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0" r:id="rId4"/>
    <p:sldMasterId id="2147483671"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Lst>
  <p:sldSz cy="5143500" cx="9144000"/>
  <p:notesSz cx="6858000" cy="9144000"/>
  <p:embeddedFontLst>
    <p:embeddedFont>
      <p:font typeface="Helvetica Neue"/>
      <p:regular r:id="rId47"/>
      <p:bold r:id="rId48"/>
      <p:italic r:id="rId49"/>
      <p:boldItalic r:id="rId5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F1C134ED-6AEC-495E-B3A3-6E17C4B8DD18}">
  <a:tblStyle styleId="{F1C134ED-6AEC-495E-B3A3-6E17C4B8DD18}"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40" Type="http://schemas.openxmlformats.org/officeDocument/2006/relationships/slide" Target="slides/slide34.xml"/><Relationship Id="rId42" Type="http://schemas.openxmlformats.org/officeDocument/2006/relationships/slide" Target="slides/slide36.xml"/><Relationship Id="rId41" Type="http://schemas.openxmlformats.org/officeDocument/2006/relationships/slide" Target="slides/slide35.xml"/><Relationship Id="rId44" Type="http://schemas.openxmlformats.org/officeDocument/2006/relationships/slide" Target="slides/slide38.xml"/><Relationship Id="rId43" Type="http://schemas.openxmlformats.org/officeDocument/2006/relationships/slide" Target="slides/slide37.xml"/><Relationship Id="rId46" Type="http://schemas.openxmlformats.org/officeDocument/2006/relationships/slide" Target="slides/slide40.xml"/><Relationship Id="rId45" Type="http://schemas.openxmlformats.org/officeDocument/2006/relationships/slide" Target="slides/slide3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48" Type="http://schemas.openxmlformats.org/officeDocument/2006/relationships/font" Target="fonts/HelveticaNeue-bold.fntdata"/><Relationship Id="rId47" Type="http://schemas.openxmlformats.org/officeDocument/2006/relationships/font" Target="fonts/HelveticaNeue-regular.fntdata"/><Relationship Id="rId49" Type="http://schemas.openxmlformats.org/officeDocument/2006/relationships/font" Target="fonts/HelveticaNeue-italic.fntdata"/><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33" Type="http://schemas.openxmlformats.org/officeDocument/2006/relationships/slide" Target="slides/slide27.xml"/><Relationship Id="rId32" Type="http://schemas.openxmlformats.org/officeDocument/2006/relationships/slide" Target="slides/slide26.xml"/><Relationship Id="rId35" Type="http://schemas.openxmlformats.org/officeDocument/2006/relationships/slide" Target="slides/slide29.xml"/><Relationship Id="rId34" Type="http://schemas.openxmlformats.org/officeDocument/2006/relationships/slide" Target="slides/slide28.xml"/><Relationship Id="rId37" Type="http://schemas.openxmlformats.org/officeDocument/2006/relationships/slide" Target="slides/slide31.xml"/><Relationship Id="rId36" Type="http://schemas.openxmlformats.org/officeDocument/2006/relationships/slide" Target="slides/slide30.xml"/><Relationship Id="rId39" Type="http://schemas.openxmlformats.org/officeDocument/2006/relationships/slide" Target="slides/slide33.xml"/><Relationship Id="rId38" Type="http://schemas.openxmlformats.org/officeDocument/2006/relationships/slide" Target="slides/slide32.xml"/><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29" Type="http://schemas.openxmlformats.org/officeDocument/2006/relationships/slide" Target="slides/slide23.xml"/><Relationship Id="rId50" Type="http://schemas.openxmlformats.org/officeDocument/2006/relationships/font" Target="fonts/HelveticaNeue-boldItalic.fntdata"/><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2a106f9c90_0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2a106f9c90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461f5404d9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6" name="Google Shape;176;g461f5404d9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Schedule = ordering of operations in concurrent transactions</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2a12cb38bb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2" name="Google Shape;182;g2a12cb38bb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a serializable schedule, non-conflicting operations can be re-ordered to get a serial schedule</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2a12cb38bb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2a12cb38bb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g2a106f9c90_0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2a106f9c90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g2a106f9c90_3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3" name="Google Shape;203;g2a106f9c90_3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g2a139dada0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2" name="Google Shape;212;g2a139dada0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g2a139dada0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1" name="Google Shape;221;g2a139dada0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g2a106f9c90_3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0" name="Google Shape;230;g2a106f9c90_3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g2a106f9c90_3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9" name="Google Shape;239;g2a106f9c90_3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2ca51cc244d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2ca51cc244d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g2a106f9c90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8" name="Google Shape;248;g2a106f9c90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g2a139dada0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7" name="Google Shape;257;g2a139dada0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g2a106f9c90_3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6" name="Google Shape;266;g2a106f9c90_3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 do not want to swap transactions in the same process where a write is involved (W(A), W(B)), because they may be related.</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g2a139dada0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5" name="Google Shape;275;g2a139dada0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g2a139dada0_0_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1" name="Google Shape;281;g2a139dada0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8" name="Shape 288"/>
        <p:cNvGrpSpPr/>
        <p:nvPr/>
      </p:nvGrpSpPr>
      <p:grpSpPr>
        <a:xfrm>
          <a:off x="0" y="0"/>
          <a:ext cx="0" cy="0"/>
          <a:chOff x="0" y="0"/>
          <a:chExt cx="0" cy="0"/>
        </a:xfrm>
      </p:grpSpPr>
      <p:sp>
        <p:nvSpPr>
          <p:cNvPr id="289" name="Google Shape;289;g2a139dada0_0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0" name="Google Shape;290;g2a139dada0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9" name="Shape 299"/>
        <p:cNvGrpSpPr/>
        <p:nvPr/>
      </p:nvGrpSpPr>
      <p:grpSpPr>
        <a:xfrm>
          <a:off x="0" y="0"/>
          <a:ext cx="0" cy="0"/>
          <a:chOff x="0" y="0"/>
          <a:chExt cx="0" cy="0"/>
        </a:xfrm>
      </p:grpSpPr>
      <p:sp>
        <p:nvSpPr>
          <p:cNvPr id="300" name="Google Shape;300;g2a139dada0_0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1" name="Google Shape;301;g2a139dada0_0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a serial schedule, T1’s write(A) and write(B) would occur either before or after all of T2’s operations</a:t>
            </a:r>
            <a:endParaRPr/>
          </a:p>
          <a:p>
            <a:pPr indent="0" lvl="0" marL="0" rtl="0" algn="l">
              <a:lnSpc>
                <a:spcPct val="115000"/>
              </a:lnSpc>
              <a:spcBef>
                <a:spcPts val="0"/>
              </a:spcBef>
              <a:spcAft>
                <a:spcPts val="0"/>
              </a:spcAft>
              <a:buNone/>
            </a:pPr>
            <a:r>
              <a:rPr lang="en"/>
              <a:t>The cycle here means we go from T1 to T2 in the direction of time, then however inside T2 (where one of them is write), and then to T1 by the arrow in the direction of time.</a:t>
            </a:r>
            <a:endParaRPr/>
          </a:p>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1" name="Shape 311"/>
        <p:cNvGrpSpPr/>
        <p:nvPr/>
      </p:nvGrpSpPr>
      <p:grpSpPr>
        <a:xfrm>
          <a:off x="0" y="0"/>
          <a:ext cx="0" cy="0"/>
          <a:chOff x="0" y="0"/>
          <a:chExt cx="0" cy="0"/>
        </a:xfrm>
      </p:grpSpPr>
      <p:sp>
        <p:nvSpPr>
          <p:cNvPr id="312" name="Google Shape;312;g2ca51cc244d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3" name="Google Shape;313;g2ca51cc244d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6" name="Shape 316"/>
        <p:cNvGrpSpPr/>
        <p:nvPr/>
      </p:nvGrpSpPr>
      <p:grpSpPr>
        <a:xfrm>
          <a:off x="0" y="0"/>
          <a:ext cx="0" cy="0"/>
          <a:chOff x="0" y="0"/>
          <a:chExt cx="0" cy="0"/>
        </a:xfrm>
      </p:grpSpPr>
      <p:sp>
        <p:nvSpPr>
          <p:cNvPr id="317" name="Google Shape;317;g2a139dada0_0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8" name="Google Shape;318;g2a139dada0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Explain that aborted txns in OCC result in wasted work, so for high-contention workloads the O/H is high</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2" name="Shape 322"/>
        <p:cNvGrpSpPr/>
        <p:nvPr/>
      </p:nvGrpSpPr>
      <p:grpSpPr>
        <a:xfrm>
          <a:off x="0" y="0"/>
          <a:ext cx="0" cy="0"/>
          <a:chOff x="0" y="0"/>
          <a:chExt cx="0" cy="0"/>
        </a:xfrm>
      </p:grpSpPr>
      <p:sp>
        <p:nvSpPr>
          <p:cNvPr id="323" name="Google Shape;323;g2a139dada0_0_1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4" name="Google Shape;324;g2a139dada0_0_1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2a106f9c90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2a106f9c90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chemeClr val="dk1"/>
                </a:solidFill>
              </a:rPr>
              <a:t>Non-repeatable Read:</a:t>
            </a:r>
            <a:r>
              <a:rPr lang="en">
                <a:solidFill>
                  <a:schemeClr val="dk1"/>
                </a:solidFill>
              </a:rPr>
              <a:t> you read the same row twice within a transaction and the data changes between reads</a:t>
            </a:r>
            <a:br>
              <a:rPr lang="en">
                <a:solidFill>
                  <a:schemeClr val="dk1"/>
                </a:solidFill>
              </a:rPr>
            </a:br>
            <a:r>
              <a:rPr b="1" lang="en">
                <a:solidFill>
                  <a:schemeClr val="dk1"/>
                </a:solidFill>
              </a:rPr>
              <a:t>Phantom Read:</a:t>
            </a:r>
            <a:r>
              <a:rPr lang="en">
                <a:solidFill>
                  <a:schemeClr val="dk1"/>
                </a:solidFill>
              </a:rPr>
              <a:t> new rows have been inserted or existing rows deleted by concurrent transactions</a:t>
            </a:r>
            <a:br>
              <a:rPr lang="en">
                <a:solidFill>
                  <a:schemeClr val="dk1"/>
                </a:solidFill>
              </a:rPr>
            </a:b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8" name="Shape 328"/>
        <p:cNvGrpSpPr/>
        <p:nvPr/>
      </p:nvGrpSpPr>
      <p:grpSpPr>
        <a:xfrm>
          <a:off x="0" y="0"/>
          <a:ext cx="0" cy="0"/>
          <a:chOff x="0" y="0"/>
          <a:chExt cx="0" cy="0"/>
        </a:xfrm>
      </p:grpSpPr>
      <p:sp>
        <p:nvSpPr>
          <p:cNvPr id="329" name="Google Shape;329;g461f5404d9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0" name="Google Shape;330;g461f5404d9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rPr>
              <a:t>A </a:t>
            </a:r>
            <a:r>
              <a:rPr b="1" lang="en">
                <a:solidFill>
                  <a:schemeClr val="dk1"/>
                </a:solidFill>
              </a:rPr>
              <a:t>waits-for graph</a:t>
            </a:r>
            <a:r>
              <a:rPr lang="en">
                <a:solidFill>
                  <a:schemeClr val="dk1"/>
                </a:solidFill>
              </a:rPr>
              <a:t> is a directed graph used by a concurrency control system (for example with two-phase locking) to track which transactions are waiting on locks held by other transactions.</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4" name="Shape 334"/>
        <p:cNvGrpSpPr/>
        <p:nvPr/>
      </p:nvGrpSpPr>
      <p:grpSpPr>
        <a:xfrm>
          <a:off x="0" y="0"/>
          <a:ext cx="0" cy="0"/>
          <a:chOff x="0" y="0"/>
          <a:chExt cx="0" cy="0"/>
        </a:xfrm>
      </p:grpSpPr>
      <p:sp>
        <p:nvSpPr>
          <p:cNvPr id="335" name="Google Shape;335;g2a139dada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6" name="Google Shape;336;g2a139dada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X = eXclusive lock</a:t>
            </a:r>
            <a:endParaRPr/>
          </a:p>
          <a:p>
            <a:pPr indent="0" lvl="0" marL="0" rtl="0" algn="l">
              <a:spcBef>
                <a:spcPts val="0"/>
              </a:spcBef>
              <a:spcAft>
                <a:spcPts val="0"/>
              </a:spcAft>
              <a:buNone/>
            </a:pPr>
            <a:r>
              <a:rPr lang="en"/>
              <a:t>S = shared lock</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0" name="Shape 350"/>
        <p:cNvGrpSpPr/>
        <p:nvPr/>
      </p:nvGrpSpPr>
      <p:grpSpPr>
        <a:xfrm>
          <a:off x="0" y="0"/>
          <a:ext cx="0" cy="0"/>
          <a:chOff x="0" y="0"/>
          <a:chExt cx="0" cy="0"/>
        </a:xfrm>
      </p:grpSpPr>
      <p:sp>
        <p:nvSpPr>
          <p:cNvPr id="351" name="Google Shape;351;g2a139dada0_0_1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2" name="Google Shape;352;g2a139dada0_0_1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rollback on one causes the rollback of another which can cause the rollback of another… which is why it is “cascading”</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4" name="Shape 364"/>
        <p:cNvGrpSpPr/>
        <p:nvPr/>
      </p:nvGrpSpPr>
      <p:grpSpPr>
        <a:xfrm>
          <a:off x="0" y="0"/>
          <a:ext cx="0" cy="0"/>
          <a:chOff x="0" y="0"/>
          <a:chExt cx="0" cy="0"/>
        </a:xfrm>
      </p:grpSpPr>
      <p:sp>
        <p:nvSpPr>
          <p:cNvPr id="365" name="Google Shape;365;g2a139dada0_0_1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6" name="Google Shape;366;g2a139dada0_0_1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0" name="Shape 370"/>
        <p:cNvGrpSpPr/>
        <p:nvPr/>
      </p:nvGrpSpPr>
      <p:grpSpPr>
        <a:xfrm>
          <a:off x="0" y="0"/>
          <a:ext cx="0" cy="0"/>
          <a:chOff x="0" y="0"/>
          <a:chExt cx="0" cy="0"/>
        </a:xfrm>
      </p:grpSpPr>
      <p:sp>
        <p:nvSpPr>
          <p:cNvPr id="371" name="Google Shape;371;g2a139dada0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2" name="Google Shape;372;g2a139dada0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Validate: because you did changes locally, you can still check that original values didn’t change.</a:t>
            </a:r>
            <a:br>
              <a:rPr lang="en"/>
            </a:br>
            <a:r>
              <a:rPr lang="en"/>
              <a:t>Q: How can we ensure that we do these two things together? A: 2PC</a:t>
            </a:r>
            <a:br>
              <a:rPr lang="en"/>
            </a:br>
            <a:r>
              <a:rPr lang="en"/>
              <a:t>Q: Come up with an example how OCC works but 2PL doesn’t. Answer: </a:t>
            </a:r>
            <a:br>
              <a:rPr lang="en"/>
            </a:br>
            <a:r>
              <a:rPr lang="en"/>
              <a:t>T1 W(B=B)                             W(B=x) Commit</a:t>
            </a:r>
            <a:br>
              <a:rPr lang="en"/>
            </a:br>
            <a:r>
              <a:rPr lang="en"/>
              <a:t>T2               W(B=B) Commit</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8" name="Shape 378"/>
        <p:cNvGrpSpPr/>
        <p:nvPr/>
      </p:nvGrpSpPr>
      <p:grpSpPr>
        <a:xfrm>
          <a:off x="0" y="0"/>
          <a:ext cx="0" cy="0"/>
          <a:chOff x="0" y="0"/>
          <a:chExt cx="0" cy="0"/>
        </a:xfrm>
      </p:grpSpPr>
      <p:sp>
        <p:nvSpPr>
          <p:cNvPr id="379" name="Google Shape;379;g461f5404d9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0" name="Google Shape;380;g461f5404d9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4" name="Shape 384"/>
        <p:cNvGrpSpPr/>
        <p:nvPr/>
      </p:nvGrpSpPr>
      <p:grpSpPr>
        <a:xfrm>
          <a:off x="0" y="0"/>
          <a:ext cx="0" cy="0"/>
          <a:chOff x="0" y="0"/>
          <a:chExt cx="0" cy="0"/>
        </a:xfrm>
      </p:grpSpPr>
      <p:sp>
        <p:nvSpPr>
          <p:cNvPr id="385" name="Google Shape;385;g461f5404d9_0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6" name="Google Shape;386;g461f5404d9_0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chemeClr val="dk1"/>
                </a:solidFill>
              </a:rPr>
              <a:t>Shard</a:t>
            </a:r>
            <a:r>
              <a:rPr lang="en">
                <a:solidFill>
                  <a:schemeClr val="dk1"/>
                </a:solidFill>
              </a:rPr>
              <a:t> is a segment of a larger dataset designed to distribute the data across multiple machines</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4" name="Shape 394"/>
        <p:cNvGrpSpPr/>
        <p:nvPr/>
      </p:nvGrpSpPr>
      <p:grpSpPr>
        <a:xfrm>
          <a:off x="0" y="0"/>
          <a:ext cx="0" cy="0"/>
          <a:chOff x="0" y="0"/>
          <a:chExt cx="0" cy="0"/>
        </a:xfrm>
      </p:grpSpPr>
      <p:sp>
        <p:nvSpPr>
          <p:cNvPr id="395" name="Google Shape;395;g2ca51cc244d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6" name="Google Shape;396;g2ca51cc244d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9" name="Shape 399"/>
        <p:cNvGrpSpPr/>
        <p:nvPr/>
      </p:nvGrpSpPr>
      <p:grpSpPr>
        <a:xfrm>
          <a:off x="0" y="0"/>
          <a:ext cx="0" cy="0"/>
          <a:chOff x="0" y="0"/>
          <a:chExt cx="0" cy="0"/>
        </a:xfrm>
      </p:grpSpPr>
      <p:sp>
        <p:nvSpPr>
          <p:cNvPr id="400" name="Google Shape;400;g2a0ea6c6ad_1_43:notes"/>
          <p:cNvSpPr txBox="1"/>
          <p:nvPr>
            <p:ph idx="1" type="body"/>
          </p:nvPr>
        </p:nvSpPr>
        <p:spPr>
          <a:xfrm>
            <a:off x="915080" y="4343796"/>
            <a:ext cx="5027839" cy="4115594"/>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sz="1200"/>
              <a:t>Explain:</a:t>
            </a:r>
            <a:endParaRPr sz="1200"/>
          </a:p>
          <a:p>
            <a:pPr indent="-304800" lvl="0" marL="457200" rtl="0" algn="l">
              <a:spcBef>
                <a:spcPts val="0"/>
              </a:spcBef>
              <a:spcAft>
                <a:spcPts val="0"/>
              </a:spcAft>
              <a:buSzPts val="1200"/>
              <a:buChar char="●"/>
            </a:pPr>
            <a:r>
              <a:rPr lang="en" sz="1200"/>
              <a:t>Time goes downward, things on same row occur at the same time</a:t>
            </a:r>
            <a:endParaRPr sz="1200"/>
          </a:p>
          <a:p>
            <a:pPr indent="-304800" lvl="0" marL="457200" rtl="0" algn="l">
              <a:spcBef>
                <a:spcPts val="0"/>
              </a:spcBef>
              <a:spcAft>
                <a:spcPts val="0"/>
              </a:spcAft>
              <a:buSzPts val="1200"/>
              <a:buChar char="●"/>
            </a:pPr>
            <a:r>
              <a:rPr lang="en" sz="1200"/>
              <a:t>Two transactions, left and right</a:t>
            </a:r>
            <a:endParaRPr sz="1200"/>
          </a:p>
          <a:p>
            <a:pPr indent="-304800" lvl="0" marL="457200" rtl="0" algn="l">
              <a:spcBef>
                <a:spcPts val="0"/>
              </a:spcBef>
              <a:spcAft>
                <a:spcPts val="0"/>
              </a:spcAft>
              <a:buSzPts val="1200"/>
              <a:buChar char="●"/>
            </a:pPr>
            <a:r>
              <a:rPr lang="en" sz="1200"/>
              <a:t>Lock_*(Y) means (exclusive, shared) lock was requested on object Y; may have to wait until lock is granted</a:t>
            </a:r>
            <a:endParaRPr sz="1200"/>
          </a:p>
          <a:p>
            <a:pPr indent="0" lvl="0" marL="0" rtl="0" algn="l">
              <a:spcBef>
                <a:spcPts val="0"/>
              </a:spcBef>
              <a:spcAft>
                <a:spcPts val="0"/>
              </a:spcAft>
              <a:buNone/>
            </a:pPr>
            <a:r>
              <a:rPr lang="en" sz="1200"/>
              <a:t>Why not 2PL: lock is acquired by T1 for A, then released; T1 then acquires a lock for B, this is not 2PL!</a:t>
            </a:r>
            <a:endParaRPr sz="1200"/>
          </a:p>
          <a:p>
            <a:pPr indent="0" lvl="0" marL="0" rtl="0" algn="l">
              <a:spcBef>
                <a:spcPts val="0"/>
              </a:spcBef>
              <a:spcAft>
                <a:spcPts val="0"/>
              </a:spcAft>
              <a:buNone/>
            </a:pPr>
            <a:r>
              <a:rPr lang="en" sz="1200"/>
              <a:t>Why not serializable: draw arrows</a:t>
            </a:r>
            <a:endParaRPr sz="1200"/>
          </a:p>
        </p:txBody>
      </p:sp>
      <p:sp>
        <p:nvSpPr>
          <p:cNvPr id="401" name="Google Shape;401;g2a0ea6c6ad_1_43:notes"/>
          <p:cNvSpPr/>
          <p:nvPr>
            <p:ph idx="2" type="sldImg"/>
          </p:nvPr>
        </p:nvSpPr>
        <p:spPr>
          <a:xfrm>
            <a:off x="1687097" y="684609"/>
            <a:ext cx="3484940" cy="3430984"/>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4" name="Shape 414"/>
        <p:cNvGrpSpPr/>
        <p:nvPr/>
      </p:nvGrpSpPr>
      <p:grpSpPr>
        <a:xfrm>
          <a:off x="0" y="0"/>
          <a:ext cx="0" cy="0"/>
          <a:chOff x="0" y="0"/>
          <a:chExt cx="0" cy="0"/>
        </a:xfrm>
      </p:grpSpPr>
      <p:sp>
        <p:nvSpPr>
          <p:cNvPr id="415" name="Google Shape;415;g2a0ea6c6ad_1_74:notes"/>
          <p:cNvSpPr txBox="1"/>
          <p:nvPr>
            <p:ph idx="1" type="body"/>
          </p:nvPr>
        </p:nvSpPr>
        <p:spPr>
          <a:xfrm>
            <a:off x="915080" y="4343796"/>
            <a:ext cx="5027839" cy="4115594"/>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
              <a:t>It’s asking if THIS unchanged schedule strict 2PL.</a:t>
            </a:r>
            <a:br>
              <a:rPr lang="en"/>
            </a:br>
            <a:r>
              <a:rPr lang="en"/>
              <a:t>Cascading aborts: if one transaction aborts, the other one may have to abort too since they are intertwined.</a:t>
            </a:r>
            <a:endParaRPr/>
          </a:p>
        </p:txBody>
      </p:sp>
      <p:sp>
        <p:nvSpPr>
          <p:cNvPr id="416" name="Google Shape;416;g2a0ea6c6ad_1_74:notes"/>
          <p:cNvSpPr/>
          <p:nvPr>
            <p:ph idx="2" type="sldImg"/>
          </p:nvPr>
        </p:nvSpPr>
        <p:spPr>
          <a:xfrm>
            <a:off x="1687097" y="684609"/>
            <a:ext cx="3484940" cy="3430984"/>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2a106f9c90_0_1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2a106f9c90_0_1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8" name="Shape 428"/>
        <p:cNvGrpSpPr/>
        <p:nvPr/>
      </p:nvGrpSpPr>
      <p:grpSpPr>
        <a:xfrm>
          <a:off x="0" y="0"/>
          <a:ext cx="0" cy="0"/>
          <a:chOff x="0" y="0"/>
          <a:chExt cx="0" cy="0"/>
        </a:xfrm>
      </p:grpSpPr>
      <p:sp>
        <p:nvSpPr>
          <p:cNvPr id="429" name="Google Shape;429;g2a0ea6c6ad_1_83:notes"/>
          <p:cNvSpPr txBox="1"/>
          <p:nvPr>
            <p:ph idx="1" type="body"/>
          </p:nvPr>
        </p:nvSpPr>
        <p:spPr>
          <a:xfrm>
            <a:off x="915080" y="4343796"/>
            <a:ext cx="5027839" cy="4115594"/>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0" name="Google Shape;430;g2a0ea6c6ad_1_83:notes"/>
          <p:cNvSpPr/>
          <p:nvPr>
            <p:ph idx="2" type="sldImg"/>
          </p:nvPr>
        </p:nvSpPr>
        <p:spPr>
          <a:xfrm>
            <a:off x="1687097" y="684609"/>
            <a:ext cx="3484940" cy="3430984"/>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2a106f9c90_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2a106f9c90_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2a106f9c90_0_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2a106f9c90_0_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2a106f9c90_0_1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2a106f9c90_0_1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2a12cb38b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2a12cb38b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2a106f9c90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5" name="Google Shape;165;g2a106f9c90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Recall: strict serializability = real time + total order + multiple objects</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5200"/>
              <a:buNone/>
              <a:defRPr sz="5200"/>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800"/>
              <a:buNone/>
              <a:defRPr sz="2800"/>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12000"/>
              <a:buNone/>
              <a:defRPr sz="120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rtl="0" algn="ctr">
              <a:spcBef>
                <a:spcPts val="0"/>
              </a:spcBef>
              <a:spcAft>
                <a:spcPts val="0"/>
              </a:spcAft>
              <a:buSzPts val="1800"/>
              <a:buChar char="●"/>
              <a:defRPr/>
            </a:lvl1pPr>
            <a:lvl2pPr indent="-317500" lvl="1" marL="914400" rtl="0" algn="ctr">
              <a:spcBef>
                <a:spcPts val="1600"/>
              </a:spcBef>
              <a:spcAft>
                <a:spcPts val="0"/>
              </a:spcAft>
              <a:buSzPts val="1400"/>
              <a:buChar char="○"/>
              <a:defRPr/>
            </a:lvl2pPr>
            <a:lvl3pPr indent="-317500" lvl="2" marL="1371600" rtl="0" algn="ctr">
              <a:spcBef>
                <a:spcPts val="1600"/>
              </a:spcBef>
              <a:spcAft>
                <a:spcPts val="0"/>
              </a:spcAft>
              <a:buSzPts val="1400"/>
              <a:buChar char="■"/>
              <a:defRPr/>
            </a:lvl3pPr>
            <a:lvl4pPr indent="-317500" lvl="3" marL="1828800" rtl="0" algn="ctr">
              <a:spcBef>
                <a:spcPts val="1600"/>
              </a:spcBef>
              <a:spcAft>
                <a:spcPts val="0"/>
              </a:spcAft>
              <a:buSzPts val="1400"/>
              <a:buChar char="●"/>
              <a:defRPr/>
            </a:lvl4pPr>
            <a:lvl5pPr indent="-317500" lvl="4" marL="2286000" rtl="0" algn="ctr">
              <a:spcBef>
                <a:spcPts val="1600"/>
              </a:spcBef>
              <a:spcAft>
                <a:spcPts val="0"/>
              </a:spcAft>
              <a:buSzPts val="1400"/>
              <a:buChar char="○"/>
              <a:defRPr/>
            </a:lvl5pPr>
            <a:lvl6pPr indent="-317500" lvl="5" marL="2743200" rtl="0" algn="ctr">
              <a:spcBef>
                <a:spcPts val="1600"/>
              </a:spcBef>
              <a:spcAft>
                <a:spcPts val="0"/>
              </a:spcAft>
              <a:buSzPts val="1400"/>
              <a:buChar char="■"/>
              <a:defRPr/>
            </a:lvl6pPr>
            <a:lvl7pPr indent="-317500" lvl="6" marL="3200400" rtl="0" algn="ctr">
              <a:spcBef>
                <a:spcPts val="1600"/>
              </a:spcBef>
              <a:spcAft>
                <a:spcPts val="0"/>
              </a:spcAft>
              <a:buSzPts val="1400"/>
              <a:buChar char="●"/>
              <a:defRPr/>
            </a:lvl7pPr>
            <a:lvl8pPr indent="-317500" lvl="7" marL="3657600" rtl="0" algn="ctr">
              <a:spcBef>
                <a:spcPts val="1600"/>
              </a:spcBef>
              <a:spcAft>
                <a:spcPts val="0"/>
              </a:spcAft>
              <a:buSzPts val="1400"/>
              <a:buChar char="○"/>
              <a:defRPr/>
            </a:lvl8pPr>
            <a:lvl9pPr indent="-317500" lvl="8" marL="4114800" rtl="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53" name="Shape 53"/>
        <p:cNvGrpSpPr/>
        <p:nvPr/>
      </p:nvGrpSpPr>
      <p:grpSpPr>
        <a:xfrm>
          <a:off x="0" y="0"/>
          <a:ext cx="0" cy="0"/>
          <a:chOff x="0" y="0"/>
          <a:chExt cx="0" cy="0"/>
        </a:xfrm>
      </p:grpSpPr>
      <p:sp>
        <p:nvSpPr>
          <p:cNvPr id="54" name="Google Shape;54;p14"/>
          <p:cNvSpPr txBox="1"/>
          <p:nvPr>
            <p:ph type="title"/>
          </p:nvPr>
        </p:nvSpPr>
        <p:spPr>
          <a:xfrm>
            <a:off x="990600" y="114300"/>
            <a:ext cx="7162800" cy="399900"/>
          </a:xfrm>
          <a:prstGeom prst="rect">
            <a:avLst/>
          </a:prstGeom>
          <a:noFill/>
          <a:ln>
            <a:noFill/>
          </a:ln>
        </p:spPr>
        <p:txBody>
          <a:bodyPr anchorCtr="0" anchor="ctr" bIns="91425" lIns="91425" spcFirstLastPara="1" rIns="91425" wrap="square" tIns="91425">
            <a:noAutofit/>
          </a:bodyPr>
          <a:lstStyle>
            <a:lvl1pPr indent="0" lvl="0"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1pPr>
            <a:lvl2pPr indent="0" lvl="1"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2pPr>
            <a:lvl3pPr indent="0" lvl="2"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3pPr>
            <a:lvl4pPr indent="0" lvl="3"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4pPr>
            <a:lvl5pPr indent="0" lvl="4"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5pPr>
            <a:lvl6pPr indent="0" lvl="5" marL="457200" marR="0" rtl="0" algn="ctr">
              <a:lnSpc>
                <a:spcPct val="90000"/>
              </a:lnSpc>
              <a:spcBef>
                <a:spcPts val="0"/>
              </a:spcBef>
              <a:spcAft>
                <a:spcPts val="0"/>
              </a:spcAft>
              <a:buSzPts val="1400"/>
              <a:buNone/>
              <a:defRPr b="1" i="0" sz="2400" u="none" cap="none" strike="noStrike">
                <a:solidFill>
                  <a:srgbClr val="2A40E2"/>
                </a:solidFill>
                <a:latin typeface="Comic Sans MS"/>
                <a:ea typeface="Comic Sans MS"/>
                <a:cs typeface="Comic Sans MS"/>
                <a:sym typeface="Comic Sans MS"/>
              </a:defRPr>
            </a:lvl6pPr>
            <a:lvl7pPr indent="0" lvl="6" marL="914400" marR="0" rtl="0" algn="ctr">
              <a:lnSpc>
                <a:spcPct val="90000"/>
              </a:lnSpc>
              <a:spcBef>
                <a:spcPts val="0"/>
              </a:spcBef>
              <a:spcAft>
                <a:spcPts val="0"/>
              </a:spcAft>
              <a:buSzPts val="1400"/>
              <a:buNone/>
              <a:defRPr b="1" i="0" sz="2400" u="none" cap="none" strike="noStrike">
                <a:solidFill>
                  <a:srgbClr val="2A40E2"/>
                </a:solidFill>
                <a:latin typeface="Comic Sans MS"/>
                <a:ea typeface="Comic Sans MS"/>
                <a:cs typeface="Comic Sans MS"/>
                <a:sym typeface="Comic Sans MS"/>
              </a:defRPr>
            </a:lvl7pPr>
            <a:lvl8pPr indent="0" lvl="7" marL="1371600" marR="0" rtl="0" algn="ctr">
              <a:lnSpc>
                <a:spcPct val="90000"/>
              </a:lnSpc>
              <a:spcBef>
                <a:spcPts val="0"/>
              </a:spcBef>
              <a:spcAft>
                <a:spcPts val="0"/>
              </a:spcAft>
              <a:buSzPts val="1400"/>
              <a:buNone/>
              <a:defRPr b="1" i="0" sz="2400" u="none" cap="none" strike="noStrike">
                <a:solidFill>
                  <a:srgbClr val="2A40E2"/>
                </a:solidFill>
                <a:latin typeface="Comic Sans MS"/>
                <a:ea typeface="Comic Sans MS"/>
                <a:cs typeface="Comic Sans MS"/>
                <a:sym typeface="Comic Sans MS"/>
              </a:defRPr>
            </a:lvl8pPr>
            <a:lvl9pPr indent="0" lvl="8" marL="1828800" marR="0" rtl="0" algn="ctr">
              <a:lnSpc>
                <a:spcPct val="90000"/>
              </a:lnSpc>
              <a:spcBef>
                <a:spcPts val="0"/>
              </a:spcBef>
              <a:spcAft>
                <a:spcPts val="0"/>
              </a:spcAft>
              <a:buSzPts val="1400"/>
              <a:buNone/>
              <a:defRPr b="1" i="0" sz="2400" u="none" cap="none" strike="noStrike">
                <a:solidFill>
                  <a:srgbClr val="2A40E2"/>
                </a:solidFill>
                <a:latin typeface="Comic Sans MS"/>
                <a:ea typeface="Comic Sans MS"/>
                <a:cs typeface="Comic Sans MS"/>
                <a:sym typeface="Comic Sans MS"/>
              </a:defRPr>
            </a:lvl9pPr>
          </a:lstStyle>
          <a:p/>
        </p:txBody>
      </p:sp>
      <p:sp>
        <p:nvSpPr>
          <p:cNvPr id="55" name="Google Shape;55;p14"/>
          <p:cNvSpPr txBox="1"/>
          <p:nvPr>
            <p:ph idx="1" type="body"/>
          </p:nvPr>
        </p:nvSpPr>
        <p:spPr>
          <a:xfrm>
            <a:off x="609600" y="685800"/>
            <a:ext cx="7924800" cy="3828900"/>
          </a:xfrm>
          <a:prstGeom prst="rect">
            <a:avLst/>
          </a:prstGeom>
          <a:noFill/>
          <a:ln>
            <a:noFill/>
          </a:ln>
        </p:spPr>
        <p:txBody>
          <a:bodyPr anchorCtr="0" anchor="t" bIns="91425" lIns="91425" spcFirstLastPara="1" rIns="91425" wrap="square" tIns="91425">
            <a:noAutofit/>
          </a:bodyPr>
          <a:lstStyle>
            <a:lvl1pPr indent="-381000" lvl="0" marL="457200" marR="0" rtl="0" algn="l">
              <a:lnSpc>
                <a:spcPct val="90000"/>
              </a:lnSpc>
              <a:spcBef>
                <a:spcPts val="720"/>
              </a:spcBef>
              <a:spcAft>
                <a:spcPts val="0"/>
              </a:spcAft>
              <a:buClr>
                <a:schemeClr val="dk1"/>
              </a:buClr>
              <a:buSzPts val="2400"/>
              <a:buFont typeface="Helvetica Neue"/>
              <a:buChar char="•"/>
              <a:defRPr b="0" i="0" sz="2400" u="none" cap="none" strike="noStrike">
                <a:solidFill>
                  <a:schemeClr val="dk1"/>
                </a:solidFill>
                <a:latin typeface="Helvetica Neue"/>
                <a:ea typeface="Helvetica Neue"/>
                <a:cs typeface="Helvetica Neue"/>
                <a:sym typeface="Helvetica Neue"/>
              </a:defRPr>
            </a:lvl1pPr>
            <a:lvl2pPr indent="-368300" lvl="1" marL="914400" marR="0" rtl="0" algn="l">
              <a:lnSpc>
                <a:spcPct val="90000"/>
              </a:lnSpc>
              <a:spcBef>
                <a:spcPts val="660"/>
              </a:spcBef>
              <a:spcAft>
                <a:spcPts val="0"/>
              </a:spcAft>
              <a:buClr>
                <a:schemeClr val="dk1"/>
              </a:buClr>
              <a:buSzPts val="2200"/>
              <a:buFont typeface="Helvetica Neue"/>
              <a:buChar char="–"/>
              <a:defRPr b="0" i="0" sz="2200" u="none" cap="none" strike="noStrike">
                <a:solidFill>
                  <a:schemeClr val="dk1"/>
                </a:solidFill>
                <a:latin typeface="Helvetica Neue"/>
                <a:ea typeface="Helvetica Neue"/>
                <a:cs typeface="Helvetica Neue"/>
                <a:sym typeface="Helvetica Neue"/>
              </a:defRPr>
            </a:lvl2pPr>
            <a:lvl3pPr indent="-355600" lvl="2" marL="1371600" marR="0" rtl="0" algn="l">
              <a:lnSpc>
                <a:spcPct val="90000"/>
              </a:lnSpc>
              <a:spcBef>
                <a:spcPts val="600"/>
              </a:spcBef>
              <a:spcAft>
                <a:spcPts val="0"/>
              </a:spcAft>
              <a:buClr>
                <a:schemeClr val="dk1"/>
              </a:buClr>
              <a:buSzPts val="2000"/>
              <a:buFont typeface="Helvetica Neue"/>
              <a:buChar char="»"/>
              <a:defRPr b="0" i="0" sz="2000" u="none" cap="none" strike="noStrike">
                <a:solidFill>
                  <a:schemeClr val="dk1"/>
                </a:solidFill>
                <a:latin typeface="Helvetica Neue"/>
                <a:ea typeface="Helvetica Neue"/>
                <a:cs typeface="Helvetica Neue"/>
                <a:sym typeface="Helvetica Neue"/>
              </a:defRPr>
            </a:lvl3pPr>
            <a:lvl4pPr indent="-355600" lvl="3" marL="1828800" marR="0" rtl="0" algn="l">
              <a:lnSpc>
                <a:spcPct val="90000"/>
              </a:lnSpc>
              <a:spcBef>
                <a:spcPts val="600"/>
              </a:spcBef>
              <a:spcAft>
                <a:spcPts val="0"/>
              </a:spcAft>
              <a:buClr>
                <a:schemeClr val="dk1"/>
              </a:buClr>
              <a:buSzPts val="2000"/>
              <a:buFont typeface="Helvetica Neue"/>
              <a:buChar char="•"/>
              <a:defRPr b="0" i="0" sz="2000" u="none" cap="none" strike="noStrike">
                <a:solidFill>
                  <a:schemeClr val="dk1"/>
                </a:solidFill>
                <a:latin typeface="Helvetica Neue"/>
                <a:ea typeface="Helvetica Neue"/>
                <a:cs typeface="Helvetica Neue"/>
                <a:sym typeface="Helvetica Neue"/>
              </a:defRPr>
            </a:lvl4pPr>
            <a:lvl5pPr indent="-355600" lvl="4" marL="2286000" marR="0" rtl="0" algn="l">
              <a:lnSpc>
                <a:spcPct val="90000"/>
              </a:lnSpc>
              <a:spcBef>
                <a:spcPts val="600"/>
              </a:spcBef>
              <a:spcAft>
                <a:spcPts val="0"/>
              </a:spcAft>
              <a:buClr>
                <a:schemeClr val="dk1"/>
              </a:buClr>
              <a:buSzPts val="2000"/>
              <a:buFont typeface="Helvetica Neue"/>
              <a:buChar char="–"/>
              <a:defRPr b="0" i="0" sz="2000" u="none" cap="none" strike="noStrike">
                <a:solidFill>
                  <a:schemeClr val="dk1"/>
                </a:solidFill>
                <a:latin typeface="Helvetica Neue"/>
                <a:ea typeface="Helvetica Neue"/>
                <a:cs typeface="Helvetica Neue"/>
                <a:sym typeface="Helvetica Neue"/>
              </a:defRPr>
            </a:lvl5pPr>
            <a:lvl6pPr indent="-355600" lvl="5" marL="2743200" marR="0" rtl="0" algn="l">
              <a:lnSpc>
                <a:spcPct val="90000"/>
              </a:lnSpc>
              <a:spcBef>
                <a:spcPts val="600"/>
              </a:spcBef>
              <a:spcAft>
                <a:spcPts val="0"/>
              </a:spcAft>
              <a:buClr>
                <a:schemeClr val="dk1"/>
              </a:buClr>
              <a:buSzPts val="2000"/>
              <a:buFont typeface="Comic Sans MS"/>
              <a:buChar char="–"/>
              <a:defRPr b="1" i="0" sz="2000" u="none" cap="none" strike="noStrike">
                <a:solidFill>
                  <a:schemeClr val="dk1"/>
                </a:solidFill>
                <a:latin typeface="Comic Sans MS"/>
                <a:ea typeface="Comic Sans MS"/>
                <a:cs typeface="Comic Sans MS"/>
                <a:sym typeface="Comic Sans MS"/>
              </a:defRPr>
            </a:lvl6pPr>
            <a:lvl7pPr indent="-355600" lvl="6" marL="3200400" marR="0" rtl="0" algn="l">
              <a:lnSpc>
                <a:spcPct val="90000"/>
              </a:lnSpc>
              <a:spcBef>
                <a:spcPts val="600"/>
              </a:spcBef>
              <a:spcAft>
                <a:spcPts val="0"/>
              </a:spcAft>
              <a:buClr>
                <a:schemeClr val="dk1"/>
              </a:buClr>
              <a:buSzPts val="2000"/>
              <a:buFont typeface="Comic Sans MS"/>
              <a:buChar char="–"/>
              <a:defRPr b="1" i="0" sz="2000" u="none" cap="none" strike="noStrike">
                <a:solidFill>
                  <a:schemeClr val="dk1"/>
                </a:solidFill>
                <a:latin typeface="Comic Sans MS"/>
                <a:ea typeface="Comic Sans MS"/>
                <a:cs typeface="Comic Sans MS"/>
                <a:sym typeface="Comic Sans MS"/>
              </a:defRPr>
            </a:lvl7pPr>
            <a:lvl8pPr indent="-355600" lvl="7" marL="3657600" marR="0" rtl="0" algn="l">
              <a:lnSpc>
                <a:spcPct val="90000"/>
              </a:lnSpc>
              <a:spcBef>
                <a:spcPts val="600"/>
              </a:spcBef>
              <a:spcAft>
                <a:spcPts val="0"/>
              </a:spcAft>
              <a:buClr>
                <a:schemeClr val="dk1"/>
              </a:buClr>
              <a:buSzPts val="2000"/>
              <a:buFont typeface="Comic Sans MS"/>
              <a:buChar char="–"/>
              <a:defRPr b="1" i="0" sz="2000" u="none" cap="none" strike="noStrike">
                <a:solidFill>
                  <a:schemeClr val="dk1"/>
                </a:solidFill>
                <a:latin typeface="Comic Sans MS"/>
                <a:ea typeface="Comic Sans MS"/>
                <a:cs typeface="Comic Sans MS"/>
                <a:sym typeface="Comic Sans MS"/>
              </a:defRPr>
            </a:lvl8pPr>
            <a:lvl9pPr indent="-355600" lvl="8" marL="4114800" marR="0" rtl="0" algn="l">
              <a:lnSpc>
                <a:spcPct val="90000"/>
              </a:lnSpc>
              <a:spcBef>
                <a:spcPts val="600"/>
              </a:spcBef>
              <a:spcAft>
                <a:spcPts val="0"/>
              </a:spcAft>
              <a:buClr>
                <a:schemeClr val="dk1"/>
              </a:buClr>
              <a:buSzPts val="2000"/>
              <a:buFont typeface="Comic Sans MS"/>
              <a:buChar char="–"/>
              <a:defRPr b="1" i="0" sz="2000" u="none" cap="none" strike="noStrike">
                <a:solidFill>
                  <a:schemeClr val="dk1"/>
                </a:solidFill>
                <a:latin typeface="Comic Sans MS"/>
                <a:ea typeface="Comic Sans MS"/>
                <a:cs typeface="Comic Sans MS"/>
                <a:sym typeface="Comic Sans MS"/>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56" name="Shape 56"/>
        <p:cNvGrpSpPr/>
        <p:nvPr/>
      </p:nvGrpSpPr>
      <p:grpSpPr>
        <a:xfrm>
          <a:off x="0" y="0"/>
          <a:ext cx="0" cy="0"/>
          <a:chOff x="0" y="0"/>
          <a:chExt cx="0" cy="0"/>
        </a:xfrm>
      </p:grpSpPr>
      <p:sp>
        <p:nvSpPr>
          <p:cNvPr id="57" name="Google Shape;57;p15"/>
          <p:cNvSpPr txBox="1"/>
          <p:nvPr>
            <p:ph type="title"/>
          </p:nvPr>
        </p:nvSpPr>
        <p:spPr>
          <a:xfrm>
            <a:off x="990600" y="114300"/>
            <a:ext cx="7162800" cy="399900"/>
          </a:xfrm>
          <a:prstGeom prst="rect">
            <a:avLst/>
          </a:prstGeom>
          <a:noFill/>
          <a:ln>
            <a:noFill/>
          </a:ln>
        </p:spPr>
        <p:txBody>
          <a:bodyPr anchorCtr="0" anchor="ctr" bIns="91425" lIns="91425" spcFirstLastPara="1" rIns="91425" wrap="square" tIns="91425">
            <a:noAutofit/>
          </a:bodyPr>
          <a:lstStyle>
            <a:lvl1pPr indent="0" lvl="0"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1pPr>
            <a:lvl2pPr indent="0" lvl="1"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2pPr>
            <a:lvl3pPr indent="0" lvl="2"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3pPr>
            <a:lvl4pPr indent="0" lvl="3"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4pPr>
            <a:lvl5pPr indent="0" lvl="4"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5pPr>
            <a:lvl6pPr indent="0" lvl="5" marL="457200" marR="0" rtl="0" algn="ctr">
              <a:lnSpc>
                <a:spcPct val="90000"/>
              </a:lnSpc>
              <a:spcBef>
                <a:spcPts val="0"/>
              </a:spcBef>
              <a:spcAft>
                <a:spcPts val="0"/>
              </a:spcAft>
              <a:buSzPts val="1400"/>
              <a:buNone/>
              <a:defRPr b="1" i="0" sz="2400" u="none" cap="none" strike="noStrike">
                <a:solidFill>
                  <a:srgbClr val="2A40E2"/>
                </a:solidFill>
                <a:latin typeface="Comic Sans MS"/>
                <a:ea typeface="Comic Sans MS"/>
                <a:cs typeface="Comic Sans MS"/>
                <a:sym typeface="Comic Sans MS"/>
              </a:defRPr>
            </a:lvl6pPr>
            <a:lvl7pPr indent="0" lvl="6" marL="914400" marR="0" rtl="0" algn="ctr">
              <a:lnSpc>
                <a:spcPct val="90000"/>
              </a:lnSpc>
              <a:spcBef>
                <a:spcPts val="0"/>
              </a:spcBef>
              <a:spcAft>
                <a:spcPts val="0"/>
              </a:spcAft>
              <a:buSzPts val="1400"/>
              <a:buNone/>
              <a:defRPr b="1" i="0" sz="2400" u="none" cap="none" strike="noStrike">
                <a:solidFill>
                  <a:srgbClr val="2A40E2"/>
                </a:solidFill>
                <a:latin typeface="Comic Sans MS"/>
                <a:ea typeface="Comic Sans MS"/>
                <a:cs typeface="Comic Sans MS"/>
                <a:sym typeface="Comic Sans MS"/>
              </a:defRPr>
            </a:lvl7pPr>
            <a:lvl8pPr indent="0" lvl="7" marL="1371600" marR="0" rtl="0" algn="ctr">
              <a:lnSpc>
                <a:spcPct val="90000"/>
              </a:lnSpc>
              <a:spcBef>
                <a:spcPts val="0"/>
              </a:spcBef>
              <a:spcAft>
                <a:spcPts val="0"/>
              </a:spcAft>
              <a:buSzPts val="1400"/>
              <a:buNone/>
              <a:defRPr b="1" i="0" sz="2400" u="none" cap="none" strike="noStrike">
                <a:solidFill>
                  <a:srgbClr val="2A40E2"/>
                </a:solidFill>
                <a:latin typeface="Comic Sans MS"/>
                <a:ea typeface="Comic Sans MS"/>
                <a:cs typeface="Comic Sans MS"/>
                <a:sym typeface="Comic Sans MS"/>
              </a:defRPr>
            </a:lvl8pPr>
            <a:lvl9pPr indent="0" lvl="8" marL="1828800" marR="0" rtl="0" algn="ctr">
              <a:lnSpc>
                <a:spcPct val="90000"/>
              </a:lnSpc>
              <a:spcBef>
                <a:spcPts val="0"/>
              </a:spcBef>
              <a:spcAft>
                <a:spcPts val="0"/>
              </a:spcAft>
              <a:buSzPts val="1400"/>
              <a:buNone/>
              <a:defRPr b="1" i="0" sz="2400" u="none" cap="none" strike="noStrike">
                <a:solidFill>
                  <a:srgbClr val="2A40E2"/>
                </a:solidFill>
                <a:latin typeface="Comic Sans MS"/>
                <a:ea typeface="Comic Sans MS"/>
                <a:cs typeface="Comic Sans MS"/>
                <a:sym typeface="Comic Sans MS"/>
              </a:defRPr>
            </a:lvl9pPr>
          </a:lstStyle>
          <a:p/>
        </p:txBody>
      </p:sp>
      <p:sp>
        <p:nvSpPr>
          <p:cNvPr id="58" name="Google Shape;58;p15"/>
          <p:cNvSpPr txBox="1"/>
          <p:nvPr>
            <p:ph idx="1" type="body"/>
          </p:nvPr>
        </p:nvSpPr>
        <p:spPr>
          <a:xfrm>
            <a:off x="609600" y="685800"/>
            <a:ext cx="3886200" cy="3828900"/>
          </a:xfrm>
          <a:prstGeom prst="rect">
            <a:avLst/>
          </a:prstGeom>
          <a:noFill/>
          <a:ln>
            <a:noFill/>
          </a:ln>
        </p:spPr>
        <p:txBody>
          <a:bodyPr anchorCtr="0" anchor="t" bIns="91425" lIns="91425" spcFirstLastPara="1" rIns="91425" wrap="square" tIns="91425">
            <a:noAutofit/>
          </a:bodyPr>
          <a:lstStyle>
            <a:lvl1pPr indent="-406400" lvl="0" marL="457200" marR="0" rtl="0" algn="l">
              <a:lnSpc>
                <a:spcPct val="90000"/>
              </a:lnSpc>
              <a:spcBef>
                <a:spcPts val="840"/>
              </a:spcBef>
              <a:spcAft>
                <a:spcPts val="0"/>
              </a:spcAft>
              <a:buClr>
                <a:schemeClr val="dk1"/>
              </a:buClr>
              <a:buSzPts val="2800"/>
              <a:buFont typeface="Helvetica Neue"/>
              <a:buChar char="•"/>
              <a:defRPr b="0" i="0" sz="2800" u="none" cap="none" strike="noStrike">
                <a:solidFill>
                  <a:schemeClr val="dk1"/>
                </a:solidFill>
                <a:latin typeface="Helvetica Neue"/>
                <a:ea typeface="Helvetica Neue"/>
                <a:cs typeface="Helvetica Neue"/>
                <a:sym typeface="Helvetica Neue"/>
              </a:defRPr>
            </a:lvl1pPr>
            <a:lvl2pPr indent="-381000" lvl="1" marL="914400" marR="0" rtl="0" algn="l">
              <a:lnSpc>
                <a:spcPct val="90000"/>
              </a:lnSpc>
              <a:spcBef>
                <a:spcPts val="720"/>
              </a:spcBef>
              <a:spcAft>
                <a:spcPts val="0"/>
              </a:spcAft>
              <a:buClr>
                <a:schemeClr val="dk1"/>
              </a:buClr>
              <a:buSzPts val="2400"/>
              <a:buFont typeface="Helvetica Neue"/>
              <a:buChar char="–"/>
              <a:defRPr b="0" i="0" sz="2400" u="none" cap="none" strike="noStrike">
                <a:solidFill>
                  <a:schemeClr val="dk1"/>
                </a:solidFill>
                <a:latin typeface="Helvetica Neue"/>
                <a:ea typeface="Helvetica Neue"/>
                <a:cs typeface="Helvetica Neue"/>
                <a:sym typeface="Helvetica Neue"/>
              </a:defRPr>
            </a:lvl2pPr>
            <a:lvl3pPr indent="-355600" lvl="2" marL="1371600" marR="0" rtl="0" algn="l">
              <a:lnSpc>
                <a:spcPct val="90000"/>
              </a:lnSpc>
              <a:spcBef>
                <a:spcPts val="600"/>
              </a:spcBef>
              <a:spcAft>
                <a:spcPts val="0"/>
              </a:spcAft>
              <a:buClr>
                <a:schemeClr val="dk1"/>
              </a:buClr>
              <a:buSzPts val="2000"/>
              <a:buFont typeface="Helvetica Neue"/>
              <a:buChar char="»"/>
              <a:defRPr b="0" i="0" sz="2000" u="none" cap="none" strike="noStrike">
                <a:solidFill>
                  <a:schemeClr val="dk1"/>
                </a:solidFill>
                <a:latin typeface="Helvetica Neue"/>
                <a:ea typeface="Helvetica Neue"/>
                <a:cs typeface="Helvetica Neue"/>
                <a:sym typeface="Helvetica Neue"/>
              </a:defRPr>
            </a:lvl3pPr>
            <a:lvl4pPr indent="-342900" lvl="3" marL="1828800" marR="0" rtl="0" algn="l">
              <a:lnSpc>
                <a:spcPct val="90000"/>
              </a:lnSpc>
              <a:spcBef>
                <a:spcPts val="540"/>
              </a:spcBef>
              <a:spcAft>
                <a:spcPts val="0"/>
              </a:spcAft>
              <a:buClr>
                <a:schemeClr val="dk1"/>
              </a:buClr>
              <a:buSzPts val="1800"/>
              <a:buFont typeface="Helvetica Neue"/>
              <a:buChar char="•"/>
              <a:defRPr b="0" i="0" sz="1800" u="none" cap="none" strike="noStrike">
                <a:solidFill>
                  <a:schemeClr val="dk1"/>
                </a:solidFill>
                <a:latin typeface="Helvetica Neue"/>
                <a:ea typeface="Helvetica Neue"/>
                <a:cs typeface="Helvetica Neue"/>
                <a:sym typeface="Helvetica Neue"/>
              </a:defRPr>
            </a:lvl4pPr>
            <a:lvl5pPr indent="-342900" lvl="4" marL="2286000" marR="0" rtl="0" algn="l">
              <a:lnSpc>
                <a:spcPct val="90000"/>
              </a:lnSpc>
              <a:spcBef>
                <a:spcPts val="540"/>
              </a:spcBef>
              <a:spcAft>
                <a:spcPts val="0"/>
              </a:spcAft>
              <a:buClr>
                <a:schemeClr val="dk1"/>
              </a:buClr>
              <a:buSzPts val="1800"/>
              <a:buFont typeface="Helvetica Neue"/>
              <a:buChar char="–"/>
              <a:defRPr b="0" i="0" sz="1800" u="none" cap="none" strike="noStrike">
                <a:solidFill>
                  <a:schemeClr val="dk1"/>
                </a:solidFill>
                <a:latin typeface="Helvetica Neue"/>
                <a:ea typeface="Helvetica Neue"/>
                <a:cs typeface="Helvetica Neue"/>
                <a:sym typeface="Helvetica Neue"/>
              </a:defRPr>
            </a:lvl5pPr>
            <a:lvl6pPr indent="-342900" lvl="5" marL="2743200" marR="0" rtl="0" algn="l">
              <a:lnSpc>
                <a:spcPct val="90000"/>
              </a:lnSpc>
              <a:spcBef>
                <a:spcPts val="540"/>
              </a:spcBef>
              <a:spcAft>
                <a:spcPts val="0"/>
              </a:spcAft>
              <a:buClr>
                <a:schemeClr val="dk1"/>
              </a:buClr>
              <a:buSzPts val="1800"/>
              <a:buFont typeface="Comic Sans MS"/>
              <a:buChar char="–"/>
              <a:defRPr b="1" i="0" sz="1800" u="none" cap="none" strike="noStrike">
                <a:solidFill>
                  <a:schemeClr val="dk1"/>
                </a:solidFill>
                <a:latin typeface="Comic Sans MS"/>
                <a:ea typeface="Comic Sans MS"/>
                <a:cs typeface="Comic Sans MS"/>
                <a:sym typeface="Comic Sans MS"/>
              </a:defRPr>
            </a:lvl6pPr>
            <a:lvl7pPr indent="-342900" lvl="6" marL="3200400" marR="0" rtl="0" algn="l">
              <a:lnSpc>
                <a:spcPct val="90000"/>
              </a:lnSpc>
              <a:spcBef>
                <a:spcPts val="540"/>
              </a:spcBef>
              <a:spcAft>
                <a:spcPts val="0"/>
              </a:spcAft>
              <a:buClr>
                <a:schemeClr val="dk1"/>
              </a:buClr>
              <a:buSzPts val="1800"/>
              <a:buFont typeface="Comic Sans MS"/>
              <a:buChar char="–"/>
              <a:defRPr b="1" i="0" sz="1800" u="none" cap="none" strike="noStrike">
                <a:solidFill>
                  <a:schemeClr val="dk1"/>
                </a:solidFill>
                <a:latin typeface="Comic Sans MS"/>
                <a:ea typeface="Comic Sans MS"/>
                <a:cs typeface="Comic Sans MS"/>
                <a:sym typeface="Comic Sans MS"/>
              </a:defRPr>
            </a:lvl7pPr>
            <a:lvl8pPr indent="-342900" lvl="7" marL="3657600" marR="0" rtl="0" algn="l">
              <a:lnSpc>
                <a:spcPct val="90000"/>
              </a:lnSpc>
              <a:spcBef>
                <a:spcPts val="540"/>
              </a:spcBef>
              <a:spcAft>
                <a:spcPts val="0"/>
              </a:spcAft>
              <a:buClr>
                <a:schemeClr val="dk1"/>
              </a:buClr>
              <a:buSzPts val="1800"/>
              <a:buFont typeface="Comic Sans MS"/>
              <a:buChar char="–"/>
              <a:defRPr b="1" i="0" sz="1800" u="none" cap="none" strike="noStrike">
                <a:solidFill>
                  <a:schemeClr val="dk1"/>
                </a:solidFill>
                <a:latin typeface="Comic Sans MS"/>
                <a:ea typeface="Comic Sans MS"/>
                <a:cs typeface="Comic Sans MS"/>
                <a:sym typeface="Comic Sans MS"/>
              </a:defRPr>
            </a:lvl8pPr>
            <a:lvl9pPr indent="-342900" lvl="8" marL="4114800" marR="0" rtl="0" algn="l">
              <a:lnSpc>
                <a:spcPct val="90000"/>
              </a:lnSpc>
              <a:spcBef>
                <a:spcPts val="540"/>
              </a:spcBef>
              <a:spcAft>
                <a:spcPts val="0"/>
              </a:spcAft>
              <a:buClr>
                <a:schemeClr val="dk1"/>
              </a:buClr>
              <a:buSzPts val="1800"/>
              <a:buFont typeface="Comic Sans MS"/>
              <a:buChar char="–"/>
              <a:defRPr b="1" i="0" sz="1800" u="none" cap="none" strike="noStrike">
                <a:solidFill>
                  <a:schemeClr val="dk1"/>
                </a:solidFill>
                <a:latin typeface="Comic Sans MS"/>
                <a:ea typeface="Comic Sans MS"/>
                <a:cs typeface="Comic Sans MS"/>
                <a:sym typeface="Comic Sans MS"/>
              </a:defRPr>
            </a:lvl9pPr>
          </a:lstStyle>
          <a:p/>
        </p:txBody>
      </p:sp>
      <p:sp>
        <p:nvSpPr>
          <p:cNvPr id="59" name="Google Shape;59;p15"/>
          <p:cNvSpPr txBox="1"/>
          <p:nvPr>
            <p:ph idx="2" type="body"/>
          </p:nvPr>
        </p:nvSpPr>
        <p:spPr>
          <a:xfrm>
            <a:off x="4648200" y="685800"/>
            <a:ext cx="3886200" cy="3828900"/>
          </a:xfrm>
          <a:prstGeom prst="rect">
            <a:avLst/>
          </a:prstGeom>
          <a:noFill/>
          <a:ln>
            <a:noFill/>
          </a:ln>
        </p:spPr>
        <p:txBody>
          <a:bodyPr anchorCtr="0" anchor="t" bIns="91425" lIns="91425" spcFirstLastPara="1" rIns="91425" wrap="square" tIns="91425">
            <a:noAutofit/>
          </a:bodyPr>
          <a:lstStyle>
            <a:lvl1pPr indent="-406400" lvl="0" marL="457200" marR="0" rtl="0" algn="l">
              <a:lnSpc>
                <a:spcPct val="90000"/>
              </a:lnSpc>
              <a:spcBef>
                <a:spcPts val="840"/>
              </a:spcBef>
              <a:spcAft>
                <a:spcPts val="0"/>
              </a:spcAft>
              <a:buClr>
                <a:schemeClr val="dk1"/>
              </a:buClr>
              <a:buSzPts val="2800"/>
              <a:buFont typeface="Helvetica Neue"/>
              <a:buChar char="•"/>
              <a:defRPr b="0" i="0" sz="2800" u="none" cap="none" strike="noStrike">
                <a:solidFill>
                  <a:schemeClr val="dk1"/>
                </a:solidFill>
                <a:latin typeface="Helvetica Neue"/>
                <a:ea typeface="Helvetica Neue"/>
                <a:cs typeface="Helvetica Neue"/>
                <a:sym typeface="Helvetica Neue"/>
              </a:defRPr>
            </a:lvl1pPr>
            <a:lvl2pPr indent="-381000" lvl="1" marL="914400" marR="0" rtl="0" algn="l">
              <a:lnSpc>
                <a:spcPct val="90000"/>
              </a:lnSpc>
              <a:spcBef>
                <a:spcPts val="720"/>
              </a:spcBef>
              <a:spcAft>
                <a:spcPts val="0"/>
              </a:spcAft>
              <a:buClr>
                <a:schemeClr val="dk1"/>
              </a:buClr>
              <a:buSzPts val="2400"/>
              <a:buFont typeface="Helvetica Neue"/>
              <a:buChar char="–"/>
              <a:defRPr b="0" i="0" sz="2400" u="none" cap="none" strike="noStrike">
                <a:solidFill>
                  <a:schemeClr val="dk1"/>
                </a:solidFill>
                <a:latin typeface="Helvetica Neue"/>
                <a:ea typeface="Helvetica Neue"/>
                <a:cs typeface="Helvetica Neue"/>
                <a:sym typeface="Helvetica Neue"/>
              </a:defRPr>
            </a:lvl2pPr>
            <a:lvl3pPr indent="-355600" lvl="2" marL="1371600" marR="0" rtl="0" algn="l">
              <a:lnSpc>
                <a:spcPct val="90000"/>
              </a:lnSpc>
              <a:spcBef>
                <a:spcPts val="600"/>
              </a:spcBef>
              <a:spcAft>
                <a:spcPts val="0"/>
              </a:spcAft>
              <a:buClr>
                <a:schemeClr val="dk1"/>
              </a:buClr>
              <a:buSzPts val="2000"/>
              <a:buFont typeface="Helvetica Neue"/>
              <a:buChar char="»"/>
              <a:defRPr b="0" i="0" sz="2000" u="none" cap="none" strike="noStrike">
                <a:solidFill>
                  <a:schemeClr val="dk1"/>
                </a:solidFill>
                <a:latin typeface="Helvetica Neue"/>
                <a:ea typeface="Helvetica Neue"/>
                <a:cs typeface="Helvetica Neue"/>
                <a:sym typeface="Helvetica Neue"/>
              </a:defRPr>
            </a:lvl3pPr>
            <a:lvl4pPr indent="-342900" lvl="3" marL="1828800" marR="0" rtl="0" algn="l">
              <a:lnSpc>
                <a:spcPct val="90000"/>
              </a:lnSpc>
              <a:spcBef>
                <a:spcPts val="540"/>
              </a:spcBef>
              <a:spcAft>
                <a:spcPts val="0"/>
              </a:spcAft>
              <a:buClr>
                <a:schemeClr val="dk1"/>
              </a:buClr>
              <a:buSzPts val="1800"/>
              <a:buFont typeface="Helvetica Neue"/>
              <a:buChar char="•"/>
              <a:defRPr b="0" i="0" sz="1800" u="none" cap="none" strike="noStrike">
                <a:solidFill>
                  <a:schemeClr val="dk1"/>
                </a:solidFill>
                <a:latin typeface="Helvetica Neue"/>
                <a:ea typeface="Helvetica Neue"/>
                <a:cs typeface="Helvetica Neue"/>
                <a:sym typeface="Helvetica Neue"/>
              </a:defRPr>
            </a:lvl4pPr>
            <a:lvl5pPr indent="-342900" lvl="4" marL="2286000" marR="0" rtl="0" algn="l">
              <a:lnSpc>
                <a:spcPct val="90000"/>
              </a:lnSpc>
              <a:spcBef>
                <a:spcPts val="540"/>
              </a:spcBef>
              <a:spcAft>
                <a:spcPts val="0"/>
              </a:spcAft>
              <a:buClr>
                <a:schemeClr val="dk1"/>
              </a:buClr>
              <a:buSzPts val="1800"/>
              <a:buFont typeface="Helvetica Neue"/>
              <a:buChar char="–"/>
              <a:defRPr b="0" i="0" sz="1800" u="none" cap="none" strike="noStrike">
                <a:solidFill>
                  <a:schemeClr val="dk1"/>
                </a:solidFill>
                <a:latin typeface="Helvetica Neue"/>
                <a:ea typeface="Helvetica Neue"/>
                <a:cs typeface="Helvetica Neue"/>
                <a:sym typeface="Helvetica Neue"/>
              </a:defRPr>
            </a:lvl5pPr>
            <a:lvl6pPr indent="-342900" lvl="5" marL="2743200" marR="0" rtl="0" algn="l">
              <a:lnSpc>
                <a:spcPct val="90000"/>
              </a:lnSpc>
              <a:spcBef>
                <a:spcPts val="540"/>
              </a:spcBef>
              <a:spcAft>
                <a:spcPts val="0"/>
              </a:spcAft>
              <a:buClr>
                <a:schemeClr val="dk1"/>
              </a:buClr>
              <a:buSzPts val="1800"/>
              <a:buFont typeface="Comic Sans MS"/>
              <a:buChar char="–"/>
              <a:defRPr b="1" i="0" sz="1800" u="none" cap="none" strike="noStrike">
                <a:solidFill>
                  <a:schemeClr val="dk1"/>
                </a:solidFill>
                <a:latin typeface="Comic Sans MS"/>
                <a:ea typeface="Comic Sans MS"/>
                <a:cs typeface="Comic Sans MS"/>
                <a:sym typeface="Comic Sans MS"/>
              </a:defRPr>
            </a:lvl6pPr>
            <a:lvl7pPr indent="-342900" lvl="6" marL="3200400" marR="0" rtl="0" algn="l">
              <a:lnSpc>
                <a:spcPct val="90000"/>
              </a:lnSpc>
              <a:spcBef>
                <a:spcPts val="540"/>
              </a:spcBef>
              <a:spcAft>
                <a:spcPts val="0"/>
              </a:spcAft>
              <a:buClr>
                <a:schemeClr val="dk1"/>
              </a:buClr>
              <a:buSzPts val="1800"/>
              <a:buFont typeface="Comic Sans MS"/>
              <a:buChar char="–"/>
              <a:defRPr b="1" i="0" sz="1800" u="none" cap="none" strike="noStrike">
                <a:solidFill>
                  <a:schemeClr val="dk1"/>
                </a:solidFill>
                <a:latin typeface="Comic Sans MS"/>
                <a:ea typeface="Comic Sans MS"/>
                <a:cs typeface="Comic Sans MS"/>
                <a:sym typeface="Comic Sans MS"/>
              </a:defRPr>
            </a:lvl7pPr>
            <a:lvl8pPr indent="-342900" lvl="7" marL="3657600" marR="0" rtl="0" algn="l">
              <a:lnSpc>
                <a:spcPct val="90000"/>
              </a:lnSpc>
              <a:spcBef>
                <a:spcPts val="540"/>
              </a:spcBef>
              <a:spcAft>
                <a:spcPts val="0"/>
              </a:spcAft>
              <a:buClr>
                <a:schemeClr val="dk1"/>
              </a:buClr>
              <a:buSzPts val="1800"/>
              <a:buFont typeface="Comic Sans MS"/>
              <a:buChar char="–"/>
              <a:defRPr b="1" i="0" sz="1800" u="none" cap="none" strike="noStrike">
                <a:solidFill>
                  <a:schemeClr val="dk1"/>
                </a:solidFill>
                <a:latin typeface="Comic Sans MS"/>
                <a:ea typeface="Comic Sans MS"/>
                <a:cs typeface="Comic Sans MS"/>
                <a:sym typeface="Comic Sans MS"/>
              </a:defRPr>
            </a:lvl8pPr>
            <a:lvl9pPr indent="-342900" lvl="8" marL="4114800" marR="0" rtl="0" algn="l">
              <a:lnSpc>
                <a:spcPct val="90000"/>
              </a:lnSpc>
              <a:spcBef>
                <a:spcPts val="540"/>
              </a:spcBef>
              <a:spcAft>
                <a:spcPts val="0"/>
              </a:spcAft>
              <a:buClr>
                <a:schemeClr val="dk1"/>
              </a:buClr>
              <a:buSzPts val="1800"/>
              <a:buFont typeface="Comic Sans MS"/>
              <a:buChar char="–"/>
              <a:defRPr b="1" i="0" sz="1800" u="none" cap="none" strike="noStrike">
                <a:solidFill>
                  <a:schemeClr val="dk1"/>
                </a:solidFill>
                <a:latin typeface="Comic Sans MS"/>
                <a:ea typeface="Comic Sans MS"/>
                <a:cs typeface="Comic Sans MS"/>
                <a:sym typeface="Comic Sans MS"/>
              </a:defRPr>
            </a:lvl9pPr>
          </a:lstStyl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ext, and Content" type="txAndObj">
  <p:cSld name="TEXT_AND_OBJECT">
    <p:spTree>
      <p:nvGrpSpPr>
        <p:cNvPr id="60" name="Shape 60"/>
        <p:cNvGrpSpPr/>
        <p:nvPr/>
      </p:nvGrpSpPr>
      <p:grpSpPr>
        <a:xfrm>
          <a:off x="0" y="0"/>
          <a:ext cx="0" cy="0"/>
          <a:chOff x="0" y="0"/>
          <a:chExt cx="0" cy="0"/>
        </a:xfrm>
      </p:grpSpPr>
      <p:sp>
        <p:nvSpPr>
          <p:cNvPr id="61" name="Google Shape;61;p16"/>
          <p:cNvSpPr txBox="1"/>
          <p:nvPr>
            <p:ph type="title"/>
          </p:nvPr>
        </p:nvSpPr>
        <p:spPr>
          <a:xfrm>
            <a:off x="990600" y="114300"/>
            <a:ext cx="7162800" cy="399900"/>
          </a:xfrm>
          <a:prstGeom prst="rect">
            <a:avLst/>
          </a:prstGeom>
          <a:noFill/>
          <a:ln>
            <a:noFill/>
          </a:ln>
        </p:spPr>
        <p:txBody>
          <a:bodyPr anchorCtr="0" anchor="ctr" bIns="91425" lIns="91425" spcFirstLastPara="1" rIns="91425" wrap="square" tIns="91425">
            <a:noAutofit/>
          </a:bodyPr>
          <a:lstStyle>
            <a:lvl1pPr indent="0" lvl="0"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1pPr>
            <a:lvl2pPr indent="0" lvl="1"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2pPr>
            <a:lvl3pPr indent="0" lvl="2"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3pPr>
            <a:lvl4pPr indent="0" lvl="3"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4pPr>
            <a:lvl5pPr indent="0" lvl="4"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5pPr>
            <a:lvl6pPr indent="0" lvl="5" marL="457200" marR="0" rtl="0" algn="ctr">
              <a:lnSpc>
                <a:spcPct val="90000"/>
              </a:lnSpc>
              <a:spcBef>
                <a:spcPts val="0"/>
              </a:spcBef>
              <a:spcAft>
                <a:spcPts val="0"/>
              </a:spcAft>
              <a:buSzPts val="1400"/>
              <a:buNone/>
              <a:defRPr b="1" i="0" sz="2400" u="none" cap="none" strike="noStrike">
                <a:solidFill>
                  <a:srgbClr val="2A40E2"/>
                </a:solidFill>
                <a:latin typeface="Comic Sans MS"/>
                <a:ea typeface="Comic Sans MS"/>
                <a:cs typeface="Comic Sans MS"/>
                <a:sym typeface="Comic Sans MS"/>
              </a:defRPr>
            </a:lvl6pPr>
            <a:lvl7pPr indent="0" lvl="6" marL="914400" marR="0" rtl="0" algn="ctr">
              <a:lnSpc>
                <a:spcPct val="90000"/>
              </a:lnSpc>
              <a:spcBef>
                <a:spcPts val="0"/>
              </a:spcBef>
              <a:spcAft>
                <a:spcPts val="0"/>
              </a:spcAft>
              <a:buSzPts val="1400"/>
              <a:buNone/>
              <a:defRPr b="1" i="0" sz="2400" u="none" cap="none" strike="noStrike">
                <a:solidFill>
                  <a:srgbClr val="2A40E2"/>
                </a:solidFill>
                <a:latin typeface="Comic Sans MS"/>
                <a:ea typeface="Comic Sans MS"/>
                <a:cs typeface="Comic Sans MS"/>
                <a:sym typeface="Comic Sans MS"/>
              </a:defRPr>
            </a:lvl7pPr>
            <a:lvl8pPr indent="0" lvl="7" marL="1371600" marR="0" rtl="0" algn="ctr">
              <a:lnSpc>
                <a:spcPct val="90000"/>
              </a:lnSpc>
              <a:spcBef>
                <a:spcPts val="0"/>
              </a:spcBef>
              <a:spcAft>
                <a:spcPts val="0"/>
              </a:spcAft>
              <a:buSzPts val="1400"/>
              <a:buNone/>
              <a:defRPr b="1" i="0" sz="2400" u="none" cap="none" strike="noStrike">
                <a:solidFill>
                  <a:srgbClr val="2A40E2"/>
                </a:solidFill>
                <a:latin typeface="Comic Sans MS"/>
                <a:ea typeface="Comic Sans MS"/>
                <a:cs typeface="Comic Sans MS"/>
                <a:sym typeface="Comic Sans MS"/>
              </a:defRPr>
            </a:lvl8pPr>
            <a:lvl9pPr indent="0" lvl="8" marL="1828800" marR="0" rtl="0" algn="ctr">
              <a:lnSpc>
                <a:spcPct val="90000"/>
              </a:lnSpc>
              <a:spcBef>
                <a:spcPts val="0"/>
              </a:spcBef>
              <a:spcAft>
                <a:spcPts val="0"/>
              </a:spcAft>
              <a:buSzPts val="1400"/>
              <a:buNone/>
              <a:defRPr b="1" i="0" sz="2400" u="none" cap="none" strike="noStrike">
                <a:solidFill>
                  <a:srgbClr val="2A40E2"/>
                </a:solidFill>
                <a:latin typeface="Comic Sans MS"/>
                <a:ea typeface="Comic Sans MS"/>
                <a:cs typeface="Comic Sans MS"/>
                <a:sym typeface="Comic Sans MS"/>
              </a:defRPr>
            </a:lvl9pPr>
          </a:lstStyle>
          <a:p/>
        </p:txBody>
      </p:sp>
      <p:sp>
        <p:nvSpPr>
          <p:cNvPr id="62" name="Google Shape;62;p16"/>
          <p:cNvSpPr txBox="1"/>
          <p:nvPr>
            <p:ph idx="1" type="body"/>
          </p:nvPr>
        </p:nvSpPr>
        <p:spPr>
          <a:xfrm>
            <a:off x="609600" y="685800"/>
            <a:ext cx="3886200" cy="3828900"/>
          </a:xfrm>
          <a:prstGeom prst="rect">
            <a:avLst/>
          </a:prstGeom>
          <a:noFill/>
          <a:ln>
            <a:noFill/>
          </a:ln>
        </p:spPr>
        <p:txBody>
          <a:bodyPr anchorCtr="0" anchor="t" bIns="91425" lIns="91425" spcFirstLastPara="1" rIns="91425" wrap="square" tIns="91425">
            <a:noAutofit/>
          </a:bodyPr>
          <a:lstStyle>
            <a:lvl1pPr indent="-381000" lvl="0" marL="457200" marR="0" rtl="0" algn="l">
              <a:lnSpc>
                <a:spcPct val="90000"/>
              </a:lnSpc>
              <a:spcBef>
                <a:spcPts val="720"/>
              </a:spcBef>
              <a:spcAft>
                <a:spcPts val="0"/>
              </a:spcAft>
              <a:buClr>
                <a:schemeClr val="dk1"/>
              </a:buClr>
              <a:buSzPts val="2400"/>
              <a:buFont typeface="Helvetica Neue"/>
              <a:buChar char="•"/>
              <a:defRPr sz="2400">
                <a:solidFill>
                  <a:schemeClr val="dk1"/>
                </a:solidFill>
                <a:latin typeface="Helvetica Neue"/>
                <a:ea typeface="Helvetica Neue"/>
                <a:cs typeface="Helvetica Neue"/>
                <a:sym typeface="Helvetica Neue"/>
              </a:defRPr>
            </a:lvl1pPr>
            <a:lvl2pPr indent="-368300" lvl="1" marL="914400" marR="0" rtl="0" algn="l">
              <a:lnSpc>
                <a:spcPct val="90000"/>
              </a:lnSpc>
              <a:spcBef>
                <a:spcPts val="660"/>
              </a:spcBef>
              <a:spcAft>
                <a:spcPts val="0"/>
              </a:spcAft>
              <a:buClr>
                <a:schemeClr val="dk1"/>
              </a:buClr>
              <a:buSzPts val="2200"/>
              <a:buFont typeface="Helvetica Neue"/>
              <a:buChar char="–"/>
              <a:defRPr b="0" i="0" sz="2200" u="none" cap="none" strike="noStrike">
                <a:solidFill>
                  <a:schemeClr val="dk1"/>
                </a:solidFill>
                <a:latin typeface="Helvetica Neue"/>
                <a:ea typeface="Helvetica Neue"/>
                <a:cs typeface="Helvetica Neue"/>
                <a:sym typeface="Helvetica Neue"/>
              </a:defRPr>
            </a:lvl2pPr>
            <a:lvl3pPr indent="-355600" lvl="2" marL="1371600" marR="0" rtl="0" algn="l">
              <a:lnSpc>
                <a:spcPct val="90000"/>
              </a:lnSpc>
              <a:spcBef>
                <a:spcPts val="600"/>
              </a:spcBef>
              <a:spcAft>
                <a:spcPts val="0"/>
              </a:spcAft>
              <a:buClr>
                <a:schemeClr val="dk1"/>
              </a:buClr>
              <a:buSzPts val="2000"/>
              <a:buFont typeface="Helvetica Neue"/>
              <a:buChar char="»"/>
              <a:defRPr b="0" i="0" sz="2000" u="none" cap="none" strike="noStrike">
                <a:solidFill>
                  <a:schemeClr val="dk1"/>
                </a:solidFill>
                <a:latin typeface="Helvetica Neue"/>
                <a:ea typeface="Helvetica Neue"/>
                <a:cs typeface="Helvetica Neue"/>
                <a:sym typeface="Helvetica Neue"/>
              </a:defRPr>
            </a:lvl3pPr>
            <a:lvl4pPr indent="-355600" lvl="3" marL="1828800" marR="0" rtl="0" algn="l">
              <a:lnSpc>
                <a:spcPct val="90000"/>
              </a:lnSpc>
              <a:spcBef>
                <a:spcPts val="600"/>
              </a:spcBef>
              <a:spcAft>
                <a:spcPts val="0"/>
              </a:spcAft>
              <a:buClr>
                <a:schemeClr val="dk1"/>
              </a:buClr>
              <a:buSzPts val="2000"/>
              <a:buFont typeface="Helvetica Neue"/>
              <a:buChar char="•"/>
              <a:defRPr b="0" i="0" sz="2000" u="none" cap="none" strike="noStrike">
                <a:solidFill>
                  <a:schemeClr val="dk1"/>
                </a:solidFill>
                <a:latin typeface="Helvetica Neue"/>
                <a:ea typeface="Helvetica Neue"/>
                <a:cs typeface="Helvetica Neue"/>
                <a:sym typeface="Helvetica Neue"/>
              </a:defRPr>
            </a:lvl4pPr>
            <a:lvl5pPr indent="-355600" lvl="4" marL="2286000" marR="0" rtl="0" algn="l">
              <a:lnSpc>
                <a:spcPct val="90000"/>
              </a:lnSpc>
              <a:spcBef>
                <a:spcPts val="600"/>
              </a:spcBef>
              <a:spcAft>
                <a:spcPts val="0"/>
              </a:spcAft>
              <a:buClr>
                <a:schemeClr val="dk1"/>
              </a:buClr>
              <a:buSzPts val="2000"/>
              <a:buFont typeface="Helvetica Neue"/>
              <a:buChar char="–"/>
              <a:defRPr b="0" i="0" sz="2000" u="none" cap="none" strike="noStrike">
                <a:solidFill>
                  <a:schemeClr val="dk1"/>
                </a:solidFill>
                <a:latin typeface="Helvetica Neue"/>
                <a:ea typeface="Helvetica Neue"/>
                <a:cs typeface="Helvetica Neue"/>
                <a:sym typeface="Helvetica Neue"/>
              </a:defRPr>
            </a:lvl5pPr>
            <a:lvl6pPr indent="-355600" lvl="5" marL="2743200" marR="0" rtl="0" algn="l">
              <a:lnSpc>
                <a:spcPct val="90000"/>
              </a:lnSpc>
              <a:spcBef>
                <a:spcPts val="600"/>
              </a:spcBef>
              <a:spcAft>
                <a:spcPts val="0"/>
              </a:spcAft>
              <a:buClr>
                <a:schemeClr val="dk1"/>
              </a:buClr>
              <a:buSzPts val="2000"/>
              <a:buFont typeface="Comic Sans MS"/>
              <a:buChar char="–"/>
              <a:defRPr b="1" i="0" sz="2000" u="none" cap="none" strike="noStrike">
                <a:solidFill>
                  <a:schemeClr val="dk1"/>
                </a:solidFill>
                <a:latin typeface="Comic Sans MS"/>
                <a:ea typeface="Comic Sans MS"/>
                <a:cs typeface="Comic Sans MS"/>
                <a:sym typeface="Comic Sans MS"/>
              </a:defRPr>
            </a:lvl6pPr>
            <a:lvl7pPr indent="-355600" lvl="6" marL="3200400" marR="0" rtl="0" algn="l">
              <a:lnSpc>
                <a:spcPct val="90000"/>
              </a:lnSpc>
              <a:spcBef>
                <a:spcPts val="600"/>
              </a:spcBef>
              <a:spcAft>
                <a:spcPts val="0"/>
              </a:spcAft>
              <a:buClr>
                <a:schemeClr val="dk1"/>
              </a:buClr>
              <a:buSzPts val="2000"/>
              <a:buFont typeface="Comic Sans MS"/>
              <a:buChar char="–"/>
              <a:defRPr b="1" i="0" sz="2000" u="none" cap="none" strike="noStrike">
                <a:solidFill>
                  <a:schemeClr val="dk1"/>
                </a:solidFill>
                <a:latin typeface="Comic Sans MS"/>
                <a:ea typeface="Comic Sans MS"/>
                <a:cs typeface="Comic Sans MS"/>
                <a:sym typeface="Comic Sans MS"/>
              </a:defRPr>
            </a:lvl7pPr>
            <a:lvl8pPr indent="-355600" lvl="7" marL="3657600" marR="0" rtl="0" algn="l">
              <a:lnSpc>
                <a:spcPct val="90000"/>
              </a:lnSpc>
              <a:spcBef>
                <a:spcPts val="600"/>
              </a:spcBef>
              <a:spcAft>
                <a:spcPts val="0"/>
              </a:spcAft>
              <a:buClr>
                <a:schemeClr val="dk1"/>
              </a:buClr>
              <a:buSzPts val="2000"/>
              <a:buFont typeface="Comic Sans MS"/>
              <a:buChar char="–"/>
              <a:defRPr b="1" i="0" sz="2000" u="none" cap="none" strike="noStrike">
                <a:solidFill>
                  <a:schemeClr val="dk1"/>
                </a:solidFill>
                <a:latin typeface="Comic Sans MS"/>
                <a:ea typeface="Comic Sans MS"/>
                <a:cs typeface="Comic Sans MS"/>
                <a:sym typeface="Comic Sans MS"/>
              </a:defRPr>
            </a:lvl8pPr>
            <a:lvl9pPr indent="-355600" lvl="8" marL="4114800" marR="0" rtl="0" algn="l">
              <a:lnSpc>
                <a:spcPct val="90000"/>
              </a:lnSpc>
              <a:spcBef>
                <a:spcPts val="600"/>
              </a:spcBef>
              <a:spcAft>
                <a:spcPts val="0"/>
              </a:spcAft>
              <a:buClr>
                <a:schemeClr val="dk1"/>
              </a:buClr>
              <a:buSzPts val="2000"/>
              <a:buFont typeface="Comic Sans MS"/>
              <a:buChar char="–"/>
              <a:defRPr b="1" i="0" sz="2000" u="none" cap="none" strike="noStrike">
                <a:solidFill>
                  <a:schemeClr val="dk1"/>
                </a:solidFill>
                <a:latin typeface="Comic Sans MS"/>
                <a:ea typeface="Comic Sans MS"/>
                <a:cs typeface="Comic Sans MS"/>
                <a:sym typeface="Comic Sans MS"/>
              </a:defRPr>
            </a:lvl9pPr>
          </a:lstStyle>
          <a:p/>
        </p:txBody>
      </p:sp>
      <p:sp>
        <p:nvSpPr>
          <p:cNvPr id="63" name="Google Shape;63;p16"/>
          <p:cNvSpPr txBox="1"/>
          <p:nvPr>
            <p:ph idx="2" type="body"/>
          </p:nvPr>
        </p:nvSpPr>
        <p:spPr>
          <a:xfrm>
            <a:off x="4648200" y="685800"/>
            <a:ext cx="3886200" cy="3828900"/>
          </a:xfrm>
          <a:prstGeom prst="rect">
            <a:avLst/>
          </a:prstGeom>
          <a:noFill/>
          <a:ln>
            <a:noFill/>
          </a:ln>
        </p:spPr>
        <p:txBody>
          <a:bodyPr anchorCtr="0" anchor="t" bIns="91425" lIns="91425" spcFirstLastPara="1" rIns="91425" wrap="square" tIns="91425">
            <a:noAutofit/>
          </a:bodyPr>
          <a:lstStyle>
            <a:lvl1pPr indent="-381000" lvl="0" marL="457200" marR="0" rtl="0" algn="l">
              <a:lnSpc>
                <a:spcPct val="90000"/>
              </a:lnSpc>
              <a:spcBef>
                <a:spcPts val="720"/>
              </a:spcBef>
              <a:spcAft>
                <a:spcPts val="0"/>
              </a:spcAft>
              <a:buClr>
                <a:schemeClr val="dk1"/>
              </a:buClr>
              <a:buSzPts val="2400"/>
              <a:buFont typeface="Helvetica Neue"/>
              <a:buChar char="•"/>
              <a:defRPr sz="2400">
                <a:solidFill>
                  <a:schemeClr val="dk1"/>
                </a:solidFill>
                <a:latin typeface="Helvetica Neue"/>
                <a:ea typeface="Helvetica Neue"/>
                <a:cs typeface="Helvetica Neue"/>
                <a:sym typeface="Helvetica Neue"/>
              </a:defRPr>
            </a:lvl1pPr>
            <a:lvl2pPr indent="-368300" lvl="1" marL="914400" marR="0" rtl="0" algn="l">
              <a:lnSpc>
                <a:spcPct val="90000"/>
              </a:lnSpc>
              <a:spcBef>
                <a:spcPts val="660"/>
              </a:spcBef>
              <a:spcAft>
                <a:spcPts val="0"/>
              </a:spcAft>
              <a:buClr>
                <a:schemeClr val="dk1"/>
              </a:buClr>
              <a:buSzPts val="2200"/>
              <a:buFont typeface="Helvetica Neue"/>
              <a:buChar char="–"/>
              <a:defRPr b="0" i="0" sz="2200" u="none" cap="none" strike="noStrike">
                <a:solidFill>
                  <a:schemeClr val="dk1"/>
                </a:solidFill>
                <a:latin typeface="Helvetica Neue"/>
                <a:ea typeface="Helvetica Neue"/>
                <a:cs typeface="Helvetica Neue"/>
                <a:sym typeface="Helvetica Neue"/>
              </a:defRPr>
            </a:lvl2pPr>
            <a:lvl3pPr indent="-355600" lvl="2" marL="1371600" marR="0" rtl="0" algn="l">
              <a:lnSpc>
                <a:spcPct val="90000"/>
              </a:lnSpc>
              <a:spcBef>
                <a:spcPts val="600"/>
              </a:spcBef>
              <a:spcAft>
                <a:spcPts val="0"/>
              </a:spcAft>
              <a:buClr>
                <a:schemeClr val="dk1"/>
              </a:buClr>
              <a:buSzPts val="2000"/>
              <a:buFont typeface="Helvetica Neue"/>
              <a:buChar char="»"/>
              <a:defRPr b="0" i="0" sz="2000" u="none" cap="none" strike="noStrike">
                <a:solidFill>
                  <a:schemeClr val="dk1"/>
                </a:solidFill>
                <a:latin typeface="Helvetica Neue"/>
                <a:ea typeface="Helvetica Neue"/>
                <a:cs typeface="Helvetica Neue"/>
                <a:sym typeface="Helvetica Neue"/>
              </a:defRPr>
            </a:lvl3pPr>
            <a:lvl4pPr indent="-355600" lvl="3" marL="1828800" marR="0" rtl="0" algn="l">
              <a:lnSpc>
                <a:spcPct val="90000"/>
              </a:lnSpc>
              <a:spcBef>
                <a:spcPts val="600"/>
              </a:spcBef>
              <a:spcAft>
                <a:spcPts val="0"/>
              </a:spcAft>
              <a:buClr>
                <a:schemeClr val="dk1"/>
              </a:buClr>
              <a:buSzPts val="2000"/>
              <a:buFont typeface="Helvetica Neue"/>
              <a:buChar char="•"/>
              <a:defRPr b="0" i="0" sz="2000" u="none" cap="none" strike="noStrike">
                <a:solidFill>
                  <a:schemeClr val="dk1"/>
                </a:solidFill>
                <a:latin typeface="Helvetica Neue"/>
                <a:ea typeface="Helvetica Neue"/>
                <a:cs typeface="Helvetica Neue"/>
                <a:sym typeface="Helvetica Neue"/>
              </a:defRPr>
            </a:lvl4pPr>
            <a:lvl5pPr indent="-355600" lvl="4" marL="2286000" marR="0" rtl="0" algn="l">
              <a:lnSpc>
                <a:spcPct val="90000"/>
              </a:lnSpc>
              <a:spcBef>
                <a:spcPts val="600"/>
              </a:spcBef>
              <a:spcAft>
                <a:spcPts val="0"/>
              </a:spcAft>
              <a:buClr>
                <a:schemeClr val="dk1"/>
              </a:buClr>
              <a:buSzPts val="2000"/>
              <a:buFont typeface="Helvetica Neue"/>
              <a:buChar char="–"/>
              <a:defRPr b="0" i="0" sz="2000" u="none" cap="none" strike="noStrike">
                <a:solidFill>
                  <a:schemeClr val="dk1"/>
                </a:solidFill>
                <a:latin typeface="Helvetica Neue"/>
                <a:ea typeface="Helvetica Neue"/>
                <a:cs typeface="Helvetica Neue"/>
                <a:sym typeface="Helvetica Neue"/>
              </a:defRPr>
            </a:lvl5pPr>
            <a:lvl6pPr indent="-355600" lvl="5" marL="2743200" marR="0" rtl="0" algn="l">
              <a:lnSpc>
                <a:spcPct val="90000"/>
              </a:lnSpc>
              <a:spcBef>
                <a:spcPts val="600"/>
              </a:spcBef>
              <a:spcAft>
                <a:spcPts val="0"/>
              </a:spcAft>
              <a:buClr>
                <a:schemeClr val="dk1"/>
              </a:buClr>
              <a:buSzPts val="2000"/>
              <a:buFont typeface="Comic Sans MS"/>
              <a:buChar char="–"/>
              <a:defRPr b="1" i="0" sz="2000" u="none" cap="none" strike="noStrike">
                <a:solidFill>
                  <a:schemeClr val="dk1"/>
                </a:solidFill>
                <a:latin typeface="Comic Sans MS"/>
                <a:ea typeface="Comic Sans MS"/>
                <a:cs typeface="Comic Sans MS"/>
                <a:sym typeface="Comic Sans MS"/>
              </a:defRPr>
            </a:lvl6pPr>
            <a:lvl7pPr indent="-355600" lvl="6" marL="3200400" marR="0" rtl="0" algn="l">
              <a:lnSpc>
                <a:spcPct val="90000"/>
              </a:lnSpc>
              <a:spcBef>
                <a:spcPts val="600"/>
              </a:spcBef>
              <a:spcAft>
                <a:spcPts val="0"/>
              </a:spcAft>
              <a:buClr>
                <a:schemeClr val="dk1"/>
              </a:buClr>
              <a:buSzPts val="2000"/>
              <a:buFont typeface="Comic Sans MS"/>
              <a:buChar char="–"/>
              <a:defRPr b="1" i="0" sz="2000" u="none" cap="none" strike="noStrike">
                <a:solidFill>
                  <a:schemeClr val="dk1"/>
                </a:solidFill>
                <a:latin typeface="Comic Sans MS"/>
                <a:ea typeface="Comic Sans MS"/>
                <a:cs typeface="Comic Sans MS"/>
                <a:sym typeface="Comic Sans MS"/>
              </a:defRPr>
            </a:lvl7pPr>
            <a:lvl8pPr indent="-355600" lvl="7" marL="3657600" marR="0" rtl="0" algn="l">
              <a:lnSpc>
                <a:spcPct val="90000"/>
              </a:lnSpc>
              <a:spcBef>
                <a:spcPts val="600"/>
              </a:spcBef>
              <a:spcAft>
                <a:spcPts val="0"/>
              </a:spcAft>
              <a:buClr>
                <a:schemeClr val="dk1"/>
              </a:buClr>
              <a:buSzPts val="2000"/>
              <a:buFont typeface="Comic Sans MS"/>
              <a:buChar char="–"/>
              <a:defRPr b="1" i="0" sz="2000" u="none" cap="none" strike="noStrike">
                <a:solidFill>
                  <a:schemeClr val="dk1"/>
                </a:solidFill>
                <a:latin typeface="Comic Sans MS"/>
                <a:ea typeface="Comic Sans MS"/>
                <a:cs typeface="Comic Sans MS"/>
                <a:sym typeface="Comic Sans MS"/>
              </a:defRPr>
            </a:lvl8pPr>
            <a:lvl9pPr indent="-355600" lvl="8" marL="4114800" marR="0" rtl="0" algn="l">
              <a:lnSpc>
                <a:spcPct val="90000"/>
              </a:lnSpc>
              <a:spcBef>
                <a:spcPts val="600"/>
              </a:spcBef>
              <a:spcAft>
                <a:spcPts val="0"/>
              </a:spcAft>
              <a:buClr>
                <a:schemeClr val="dk1"/>
              </a:buClr>
              <a:buSzPts val="2000"/>
              <a:buFont typeface="Comic Sans MS"/>
              <a:buChar char="–"/>
              <a:defRPr b="1" i="0" sz="2000" u="none" cap="none" strike="noStrike">
                <a:solidFill>
                  <a:schemeClr val="dk1"/>
                </a:solidFill>
                <a:latin typeface="Comic Sans MS"/>
                <a:ea typeface="Comic Sans MS"/>
                <a:cs typeface="Comic Sans MS"/>
                <a:sym typeface="Comic Sans MS"/>
              </a:defRPr>
            </a:lvl9pPr>
          </a:lstStyl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4" name="Shape 64"/>
        <p:cNvGrpSpPr/>
        <p:nvPr/>
      </p:nvGrpSpPr>
      <p:grpSpPr>
        <a:xfrm>
          <a:off x="0" y="0"/>
          <a:ext cx="0" cy="0"/>
          <a:chOff x="0" y="0"/>
          <a:chExt cx="0" cy="0"/>
        </a:xfrm>
      </p:grpSpPr>
      <p:sp>
        <p:nvSpPr>
          <p:cNvPr id="65" name="Google Shape;65;p17"/>
          <p:cNvSpPr txBox="1"/>
          <p:nvPr>
            <p:ph type="title"/>
          </p:nvPr>
        </p:nvSpPr>
        <p:spPr>
          <a:xfrm rot="5400000">
            <a:off x="5343450" y="1324050"/>
            <a:ext cx="4400700" cy="1981200"/>
          </a:xfrm>
          <a:prstGeom prst="rect">
            <a:avLst/>
          </a:prstGeom>
          <a:noFill/>
          <a:ln>
            <a:noFill/>
          </a:ln>
        </p:spPr>
        <p:txBody>
          <a:bodyPr anchorCtr="0" anchor="ctr" bIns="91425" lIns="91425" spcFirstLastPara="1" rIns="91425" wrap="square" tIns="91425">
            <a:noAutofit/>
          </a:bodyPr>
          <a:lstStyle>
            <a:lvl1pPr indent="0" lvl="0"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1pPr>
            <a:lvl2pPr indent="0" lvl="1"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2pPr>
            <a:lvl3pPr indent="0" lvl="2"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3pPr>
            <a:lvl4pPr indent="0" lvl="3"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4pPr>
            <a:lvl5pPr indent="0" lvl="4"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5pPr>
            <a:lvl6pPr indent="0" lvl="5" marL="457200" marR="0" rtl="0" algn="ctr">
              <a:lnSpc>
                <a:spcPct val="90000"/>
              </a:lnSpc>
              <a:spcBef>
                <a:spcPts val="0"/>
              </a:spcBef>
              <a:spcAft>
                <a:spcPts val="0"/>
              </a:spcAft>
              <a:buSzPts val="1400"/>
              <a:buNone/>
              <a:defRPr b="1" i="0" sz="2400" u="none" cap="none" strike="noStrike">
                <a:solidFill>
                  <a:srgbClr val="2A40E2"/>
                </a:solidFill>
                <a:latin typeface="Comic Sans MS"/>
                <a:ea typeface="Comic Sans MS"/>
                <a:cs typeface="Comic Sans MS"/>
                <a:sym typeface="Comic Sans MS"/>
              </a:defRPr>
            </a:lvl6pPr>
            <a:lvl7pPr indent="0" lvl="6" marL="914400" marR="0" rtl="0" algn="ctr">
              <a:lnSpc>
                <a:spcPct val="90000"/>
              </a:lnSpc>
              <a:spcBef>
                <a:spcPts val="0"/>
              </a:spcBef>
              <a:spcAft>
                <a:spcPts val="0"/>
              </a:spcAft>
              <a:buSzPts val="1400"/>
              <a:buNone/>
              <a:defRPr b="1" i="0" sz="2400" u="none" cap="none" strike="noStrike">
                <a:solidFill>
                  <a:srgbClr val="2A40E2"/>
                </a:solidFill>
                <a:latin typeface="Comic Sans MS"/>
                <a:ea typeface="Comic Sans MS"/>
                <a:cs typeface="Comic Sans MS"/>
                <a:sym typeface="Comic Sans MS"/>
              </a:defRPr>
            </a:lvl7pPr>
            <a:lvl8pPr indent="0" lvl="7" marL="1371600" marR="0" rtl="0" algn="ctr">
              <a:lnSpc>
                <a:spcPct val="90000"/>
              </a:lnSpc>
              <a:spcBef>
                <a:spcPts val="0"/>
              </a:spcBef>
              <a:spcAft>
                <a:spcPts val="0"/>
              </a:spcAft>
              <a:buSzPts val="1400"/>
              <a:buNone/>
              <a:defRPr b="1" i="0" sz="2400" u="none" cap="none" strike="noStrike">
                <a:solidFill>
                  <a:srgbClr val="2A40E2"/>
                </a:solidFill>
                <a:latin typeface="Comic Sans MS"/>
                <a:ea typeface="Comic Sans MS"/>
                <a:cs typeface="Comic Sans MS"/>
                <a:sym typeface="Comic Sans MS"/>
              </a:defRPr>
            </a:lvl8pPr>
            <a:lvl9pPr indent="0" lvl="8" marL="1828800" marR="0" rtl="0" algn="ctr">
              <a:lnSpc>
                <a:spcPct val="90000"/>
              </a:lnSpc>
              <a:spcBef>
                <a:spcPts val="0"/>
              </a:spcBef>
              <a:spcAft>
                <a:spcPts val="0"/>
              </a:spcAft>
              <a:buSzPts val="1400"/>
              <a:buNone/>
              <a:defRPr b="1" i="0" sz="2400" u="none" cap="none" strike="noStrike">
                <a:solidFill>
                  <a:srgbClr val="2A40E2"/>
                </a:solidFill>
                <a:latin typeface="Comic Sans MS"/>
                <a:ea typeface="Comic Sans MS"/>
                <a:cs typeface="Comic Sans MS"/>
                <a:sym typeface="Comic Sans MS"/>
              </a:defRPr>
            </a:lvl9pPr>
          </a:lstStyle>
          <a:p/>
        </p:txBody>
      </p:sp>
      <p:sp>
        <p:nvSpPr>
          <p:cNvPr id="66" name="Google Shape;66;p17"/>
          <p:cNvSpPr txBox="1"/>
          <p:nvPr>
            <p:ph idx="1" type="body"/>
          </p:nvPr>
        </p:nvSpPr>
        <p:spPr>
          <a:xfrm rot="5400000">
            <a:off x="1304850" y="-580950"/>
            <a:ext cx="4400700" cy="5791200"/>
          </a:xfrm>
          <a:prstGeom prst="rect">
            <a:avLst/>
          </a:prstGeom>
          <a:noFill/>
          <a:ln>
            <a:noFill/>
          </a:ln>
        </p:spPr>
        <p:txBody>
          <a:bodyPr anchorCtr="0" anchor="t" bIns="91425" lIns="91425" spcFirstLastPara="1" rIns="91425" wrap="square" tIns="91425">
            <a:noAutofit/>
          </a:bodyPr>
          <a:lstStyle>
            <a:lvl1pPr indent="-381000" lvl="0" marL="457200" marR="0" rtl="0" algn="l">
              <a:lnSpc>
                <a:spcPct val="90000"/>
              </a:lnSpc>
              <a:spcBef>
                <a:spcPts val="720"/>
              </a:spcBef>
              <a:spcAft>
                <a:spcPts val="0"/>
              </a:spcAft>
              <a:buClr>
                <a:schemeClr val="dk1"/>
              </a:buClr>
              <a:buSzPts val="2400"/>
              <a:buFont typeface="Helvetica Neue"/>
              <a:buChar char="•"/>
              <a:defRPr sz="2400">
                <a:solidFill>
                  <a:schemeClr val="dk1"/>
                </a:solidFill>
                <a:latin typeface="Helvetica Neue"/>
                <a:ea typeface="Helvetica Neue"/>
                <a:cs typeface="Helvetica Neue"/>
                <a:sym typeface="Helvetica Neue"/>
              </a:defRPr>
            </a:lvl1pPr>
            <a:lvl2pPr indent="-368300" lvl="1" marL="914400" marR="0" rtl="0" algn="l">
              <a:lnSpc>
                <a:spcPct val="90000"/>
              </a:lnSpc>
              <a:spcBef>
                <a:spcPts val="660"/>
              </a:spcBef>
              <a:spcAft>
                <a:spcPts val="0"/>
              </a:spcAft>
              <a:buClr>
                <a:schemeClr val="dk1"/>
              </a:buClr>
              <a:buSzPts val="2200"/>
              <a:buFont typeface="Helvetica Neue"/>
              <a:buChar char="–"/>
              <a:defRPr b="0" i="0" sz="2200" u="none" cap="none" strike="noStrike">
                <a:solidFill>
                  <a:schemeClr val="dk1"/>
                </a:solidFill>
                <a:latin typeface="Helvetica Neue"/>
                <a:ea typeface="Helvetica Neue"/>
                <a:cs typeface="Helvetica Neue"/>
                <a:sym typeface="Helvetica Neue"/>
              </a:defRPr>
            </a:lvl2pPr>
            <a:lvl3pPr indent="-355600" lvl="2" marL="1371600" marR="0" rtl="0" algn="l">
              <a:lnSpc>
                <a:spcPct val="90000"/>
              </a:lnSpc>
              <a:spcBef>
                <a:spcPts val="600"/>
              </a:spcBef>
              <a:spcAft>
                <a:spcPts val="0"/>
              </a:spcAft>
              <a:buClr>
                <a:schemeClr val="dk1"/>
              </a:buClr>
              <a:buSzPts val="2000"/>
              <a:buFont typeface="Helvetica Neue"/>
              <a:buChar char="»"/>
              <a:defRPr b="0" i="0" sz="2000" u="none" cap="none" strike="noStrike">
                <a:solidFill>
                  <a:schemeClr val="dk1"/>
                </a:solidFill>
                <a:latin typeface="Helvetica Neue"/>
                <a:ea typeface="Helvetica Neue"/>
                <a:cs typeface="Helvetica Neue"/>
                <a:sym typeface="Helvetica Neue"/>
              </a:defRPr>
            </a:lvl3pPr>
            <a:lvl4pPr indent="-355600" lvl="3" marL="1828800" marR="0" rtl="0" algn="l">
              <a:lnSpc>
                <a:spcPct val="90000"/>
              </a:lnSpc>
              <a:spcBef>
                <a:spcPts val="600"/>
              </a:spcBef>
              <a:spcAft>
                <a:spcPts val="0"/>
              </a:spcAft>
              <a:buClr>
                <a:schemeClr val="dk1"/>
              </a:buClr>
              <a:buSzPts val="2000"/>
              <a:buFont typeface="Helvetica Neue"/>
              <a:buChar char="•"/>
              <a:defRPr b="0" i="0" sz="2000" u="none" cap="none" strike="noStrike">
                <a:solidFill>
                  <a:schemeClr val="dk1"/>
                </a:solidFill>
                <a:latin typeface="Helvetica Neue"/>
                <a:ea typeface="Helvetica Neue"/>
                <a:cs typeface="Helvetica Neue"/>
                <a:sym typeface="Helvetica Neue"/>
              </a:defRPr>
            </a:lvl4pPr>
            <a:lvl5pPr indent="-355600" lvl="4" marL="2286000" marR="0" rtl="0" algn="l">
              <a:lnSpc>
                <a:spcPct val="90000"/>
              </a:lnSpc>
              <a:spcBef>
                <a:spcPts val="600"/>
              </a:spcBef>
              <a:spcAft>
                <a:spcPts val="0"/>
              </a:spcAft>
              <a:buClr>
                <a:schemeClr val="dk1"/>
              </a:buClr>
              <a:buSzPts val="2000"/>
              <a:buFont typeface="Helvetica Neue"/>
              <a:buChar char="–"/>
              <a:defRPr b="0" i="0" sz="2000" u="none" cap="none" strike="noStrike">
                <a:solidFill>
                  <a:schemeClr val="dk1"/>
                </a:solidFill>
                <a:latin typeface="Helvetica Neue"/>
                <a:ea typeface="Helvetica Neue"/>
                <a:cs typeface="Helvetica Neue"/>
                <a:sym typeface="Helvetica Neue"/>
              </a:defRPr>
            </a:lvl5pPr>
            <a:lvl6pPr indent="-355600" lvl="5" marL="2743200" marR="0" rtl="0" algn="l">
              <a:lnSpc>
                <a:spcPct val="90000"/>
              </a:lnSpc>
              <a:spcBef>
                <a:spcPts val="600"/>
              </a:spcBef>
              <a:spcAft>
                <a:spcPts val="0"/>
              </a:spcAft>
              <a:buClr>
                <a:schemeClr val="dk1"/>
              </a:buClr>
              <a:buSzPts val="2000"/>
              <a:buFont typeface="Comic Sans MS"/>
              <a:buChar char="–"/>
              <a:defRPr b="1" i="0" sz="2000" u="none" cap="none" strike="noStrike">
                <a:solidFill>
                  <a:schemeClr val="dk1"/>
                </a:solidFill>
                <a:latin typeface="Comic Sans MS"/>
                <a:ea typeface="Comic Sans MS"/>
                <a:cs typeface="Comic Sans MS"/>
                <a:sym typeface="Comic Sans MS"/>
              </a:defRPr>
            </a:lvl6pPr>
            <a:lvl7pPr indent="-355600" lvl="6" marL="3200400" marR="0" rtl="0" algn="l">
              <a:lnSpc>
                <a:spcPct val="90000"/>
              </a:lnSpc>
              <a:spcBef>
                <a:spcPts val="600"/>
              </a:spcBef>
              <a:spcAft>
                <a:spcPts val="0"/>
              </a:spcAft>
              <a:buClr>
                <a:schemeClr val="dk1"/>
              </a:buClr>
              <a:buSzPts val="2000"/>
              <a:buFont typeface="Comic Sans MS"/>
              <a:buChar char="–"/>
              <a:defRPr b="1" i="0" sz="2000" u="none" cap="none" strike="noStrike">
                <a:solidFill>
                  <a:schemeClr val="dk1"/>
                </a:solidFill>
                <a:latin typeface="Comic Sans MS"/>
                <a:ea typeface="Comic Sans MS"/>
                <a:cs typeface="Comic Sans MS"/>
                <a:sym typeface="Comic Sans MS"/>
              </a:defRPr>
            </a:lvl7pPr>
            <a:lvl8pPr indent="-355600" lvl="7" marL="3657600" marR="0" rtl="0" algn="l">
              <a:lnSpc>
                <a:spcPct val="90000"/>
              </a:lnSpc>
              <a:spcBef>
                <a:spcPts val="600"/>
              </a:spcBef>
              <a:spcAft>
                <a:spcPts val="0"/>
              </a:spcAft>
              <a:buClr>
                <a:schemeClr val="dk1"/>
              </a:buClr>
              <a:buSzPts val="2000"/>
              <a:buFont typeface="Comic Sans MS"/>
              <a:buChar char="–"/>
              <a:defRPr b="1" i="0" sz="2000" u="none" cap="none" strike="noStrike">
                <a:solidFill>
                  <a:schemeClr val="dk1"/>
                </a:solidFill>
                <a:latin typeface="Comic Sans MS"/>
                <a:ea typeface="Comic Sans MS"/>
                <a:cs typeface="Comic Sans MS"/>
                <a:sym typeface="Comic Sans MS"/>
              </a:defRPr>
            </a:lvl8pPr>
            <a:lvl9pPr indent="-355600" lvl="8" marL="4114800" marR="0" rtl="0" algn="l">
              <a:lnSpc>
                <a:spcPct val="90000"/>
              </a:lnSpc>
              <a:spcBef>
                <a:spcPts val="600"/>
              </a:spcBef>
              <a:spcAft>
                <a:spcPts val="0"/>
              </a:spcAft>
              <a:buClr>
                <a:schemeClr val="dk1"/>
              </a:buClr>
              <a:buSzPts val="2000"/>
              <a:buFont typeface="Comic Sans MS"/>
              <a:buChar char="–"/>
              <a:defRPr b="1" i="0" sz="2000" u="none" cap="none" strike="noStrike">
                <a:solidFill>
                  <a:schemeClr val="dk1"/>
                </a:solidFill>
                <a:latin typeface="Comic Sans MS"/>
                <a:ea typeface="Comic Sans MS"/>
                <a:cs typeface="Comic Sans MS"/>
                <a:sym typeface="Comic Sans MS"/>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7" name="Shape 67"/>
        <p:cNvGrpSpPr/>
        <p:nvPr/>
      </p:nvGrpSpPr>
      <p:grpSpPr>
        <a:xfrm>
          <a:off x="0" y="0"/>
          <a:ext cx="0" cy="0"/>
          <a:chOff x="0" y="0"/>
          <a:chExt cx="0" cy="0"/>
        </a:xfrm>
      </p:grpSpPr>
      <p:sp>
        <p:nvSpPr>
          <p:cNvPr id="68" name="Google Shape;68;p18"/>
          <p:cNvSpPr txBox="1"/>
          <p:nvPr>
            <p:ph type="title"/>
          </p:nvPr>
        </p:nvSpPr>
        <p:spPr>
          <a:xfrm>
            <a:off x="990600" y="114300"/>
            <a:ext cx="7162800" cy="399900"/>
          </a:xfrm>
          <a:prstGeom prst="rect">
            <a:avLst/>
          </a:prstGeom>
          <a:noFill/>
          <a:ln>
            <a:noFill/>
          </a:ln>
        </p:spPr>
        <p:txBody>
          <a:bodyPr anchorCtr="0" anchor="ctr" bIns="91425" lIns="91425" spcFirstLastPara="1" rIns="91425" wrap="square" tIns="91425">
            <a:noAutofit/>
          </a:bodyPr>
          <a:lstStyle>
            <a:lvl1pPr indent="0" lvl="0"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1pPr>
            <a:lvl2pPr indent="0" lvl="1"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2pPr>
            <a:lvl3pPr indent="0" lvl="2"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3pPr>
            <a:lvl4pPr indent="0" lvl="3"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4pPr>
            <a:lvl5pPr indent="0" lvl="4"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5pPr>
            <a:lvl6pPr indent="0" lvl="5" marL="457200" marR="0" rtl="0" algn="ctr">
              <a:lnSpc>
                <a:spcPct val="90000"/>
              </a:lnSpc>
              <a:spcBef>
                <a:spcPts val="0"/>
              </a:spcBef>
              <a:spcAft>
                <a:spcPts val="0"/>
              </a:spcAft>
              <a:buSzPts val="1400"/>
              <a:buNone/>
              <a:defRPr b="1" i="0" sz="2400" u="none" cap="none" strike="noStrike">
                <a:solidFill>
                  <a:srgbClr val="2A40E2"/>
                </a:solidFill>
                <a:latin typeface="Comic Sans MS"/>
                <a:ea typeface="Comic Sans MS"/>
                <a:cs typeface="Comic Sans MS"/>
                <a:sym typeface="Comic Sans MS"/>
              </a:defRPr>
            </a:lvl6pPr>
            <a:lvl7pPr indent="0" lvl="6" marL="914400" marR="0" rtl="0" algn="ctr">
              <a:lnSpc>
                <a:spcPct val="90000"/>
              </a:lnSpc>
              <a:spcBef>
                <a:spcPts val="0"/>
              </a:spcBef>
              <a:spcAft>
                <a:spcPts val="0"/>
              </a:spcAft>
              <a:buSzPts val="1400"/>
              <a:buNone/>
              <a:defRPr b="1" i="0" sz="2400" u="none" cap="none" strike="noStrike">
                <a:solidFill>
                  <a:srgbClr val="2A40E2"/>
                </a:solidFill>
                <a:latin typeface="Comic Sans MS"/>
                <a:ea typeface="Comic Sans MS"/>
                <a:cs typeface="Comic Sans MS"/>
                <a:sym typeface="Comic Sans MS"/>
              </a:defRPr>
            </a:lvl7pPr>
            <a:lvl8pPr indent="0" lvl="7" marL="1371600" marR="0" rtl="0" algn="ctr">
              <a:lnSpc>
                <a:spcPct val="90000"/>
              </a:lnSpc>
              <a:spcBef>
                <a:spcPts val="0"/>
              </a:spcBef>
              <a:spcAft>
                <a:spcPts val="0"/>
              </a:spcAft>
              <a:buSzPts val="1400"/>
              <a:buNone/>
              <a:defRPr b="1" i="0" sz="2400" u="none" cap="none" strike="noStrike">
                <a:solidFill>
                  <a:srgbClr val="2A40E2"/>
                </a:solidFill>
                <a:latin typeface="Comic Sans MS"/>
                <a:ea typeface="Comic Sans MS"/>
                <a:cs typeface="Comic Sans MS"/>
                <a:sym typeface="Comic Sans MS"/>
              </a:defRPr>
            </a:lvl8pPr>
            <a:lvl9pPr indent="0" lvl="8" marL="1828800" marR="0" rtl="0" algn="ctr">
              <a:lnSpc>
                <a:spcPct val="90000"/>
              </a:lnSpc>
              <a:spcBef>
                <a:spcPts val="0"/>
              </a:spcBef>
              <a:spcAft>
                <a:spcPts val="0"/>
              </a:spcAft>
              <a:buSzPts val="1400"/>
              <a:buNone/>
              <a:defRPr b="1" i="0" sz="2400" u="none" cap="none" strike="noStrike">
                <a:solidFill>
                  <a:srgbClr val="2A40E2"/>
                </a:solidFill>
                <a:latin typeface="Comic Sans MS"/>
                <a:ea typeface="Comic Sans MS"/>
                <a:cs typeface="Comic Sans MS"/>
                <a:sym typeface="Comic Sans MS"/>
              </a:defRPr>
            </a:lvl9pPr>
          </a:lstStyle>
          <a:p/>
        </p:txBody>
      </p:sp>
      <p:sp>
        <p:nvSpPr>
          <p:cNvPr id="69" name="Google Shape;69;p18"/>
          <p:cNvSpPr txBox="1"/>
          <p:nvPr>
            <p:ph idx="1" type="body"/>
          </p:nvPr>
        </p:nvSpPr>
        <p:spPr>
          <a:xfrm rot="5400000">
            <a:off x="2657550" y="-1362150"/>
            <a:ext cx="3828900" cy="7924800"/>
          </a:xfrm>
          <a:prstGeom prst="rect">
            <a:avLst/>
          </a:prstGeom>
          <a:noFill/>
          <a:ln>
            <a:noFill/>
          </a:ln>
        </p:spPr>
        <p:txBody>
          <a:bodyPr anchorCtr="0" anchor="t" bIns="91425" lIns="91425" spcFirstLastPara="1" rIns="91425" wrap="square" tIns="91425">
            <a:noAutofit/>
          </a:bodyPr>
          <a:lstStyle>
            <a:lvl1pPr indent="-381000" lvl="0" marL="457200" marR="0" rtl="0" algn="l">
              <a:lnSpc>
                <a:spcPct val="90000"/>
              </a:lnSpc>
              <a:spcBef>
                <a:spcPts val="720"/>
              </a:spcBef>
              <a:spcAft>
                <a:spcPts val="0"/>
              </a:spcAft>
              <a:buClr>
                <a:schemeClr val="dk1"/>
              </a:buClr>
              <a:buSzPts val="2400"/>
              <a:buFont typeface="Helvetica Neue"/>
              <a:buChar char="•"/>
              <a:defRPr sz="2400">
                <a:solidFill>
                  <a:schemeClr val="dk1"/>
                </a:solidFill>
                <a:latin typeface="Helvetica Neue"/>
                <a:ea typeface="Helvetica Neue"/>
                <a:cs typeface="Helvetica Neue"/>
                <a:sym typeface="Helvetica Neue"/>
              </a:defRPr>
            </a:lvl1pPr>
            <a:lvl2pPr indent="-368300" lvl="1" marL="914400" marR="0" rtl="0" algn="l">
              <a:lnSpc>
                <a:spcPct val="90000"/>
              </a:lnSpc>
              <a:spcBef>
                <a:spcPts val="660"/>
              </a:spcBef>
              <a:spcAft>
                <a:spcPts val="0"/>
              </a:spcAft>
              <a:buClr>
                <a:schemeClr val="dk1"/>
              </a:buClr>
              <a:buSzPts val="2200"/>
              <a:buFont typeface="Helvetica Neue"/>
              <a:buChar char="–"/>
              <a:defRPr b="0" i="0" sz="2200" u="none" cap="none" strike="noStrike">
                <a:solidFill>
                  <a:schemeClr val="dk1"/>
                </a:solidFill>
                <a:latin typeface="Helvetica Neue"/>
                <a:ea typeface="Helvetica Neue"/>
                <a:cs typeface="Helvetica Neue"/>
                <a:sym typeface="Helvetica Neue"/>
              </a:defRPr>
            </a:lvl2pPr>
            <a:lvl3pPr indent="-355600" lvl="2" marL="1371600" marR="0" rtl="0" algn="l">
              <a:lnSpc>
                <a:spcPct val="90000"/>
              </a:lnSpc>
              <a:spcBef>
                <a:spcPts val="600"/>
              </a:spcBef>
              <a:spcAft>
                <a:spcPts val="0"/>
              </a:spcAft>
              <a:buClr>
                <a:schemeClr val="dk1"/>
              </a:buClr>
              <a:buSzPts val="2000"/>
              <a:buFont typeface="Helvetica Neue"/>
              <a:buChar char="»"/>
              <a:defRPr b="0" i="0" sz="2000" u="none" cap="none" strike="noStrike">
                <a:solidFill>
                  <a:schemeClr val="dk1"/>
                </a:solidFill>
                <a:latin typeface="Helvetica Neue"/>
                <a:ea typeface="Helvetica Neue"/>
                <a:cs typeface="Helvetica Neue"/>
                <a:sym typeface="Helvetica Neue"/>
              </a:defRPr>
            </a:lvl3pPr>
            <a:lvl4pPr indent="-355600" lvl="3" marL="1828800" marR="0" rtl="0" algn="l">
              <a:lnSpc>
                <a:spcPct val="90000"/>
              </a:lnSpc>
              <a:spcBef>
                <a:spcPts val="600"/>
              </a:spcBef>
              <a:spcAft>
                <a:spcPts val="0"/>
              </a:spcAft>
              <a:buClr>
                <a:schemeClr val="dk1"/>
              </a:buClr>
              <a:buSzPts val="2000"/>
              <a:buFont typeface="Helvetica Neue"/>
              <a:buChar char="•"/>
              <a:defRPr b="0" i="0" sz="2000" u="none" cap="none" strike="noStrike">
                <a:solidFill>
                  <a:schemeClr val="dk1"/>
                </a:solidFill>
                <a:latin typeface="Helvetica Neue"/>
                <a:ea typeface="Helvetica Neue"/>
                <a:cs typeface="Helvetica Neue"/>
                <a:sym typeface="Helvetica Neue"/>
              </a:defRPr>
            </a:lvl4pPr>
            <a:lvl5pPr indent="-355600" lvl="4" marL="2286000" marR="0" rtl="0" algn="l">
              <a:lnSpc>
                <a:spcPct val="90000"/>
              </a:lnSpc>
              <a:spcBef>
                <a:spcPts val="600"/>
              </a:spcBef>
              <a:spcAft>
                <a:spcPts val="0"/>
              </a:spcAft>
              <a:buClr>
                <a:schemeClr val="dk1"/>
              </a:buClr>
              <a:buSzPts val="2000"/>
              <a:buFont typeface="Helvetica Neue"/>
              <a:buChar char="–"/>
              <a:defRPr b="0" i="0" sz="2000" u="none" cap="none" strike="noStrike">
                <a:solidFill>
                  <a:schemeClr val="dk1"/>
                </a:solidFill>
                <a:latin typeface="Helvetica Neue"/>
                <a:ea typeface="Helvetica Neue"/>
                <a:cs typeface="Helvetica Neue"/>
                <a:sym typeface="Helvetica Neue"/>
              </a:defRPr>
            </a:lvl5pPr>
            <a:lvl6pPr indent="-355600" lvl="5" marL="2743200" marR="0" rtl="0" algn="l">
              <a:lnSpc>
                <a:spcPct val="90000"/>
              </a:lnSpc>
              <a:spcBef>
                <a:spcPts val="600"/>
              </a:spcBef>
              <a:spcAft>
                <a:spcPts val="0"/>
              </a:spcAft>
              <a:buClr>
                <a:schemeClr val="dk1"/>
              </a:buClr>
              <a:buSzPts val="2000"/>
              <a:buFont typeface="Comic Sans MS"/>
              <a:buChar char="–"/>
              <a:defRPr b="1" i="0" sz="2000" u="none" cap="none" strike="noStrike">
                <a:solidFill>
                  <a:schemeClr val="dk1"/>
                </a:solidFill>
                <a:latin typeface="Comic Sans MS"/>
                <a:ea typeface="Comic Sans MS"/>
                <a:cs typeface="Comic Sans MS"/>
                <a:sym typeface="Comic Sans MS"/>
              </a:defRPr>
            </a:lvl6pPr>
            <a:lvl7pPr indent="-355600" lvl="6" marL="3200400" marR="0" rtl="0" algn="l">
              <a:lnSpc>
                <a:spcPct val="90000"/>
              </a:lnSpc>
              <a:spcBef>
                <a:spcPts val="600"/>
              </a:spcBef>
              <a:spcAft>
                <a:spcPts val="0"/>
              </a:spcAft>
              <a:buClr>
                <a:schemeClr val="dk1"/>
              </a:buClr>
              <a:buSzPts val="2000"/>
              <a:buFont typeface="Comic Sans MS"/>
              <a:buChar char="–"/>
              <a:defRPr b="1" i="0" sz="2000" u="none" cap="none" strike="noStrike">
                <a:solidFill>
                  <a:schemeClr val="dk1"/>
                </a:solidFill>
                <a:latin typeface="Comic Sans MS"/>
                <a:ea typeface="Comic Sans MS"/>
                <a:cs typeface="Comic Sans MS"/>
                <a:sym typeface="Comic Sans MS"/>
              </a:defRPr>
            </a:lvl7pPr>
            <a:lvl8pPr indent="-355600" lvl="7" marL="3657600" marR="0" rtl="0" algn="l">
              <a:lnSpc>
                <a:spcPct val="90000"/>
              </a:lnSpc>
              <a:spcBef>
                <a:spcPts val="600"/>
              </a:spcBef>
              <a:spcAft>
                <a:spcPts val="0"/>
              </a:spcAft>
              <a:buClr>
                <a:schemeClr val="dk1"/>
              </a:buClr>
              <a:buSzPts val="2000"/>
              <a:buFont typeface="Comic Sans MS"/>
              <a:buChar char="–"/>
              <a:defRPr b="1" i="0" sz="2000" u="none" cap="none" strike="noStrike">
                <a:solidFill>
                  <a:schemeClr val="dk1"/>
                </a:solidFill>
                <a:latin typeface="Comic Sans MS"/>
                <a:ea typeface="Comic Sans MS"/>
                <a:cs typeface="Comic Sans MS"/>
                <a:sym typeface="Comic Sans MS"/>
              </a:defRPr>
            </a:lvl8pPr>
            <a:lvl9pPr indent="-355600" lvl="8" marL="4114800" marR="0" rtl="0" algn="l">
              <a:lnSpc>
                <a:spcPct val="90000"/>
              </a:lnSpc>
              <a:spcBef>
                <a:spcPts val="600"/>
              </a:spcBef>
              <a:spcAft>
                <a:spcPts val="0"/>
              </a:spcAft>
              <a:buClr>
                <a:schemeClr val="dk1"/>
              </a:buClr>
              <a:buSzPts val="2000"/>
              <a:buFont typeface="Comic Sans MS"/>
              <a:buChar char="–"/>
              <a:defRPr b="1" i="0" sz="2000" u="none" cap="none" strike="noStrike">
                <a:solidFill>
                  <a:schemeClr val="dk1"/>
                </a:solidFill>
                <a:latin typeface="Comic Sans MS"/>
                <a:ea typeface="Comic Sans MS"/>
                <a:cs typeface="Comic Sans MS"/>
                <a:sym typeface="Comic Sans MS"/>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70" name="Shape 70"/>
        <p:cNvGrpSpPr/>
        <p:nvPr/>
      </p:nvGrpSpPr>
      <p:grpSpPr>
        <a:xfrm>
          <a:off x="0" y="0"/>
          <a:ext cx="0" cy="0"/>
          <a:chOff x="0" y="0"/>
          <a:chExt cx="0" cy="0"/>
        </a:xfrm>
      </p:grpSpPr>
      <p:sp>
        <p:nvSpPr>
          <p:cNvPr id="71" name="Google Shape;71;p19"/>
          <p:cNvSpPr txBox="1"/>
          <p:nvPr>
            <p:ph type="title"/>
          </p:nvPr>
        </p:nvSpPr>
        <p:spPr>
          <a:xfrm>
            <a:off x="1792288" y="3600450"/>
            <a:ext cx="5486400" cy="425100"/>
          </a:xfrm>
          <a:prstGeom prst="rect">
            <a:avLst/>
          </a:prstGeom>
          <a:noFill/>
          <a:ln>
            <a:noFill/>
          </a:ln>
        </p:spPr>
        <p:txBody>
          <a:bodyPr anchorCtr="0" anchor="b" bIns="91425" lIns="91425" spcFirstLastPara="1" rIns="91425" wrap="square" tIns="91425">
            <a:noAutofit/>
          </a:bodyPr>
          <a:lstStyle>
            <a:lvl1pPr indent="0" lvl="0" marL="0" marR="0" rtl="0" algn="l">
              <a:lnSpc>
                <a:spcPct val="90000"/>
              </a:lnSpc>
              <a:spcBef>
                <a:spcPts val="0"/>
              </a:spcBef>
              <a:spcAft>
                <a:spcPts val="0"/>
              </a:spcAft>
              <a:buSzPts val="1400"/>
              <a:buNone/>
              <a:defRPr b="1" i="0" sz="2000" u="none" cap="none" strike="noStrike">
                <a:solidFill>
                  <a:srgbClr val="2A40E2"/>
                </a:solidFill>
                <a:latin typeface="Helvetica Neue"/>
                <a:ea typeface="Helvetica Neue"/>
                <a:cs typeface="Helvetica Neue"/>
                <a:sym typeface="Helvetica Neue"/>
              </a:defRPr>
            </a:lvl1pPr>
            <a:lvl2pPr indent="0" lvl="1"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2pPr>
            <a:lvl3pPr indent="0" lvl="2"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3pPr>
            <a:lvl4pPr indent="0" lvl="3"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4pPr>
            <a:lvl5pPr indent="0" lvl="4"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5pPr>
            <a:lvl6pPr indent="0" lvl="5" marL="457200" marR="0" rtl="0" algn="ctr">
              <a:lnSpc>
                <a:spcPct val="90000"/>
              </a:lnSpc>
              <a:spcBef>
                <a:spcPts val="0"/>
              </a:spcBef>
              <a:spcAft>
                <a:spcPts val="0"/>
              </a:spcAft>
              <a:buSzPts val="1400"/>
              <a:buNone/>
              <a:defRPr b="1" i="0" sz="2400" u="none" cap="none" strike="noStrike">
                <a:solidFill>
                  <a:srgbClr val="2A40E2"/>
                </a:solidFill>
                <a:latin typeface="Comic Sans MS"/>
                <a:ea typeface="Comic Sans MS"/>
                <a:cs typeface="Comic Sans MS"/>
                <a:sym typeface="Comic Sans MS"/>
              </a:defRPr>
            </a:lvl6pPr>
            <a:lvl7pPr indent="0" lvl="6" marL="914400" marR="0" rtl="0" algn="ctr">
              <a:lnSpc>
                <a:spcPct val="90000"/>
              </a:lnSpc>
              <a:spcBef>
                <a:spcPts val="0"/>
              </a:spcBef>
              <a:spcAft>
                <a:spcPts val="0"/>
              </a:spcAft>
              <a:buSzPts val="1400"/>
              <a:buNone/>
              <a:defRPr b="1" i="0" sz="2400" u="none" cap="none" strike="noStrike">
                <a:solidFill>
                  <a:srgbClr val="2A40E2"/>
                </a:solidFill>
                <a:latin typeface="Comic Sans MS"/>
                <a:ea typeface="Comic Sans MS"/>
                <a:cs typeface="Comic Sans MS"/>
                <a:sym typeface="Comic Sans MS"/>
              </a:defRPr>
            </a:lvl7pPr>
            <a:lvl8pPr indent="0" lvl="7" marL="1371600" marR="0" rtl="0" algn="ctr">
              <a:lnSpc>
                <a:spcPct val="90000"/>
              </a:lnSpc>
              <a:spcBef>
                <a:spcPts val="0"/>
              </a:spcBef>
              <a:spcAft>
                <a:spcPts val="0"/>
              </a:spcAft>
              <a:buSzPts val="1400"/>
              <a:buNone/>
              <a:defRPr b="1" i="0" sz="2400" u="none" cap="none" strike="noStrike">
                <a:solidFill>
                  <a:srgbClr val="2A40E2"/>
                </a:solidFill>
                <a:latin typeface="Comic Sans MS"/>
                <a:ea typeface="Comic Sans MS"/>
                <a:cs typeface="Comic Sans MS"/>
                <a:sym typeface="Comic Sans MS"/>
              </a:defRPr>
            </a:lvl8pPr>
            <a:lvl9pPr indent="0" lvl="8" marL="1828800" marR="0" rtl="0" algn="ctr">
              <a:lnSpc>
                <a:spcPct val="90000"/>
              </a:lnSpc>
              <a:spcBef>
                <a:spcPts val="0"/>
              </a:spcBef>
              <a:spcAft>
                <a:spcPts val="0"/>
              </a:spcAft>
              <a:buSzPts val="1400"/>
              <a:buNone/>
              <a:defRPr b="1" i="0" sz="2400" u="none" cap="none" strike="noStrike">
                <a:solidFill>
                  <a:srgbClr val="2A40E2"/>
                </a:solidFill>
                <a:latin typeface="Comic Sans MS"/>
                <a:ea typeface="Comic Sans MS"/>
                <a:cs typeface="Comic Sans MS"/>
                <a:sym typeface="Comic Sans MS"/>
              </a:defRPr>
            </a:lvl9pPr>
          </a:lstStyle>
          <a:p/>
        </p:txBody>
      </p:sp>
      <p:sp>
        <p:nvSpPr>
          <p:cNvPr id="72" name="Google Shape;72;p19"/>
          <p:cNvSpPr/>
          <p:nvPr>
            <p:ph idx="2" type="pic"/>
          </p:nvPr>
        </p:nvSpPr>
        <p:spPr>
          <a:xfrm>
            <a:off x="1792288" y="459581"/>
            <a:ext cx="5486400" cy="3086100"/>
          </a:xfrm>
          <a:prstGeom prst="rect">
            <a:avLst/>
          </a:prstGeom>
          <a:noFill/>
          <a:ln>
            <a:noFill/>
          </a:ln>
        </p:spPr>
        <p:txBody>
          <a:bodyPr anchorCtr="0" anchor="t" bIns="91425" lIns="91425" spcFirstLastPara="1" rIns="91425" wrap="square" tIns="91425">
            <a:noAutofit/>
          </a:bodyPr>
          <a:lstStyle>
            <a:lvl1pPr indent="0" lvl="0" marL="0" marR="0" rtl="0" algn="l">
              <a:lnSpc>
                <a:spcPct val="90000"/>
              </a:lnSpc>
              <a:spcBef>
                <a:spcPts val="960"/>
              </a:spcBef>
              <a:spcAft>
                <a:spcPts val="0"/>
              </a:spcAft>
              <a:buClr>
                <a:schemeClr val="dk1"/>
              </a:buClr>
              <a:buSzPts val="3200"/>
              <a:buFont typeface="Helvetica Neue"/>
              <a:buNone/>
              <a:defRPr sz="3200">
                <a:solidFill>
                  <a:schemeClr val="dk1"/>
                </a:solidFill>
                <a:latin typeface="Helvetica Neue"/>
                <a:ea typeface="Helvetica Neue"/>
                <a:cs typeface="Helvetica Neue"/>
                <a:sym typeface="Helvetica Neue"/>
              </a:defRPr>
            </a:lvl1pPr>
            <a:lvl2pPr indent="0" lvl="1" marL="457200" marR="0" rtl="0" algn="l">
              <a:lnSpc>
                <a:spcPct val="90000"/>
              </a:lnSpc>
              <a:spcBef>
                <a:spcPts val="840"/>
              </a:spcBef>
              <a:spcAft>
                <a:spcPts val="0"/>
              </a:spcAft>
              <a:buClr>
                <a:schemeClr val="dk1"/>
              </a:buClr>
              <a:buSzPts val="2800"/>
              <a:buFont typeface="Helvetica Neue"/>
              <a:buNone/>
              <a:defRPr b="0" i="0" sz="2800" u="none" cap="none" strike="noStrike">
                <a:solidFill>
                  <a:schemeClr val="dk1"/>
                </a:solidFill>
                <a:latin typeface="Helvetica Neue"/>
                <a:ea typeface="Helvetica Neue"/>
                <a:cs typeface="Helvetica Neue"/>
                <a:sym typeface="Helvetica Neue"/>
              </a:defRPr>
            </a:lvl2pPr>
            <a:lvl3pPr indent="0" lvl="2" marL="914400" marR="0" rtl="0" algn="l">
              <a:lnSpc>
                <a:spcPct val="90000"/>
              </a:lnSpc>
              <a:spcBef>
                <a:spcPts val="720"/>
              </a:spcBef>
              <a:spcAft>
                <a:spcPts val="0"/>
              </a:spcAft>
              <a:buClr>
                <a:schemeClr val="dk1"/>
              </a:buClr>
              <a:buSzPts val="2400"/>
              <a:buFont typeface="Helvetica Neue"/>
              <a:buNone/>
              <a:defRPr b="0" i="0" sz="2400" u="none" cap="none" strike="noStrike">
                <a:solidFill>
                  <a:schemeClr val="dk1"/>
                </a:solidFill>
                <a:latin typeface="Helvetica Neue"/>
                <a:ea typeface="Helvetica Neue"/>
                <a:cs typeface="Helvetica Neue"/>
                <a:sym typeface="Helvetica Neue"/>
              </a:defRPr>
            </a:lvl3pPr>
            <a:lvl4pPr indent="0" lvl="3" marL="1371600" marR="0" rtl="0" algn="l">
              <a:lnSpc>
                <a:spcPct val="90000"/>
              </a:lnSpc>
              <a:spcBef>
                <a:spcPts val="600"/>
              </a:spcBef>
              <a:spcAft>
                <a:spcPts val="0"/>
              </a:spcAft>
              <a:buClr>
                <a:schemeClr val="dk1"/>
              </a:buClr>
              <a:buSzPts val="2000"/>
              <a:buFont typeface="Helvetica Neue"/>
              <a:buNone/>
              <a:defRPr b="0" i="0" sz="2000" u="none" cap="none" strike="noStrike">
                <a:solidFill>
                  <a:schemeClr val="dk1"/>
                </a:solidFill>
                <a:latin typeface="Helvetica Neue"/>
                <a:ea typeface="Helvetica Neue"/>
                <a:cs typeface="Helvetica Neue"/>
                <a:sym typeface="Helvetica Neue"/>
              </a:defRPr>
            </a:lvl4pPr>
            <a:lvl5pPr indent="0" lvl="4" marL="1828800" marR="0" rtl="0" algn="l">
              <a:lnSpc>
                <a:spcPct val="90000"/>
              </a:lnSpc>
              <a:spcBef>
                <a:spcPts val="600"/>
              </a:spcBef>
              <a:spcAft>
                <a:spcPts val="0"/>
              </a:spcAft>
              <a:buClr>
                <a:schemeClr val="dk1"/>
              </a:buClr>
              <a:buSzPts val="2000"/>
              <a:buFont typeface="Helvetica Neue"/>
              <a:buNone/>
              <a:defRPr b="0" i="0" sz="2000" u="none" cap="none" strike="noStrike">
                <a:solidFill>
                  <a:schemeClr val="dk1"/>
                </a:solidFill>
                <a:latin typeface="Helvetica Neue"/>
                <a:ea typeface="Helvetica Neue"/>
                <a:cs typeface="Helvetica Neue"/>
                <a:sym typeface="Helvetica Neue"/>
              </a:defRPr>
            </a:lvl5pPr>
            <a:lvl6pPr indent="0" lvl="5" marL="2286000" marR="0" rtl="0" algn="l">
              <a:lnSpc>
                <a:spcPct val="90000"/>
              </a:lnSpc>
              <a:spcBef>
                <a:spcPts val="600"/>
              </a:spcBef>
              <a:spcAft>
                <a:spcPts val="0"/>
              </a:spcAft>
              <a:buClr>
                <a:schemeClr val="dk1"/>
              </a:buClr>
              <a:buSzPts val="2000"/>
              <a:buFont typeface="Comic Sans MS"/>
              <a:buNone/>
              <a:defRPr b="1" i="0" sz="2000" u="none" cap="none" strike="noStrike">
                <a:solidFill>
                  <a:schemeClr val="dk1"/>
                </a:solidFill>
                <a:latin typeface="Comic Sans MS"/>
                <a:ea typeface="Comic Sans MS"/>
                <a:cs typeface="Comic Sans MS"/>
                <a:sym typeface="Comic Sans MS"/>
              </a:defRPr>
            </a:lvl6pPr>
            <a:lvl7pPr indent="0" lvl="6" marL="2743200" marR="0" rtl="0" algn="l">
              <a:lnSpc>
                <a:spcPct val="90000"/>
              </a:lnSpc>
              <a:spcBef>
                <a:spcPts val="600"/>
              </a:spcBef>
              <a:spcAft>
                <a:spcPts val="0"/>
              </a:spcAft>
              <a:buClr>
                <a:schemeClr val="dk1"/>
              </a:buClr>
              <a:buSzPts val="2000"/>
              <a:buFont typeface="Comic Sans MS"/>
              <a:buNone/>
              <a:defRPr b="1" i="0" sz="2000" u="none" cap="none" strike="noStrike">
                <a:solidFill>
                  <a:schemeClr val="dk1"/>
                </a:solidFill>
                <a:latin typeface="Comic Sans MS"/>
                <a:ea typeface="Comic Sans MS"/>
                <a:cs typeface="Comic Sans MS"/>
                <a:sym typeface="Comic Sans MS"/>
              </a:defRPr>
            </a:lvl7pPr>
            <a:lvl8pPr indent="0" lvl="7" marL="3200400" marR="0" rtl="0" algn="l">
              <a:lnSpc>
                <a:spcPct val="90000"/>
              </a:lnSpc>
              <a:spcBef>
                <a:spcPts val="600"/>
              </a:spcBef>
              <a:spcAft>
                <a:spcPts val="0"/>
              </a:spcAft>
              <a:buClr>
                <a:schemeClr val="dk1"/>
              </a:buClr>
              <a:buSzPts val="2000"/>
              <a:buFont typeface="Comic Sans MS"/>
              <a:buNone/>
              <a:defRPr b="1" i="0" sz="2000" u="none" cap="none" strike="noStrike">
                <a:solidFill>
                  <a:schemeClr val="dk1"/>
                </a:solidFill>
                <a:latin typeface="Comic Sans MS"/>
                <a:ea typeface="Comic Sans MS"/>
                <a:cs typeface="Comic Sans MS"/>
                <a:sym typeface="Comic Sans MS"/>
              </a:defRPr>
            </a:lvl8pPr>
            <a:lvl9pPr indent="0" lvl="8" marL="3657600" marR="0" rtl="0" algn="l">
              <a:lnSpc>
                <a:spcPct val="90000"/>
              </a:lnSpc>
              <a:spcBef>
                <a:spcPts val="600"/>
              </a:spcBef>
              <a:spcAft>
                <a:spcPts val="0"/>
              </a:spcAft>
              <a:buClr>
                <a:schemeClr val="dk1"/>
              </a:buClr>
              <a:buSzPts val="2000"/>
              <a:buFont typeface="Comic Sans MS"/>
              <a:buNone/>
              <a:defRPr b="1" i="0" sz="2000" u="none" cap="none" strike="noStrike">
                <a:solidFill>
                  <a:schemeClr val="dk1"/>
                </a:solidFill>
                <a:latin typeface="Comic Sans MS"/>
                <a:ea typeface="Comic Sans MS"/>
                <a:cs typeface="Comic Sans MS"/>
                <a:sym typeface="Comic Sans MS"/>
              </a:defRPr>
            </a:lvl9pPr>
          </a:lstStyle>
          <a:p/>
        </p:txBody>
      </p:sp>
      <p:sp>
        <p:nvSpPr>
          <p:cNvPr id="73" name="Google Shape;73;p19"/>
          <p:cNvSpPr txBox="1"/>
          <p:nvPr>
            <p:ph idx="1" type="body"/>
          </p:nvPr>
        </p:nvSpPr>
        <p:spPr>
          <a:xfrm>
            <a:off x="1792288" y="4025503"/>
            <a:ext cx="5486400" cy="603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90000"/>
              </a:lnSpc>
              <a:spcBef>
                <a:spcPts val="420"/>
              </a:spcBef>
              <a:spcAft>
                <a:spcPts val="0"/>
              </a:spcAft>
              <a:buClr>
                <a:schemeClr val="dk1"/>
              </a:buClr>
              <a:buSzPts val="1400"/>
              <a:buFont typeface="Helvetica Neue"/>
              <a:buNone/>
              <a:defRPr sz="1400">
                <a:solidFill>
                  <a:schemeClr val="dk1"/>
                </a:solidFill>
                <a:latin typeface="Helvetica Neue"/>
                <a:ea typeface="Helvetica Neue"/>
                <a:cs typeface="Helvetica Neue"/>
                <a:sym typeface="Helvetica Neue"/>
              </a:defRPr>
            </a:lvl1pPr>
            <a:lvl2pPr indent="-228600" lvl="1" marL="914400" marR="0" rtl="0" algn="l">
              <a:lnSpc>
                <a:spcPct val="90000"/>
              </a:lnSpc>
              <a:spcBef>
                <a:spcPts val="360"/>
              </a:spcBef>
              <a:spcAft>
                <a:spcPts val="0"/>
              </a:spcAft>
              <a:buClr>
                <a:schemeClr val="dk1"/>
              </a:buClr>
              <a:buSzPts val="1200"/>
              <a:buFont typeface="Helvetica Neue"/>
              <a:buNone/>
              <a:defRPr b="0" i="0" sz="1200" u="none" cap="none" strike="noStrike">
                <a:solidFill>
                  <a:schemeClr val="dk1"/>
                </a:solidFill>
                <a:latin typeface="Helvetica Neue"/>
                <a:ea typeface="Helvetica Neue"/>
                <a:cs typeface="Helvetica Neue"/>
                <a:sym typeface="Helvetica Neue"/>
              </a:defRPr>
            </a:lvl2pPr>
            <a:lvl3pPr indent="-228600" lvl="2" marL="1371600" marR="0" rtl="0" algn="l">
              <a:lnSpc>
                <a:spcPct val="90000"/>
              </a:lnSpc>
              <a:spcBef>
                <a:spcPts val="300"/>
              </a:spcBef>
              <a:spcAft>
                <a:spcPts val="0"/>
              </a:spcAft>
              <a:buClr>
                <a:schemeClr val="dk1"/>
              </a:buClr>
              <a:buSzPts val="1000"/>
              <a:buFont typeface="Helvetica Neue"/>
              <a:buNone/>
              <a:defRPr b="0" i="0" sz="1000" u="none" cap="none" strike="noStrike">
                <a:solidFill>
                  <a:schemeClr val="dk1"/>
                </a:solidFill>
                <a:latin typeface="Helvetica Neue"/>
                <a:ea typeface="Helvetica Neue"/>
                <a:cs typeface="Helvetica Neue"/>
                <a:sym typeface="Helvetica Neue"/>
              </a:defRPr>
            </a:lvl3pPr>
            <a:lvl4pPr indent="-228600" lvl="3" marL="1828800" marR="0" rtl="0" algn="l">
              <a:lnSpc>
                <a:spcPct val="90000"/>
              </a:lnSpc>
              <a:spcBef>
                <a:spcPts val="270"/>
              </a:spcBef>
              <a:spcAft>
                <a:spcPts val="0"/>
              </a:spcAft>
              <a:buClr>
                <a:schemeClr val="dk1"/>
              </a:buClr>
              <a:buSzPts val="900"/>
              <a:buFont typeface="Helvetica Neue"/>
              <a:buNone/>
              <a:defRPr b="0" i="0" sz="900" u="none" cap="none" strike="noStrike">
                <a:solidFill>
                  <a:schemeClr val="dk1"/>
                </a:solidFill>
                <a:latin typeface="Helvetica Neue"/>
                <a:ea typeface="Helvetica Neue"/>
                <a:cs typeface="Helvetica Neue"/>
                <a:sym typeface="Helvetica Neue"/>
              </a:defRPr>
            </a:lvl4pPr>
            <a:lvl5pPr indent="-228600" lvl="4" marL="2286000" marR="0" rtl="0" algn="l">
              <a:lnSpc>
                <a:spcPct val="90000"/>
              </a:lnSpc>
              <a:spcBef>
                <a:spcPts val="270"/>
              </a:spcBef>
              <a:spcAft>
                <a:spcPts val="0"/>
              </a:spcAft>
              <a:buClr>
                <a:schemeClr val="dk1"/>
              </a:buClr>
              <a:buSzPts val="900"/>
              <a:buFont typeface="Helvetica Neue"/>
              <a:buNone/>
              <a:defRPr b="0" i="0" sz="900" u="none" cap="none" strike="noStrike">
                <a:solidFill>
                  <a:schemeClr val="dk1"/>
                </a:solidFill>
                <a:latin typeface="Helvetica Neue"/>
                <a:ea typeface="Helvetica Neue"/>
                <a:cs typeface="Helvetica Neue"/>
                <a:sym typeface="Helvetica Neue"/>
              </a:defRPr>
            </a:lvl5pPr>
            <a:lvl6pPr indent="-228600" lvl="5" marL="2743200" marR="0" rtl="0" algn="l">
              <a:lnSpc>
                <a:spcPct val="90000"/>
              </a:lnSpc>
              <a:spcBef>
                <a:spcPts val="270"/>
              </a:spcBef>
              <a:spcAft>
                <a:spcPts val="0"/>
              </a:spcAft>
              <a:buClr>
                <a:schemeClr val="dk1"/>
              </a:buClr>
              <a:buSzPts val="900"/>
              <a:buFont typeface="Comic Sans MS"/>
              <a:buNone/>
              <a:defRPr b="1" i="0" sz="900" u="none" cap="none" strike="noStrike">
                <a:solidFill>
                  <a:schemeClr val="dk1"/>
                </a:solidFill>
                <a:latin typeface="Comic Sans MS"/>
                <a:ea typeface="Comic Sans MS"/>
                <a:cs typeface="Comic Sans MS"/>
                <a:sym typeface="Comic Sans MS"/>
              </a:defRPr>
            </a:lvl6pPr>
            <a:lvl7pPr indent="-228600" lvl="6" marL="3200400" marR="0" rtl="0" algn="l">
              <a:lnSpc>
                <a:spcPct val="90000"/>
              </a:lnSpc>
              <a:spcBef>
                <a:spcPts val="270"/>
              </a:spcBef>
              <a:spcAft>
                <a:spcPts val="0"/>
              </a:spcAft>
              <a:buClr>
                <a:schemeClr val="dk1"/>
              </a:buClr>
              <a:buSzPts val="900"/>
              <a:buFont typeface="Comic Sans MS"/>
              <a:buNone/>
              <a:defRPr b="1" i="0" sz="900" u="none" cap="none" strike="noStrike">
                <a:solidFill>
                  <a:schemeClr val="dk1"/>
                </a:solidFill>
                <a:latin typeface="Comic Sans MS"/>
                <a:ea typeface="Comic Sans MS"/>
                <a:cs typeface="Comic Sans MS"/>
                <a:sym typeface="Comic Sans MS"/>
              </a:defRPr>
            </a:lvl7pPr>
            <a:lvl8pPr indent="-228600" lvl="7" marL="3657600" marR="0" rtl="0" algn="l">
              <a:lnSpc>
                <a:spcPct val="90000"/>
              </a:lnSpc>
              <a:spcBef>
                <a:spcPts val="270"/>
              </a:spcBef>
              <a:spcAft>
                <a:spcPts val="0"/>
              </a:spcAft>
              <a:buClr>
                <a:schemeClr val="dk1"/>
              </a:buClr>
              <a:buSzPts val="900"/>
              <a:buFont typeface="Comic Sans MS"/>
              <a:buNone/>
              <a:defRPr b="1" i="0" sz="900" u="none" cap="none" strike="noStrike">
                <a:solidFill>
                  <a:schemeClr val="dk1"/>
                </a:solidFill>
                <a:latin typeface="Comic Sans MS"/>
                <a:ea typeface="Comic Sans MS"/>
                <a:cs typeface="Comic Sans MS"/>
                <a:sym typeface="Comic Sans MS"/>
              </a:defRPr>
            </a:lvl8pPr>
            <a:lvl9pPr indent="-228600" lvl="8" marL="4114800" marR="0" rtl="0" algn="l">
              <a:lnSpc>
                <a:spcPct val="90000"/>
              </a:lnSpc>
              <a:spcBef>
                <a:spcPts val="270"/>
              </a:spcBef>
              <a:spcAft>
                <a:spcPts val="0"/>
              </a:spcAft>
              <a:buClr>
                <a:schemeClr val="dk1"/>
              </a:buClr>
              <a:buSzPts val="900"/>
              <a:buFont typeface="Comic Sans MS"/>
              <a:buNone/>
              <a:defRPr b="1" i="0" sz="900" u="none" cap="none" strike="noStrike">
                <a:solidFill>
                  <a:schemeClr val="dk1"/>
                </a:solidFill>
                <a:latin typeface="Comic Sans MS"/>
                <a:ea typeface="Comic Sans MS"/>
                <a:cs typeface="Comic Sans MS"/>
                <a:sym typeface="Comic Sans MS"/>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74" name="Shape 74"/>
        <p:cNvGrpSpPr/>
        <p:nvPr/>
      </p:nvGrpSpPr>
      <p:grpSpPr>
        <a:xfrm>
          <a:off x="0" y="0"/>
          <a:ext cx="0" cy="0"/>
          <a:chOff x="0" y="0"/>
          <a:chExt cx="0" cy="0"/>
        </a:xfrm>
      </p:grpSpPr>
      <p:sp>
        <p:nvSpPr>
          <p:cNvPr id="75" name="Google Shape;75;p20"/>
          <p:cNvSpPr txBox="1"/>
          <p:nvPr>
            <p:ph type="title"/>
          </p:nvPr>
        </p:nvSpPr>
        <p:spPr>
          <a:xfrm>
            <a:off x="457200" y="204788"/>
            <a:ext cx="3008400" cy="871500"/>
          </a:xfrm>
          <a:prstGeom prst="rect">
            <a:avLst/>
          </a:prstGeom>
          <a:noFill/>
          <a:ln>
            <a:noFill/>
          </a:ln>
        </p:spPr>
        <p:txBody>
          <a:bodyPr anchorCtr="0" anchor="b" bIns="91425" lIns="91425" spcFirstLastPara="1" rIns="91425" wrap="square" tIns="91425">
            <a:noAutofit/>
          </a:bodyPr>
          <a:lstStyle>
            <a:lvl1pPr indent="0" lvl="0" marL="0" marR="0" rtl="0" algn="l">
              <a:lnSpc>
                <a:spcPct val="90000"/>
              </a:lnSpc>
              <a:spcBef>
                <a:spcPts val="0"/>
              </a:spcBef>
              <a:spcAft>
                <a:spcPts val="0"/>
              </a:spcAft>
              <a:buSzPts val="1400"/>
              <a:buNone/>
              <a:defRPr b="1" i="0" sz="2000" u="none" cap="none" strike="noStrike">
                <a:solidFill>
                  <a:srgbClr val="2A40E2"/>
                </a:solidFill>
                <a:latin typeface="Helvetica Neue"/>
                <a:ea typeface="Helvetica Neue"/>
                <a:cs typeface="Helvetica Neue"/>
                <a:sym typeface="Helvetica Neue"/>
              </a:defRPr>
            </a:lvl1pPr>
            <a:lvl2pPr indent="0" lvl="1"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2pPr>
            <a:lvl3pPr indent="0" lvl="2"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3pPr>
            <a:lvl4pPr indent="0" lvl="3"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4pPr>
            <a:lvl5pPr indent="0" lvl="4"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5pPr>
            <a:lvl6pPr indent="0" lvl="5" marL="457200" marR="0" rtl="0" algn="ctr">
              <a:lnSpc>
                <a:spcPct val="90000"/>
              </a:lnSpc>
              <a:spcBef>
                <a:spcPts val="0"/>
              </a:spcBef>
              <a:spcAft>
                <a:spcPts val="0"/>
              </a:spcAft>
              <a:buSzPts val="1400"/>
              <a:buNone/>
              <a:defRPr b="1" i="0" sz="2400" u="none" cap="none" strike="noStrike">
                <a:solidFill>
                  <a:srgbClr val="2A40E2"/>
                </a:solidFill>
                <a:latin typeface="Comic Sans MS"/>
                <a:ea typeface="Comic Sans MS"/>
                <a:cs typeface="Comic Sans MS"/>
                <a:sym typeface="Comic Sans MS"/>
              </a:defRPr>
            </a:lvl6pPr>
            <a:lvl7pPr indent="0" lvl="6" marL="914400" marR="0" rtl="0" algn="ctr">
              <a:lnSpc>
                <a:spcPct val="90000"/>
              </a:lnSpc>
              <a:spcBef>
                <a:spcPts val="0"/>
              </a:spcBef>
              <a:spcAft>
                <a:spcPts val="0"/>
              </a:spcAft>
              <a:buSzPts val="1400"/>
              <a:buNone/>
              <a:defRPr b="1" i="0" sz="2400" u="none" cap="none" strike="noStrike">
                <a:solidFill>
                  <a:srgbClr val="2A40E2"/>
                </a:solidFill>
                <a:latin typeface="Comic Sans MS"/>
                <a:ea typeface="Comic Sans MS"/>
                <a:cs typeface="Comic Sans MS"/>
                <a:sym typeface="Comic Sans MS"/>
              </a:defRPr>
            </a:lvl7pPr>
            <a:lvl8pPr indent="0" lvl="7" marL="1371600" marR="0" rtl="0" algn="ctr">
              <a:lnSpc>
                <a:spcPct val="90000"/>
              </a:lnSpc>
              <a:spcBef>
                <a:spcPts val="0"/>
              </a:spcBef>
              <a:spcAft>
                <a:spcPts val="0"/>
              </a:spcAft>
              <a:buSzPts val="1400"/>
              <a:buNone/>
              <a:defRPr b="1" i="0" sz="2400" u="none" cap="none" strike="noStrike">
                <a:solidFill>
                  <a:srgbClr val="2A40E2"/>
                </a:solidFill>
                <a:latin typeface="Comic Sans MS"/>
                <a:ea typeface="Comic Sans MS"/>
                <a:cs typeface="Comic Sans MS"/>
                <a:sym typeface="Comic Sans MS"/>
              </a:defRPr>
            </a:lvl8pPr>
            <a:lvl9pPr indent="0" lvl="8" marL="1828800" marR="0" rtl="0" algn="ctr">
              <a:lnSpc>
                <a:spcPct val="90000"/>
              </a:lnSpc>
              <a:spcBef>
                <a:spcPts val="0"/>
              </a:spcBef>
              <a:spcAft>
                <a:spcPts val="0"/>
              </a:spcAft>
              <a:buSzPts val="1400"/>
              <a:buNone/>
              <a:defRPr b="1" i="0" sz="2400" u="none" cap="none" strike="noStrike">
                <a:solidFill>
                  <a:srgbClr val="2A40E2"/>
                </a:solidFill>
                <a:latin typeface="Comic Sans MS"/>
                <a:ea typeface="Comic Sans MS"/>
                <a:cs typeface="Comic Sans MS"/>
                <a:sym typeface="Comic Sans MS"/>
              </a:defRPr>
            </a:lvl9pPr>
          </a:lstStyle>
          <a:p/>
        </p:txBody>
      </p:sp>
      <p:sp>
        <p:nvSpPr>
          <p:cNvPr id="76" name="Google Shape;76;p20"/>
          <p:cNvSpPr txBox="1"/>
          <p:nvPr>
            <p:ph idx="1" type="body"/>
          </p:nvPr>
        </p:nvSpPr>
        <p:spPr>
          <a:xfrm>
            <a:off x="3575050" y="204788"/>
            <a:ext cx="5111700" cy="4389900"/>
          </a:xfrm>
          <a:prstGeom prst="rect">
            <a:avLst/>
          </a:prstGeom>
          <a:noFill/>
          <a:ln>
            <a:noFill/>
          </a:ln>
        </p:spPr>
        <p:txBody>
          <a:bodyPr anchorCtr="0" anchor="t" bIns="91425" lIns="91425" spcFirstLastPara="1" rIns="91425" wrap="square" tIns="91425">
            <a:noAutofit/>
          </a:bodyPr>
          <a:lstStyle>
            <a:lvl1pPr indent="-431800" lvl="0" marL="457200" marR="0" rtl="0" algn="l">
              <a:lnSpc>
                <a:spcPct val="90000"/>
              </a:lnSpc>
              <a:spcBef>
                <a:spcPts val="960"/>
              </a:spcBef>
              <a:spcAft>
                <a:spcPts val="0"/>
              </a:spcAft>
              <a:buClr>
                <a:schemeClr val="dk1"/>
              </a:buClr>
              <a:buSzPts val="3200"/>
              <a:buFont typeface="Helvetica Neue"/>
              <a:buChar char="•"/>
              <a:defRPr sz="3200">
                <a:solidFill>
                  <a:schemeClr val="dk1"/>
                </a:solidFill>
                <a:latin typeface="Helvetica Neue"/>
                <a:ea typeface="Helvetica Neue"/>
                <a:cs typeface="Helvetica Neue"/>
                <a:sym typeface="Helvetica Neue"/>
              </a:defRPr>
            </a:lvl1pPr>
            <a:lvl2pPr indent="-406400" lvl="1" marL="914400" marR="0" rtl="0" algn="l">
              <a:lnSpc>
                <a:spcPct val="90000"/>
              </a:lnSpc>
              <a:spcBef>
                <a:spcPts val="840"/>
              </a:spcBef>
              <a:spcAft>
                <a:spcPts val="0"/>
              </a:spcAft>
              <a:buClr>
                <a:schemeClr val="dk1"/>
              </a:buClr>
              <a:buSzPts val="2800"/>
              <a:buFont typeface="Helvetica Neue"/>
              <a:buChar char="–"/>
              <a:defRPr b="0" i="0" sz="2800" u="none" cap="none" strike="noStrike">
                <a:solidFill>
                  <a:schemeClr val="dk1"/>
                </a:solidFill>
                <a:latin typeface="Helvetica Neue"/>
                <a:ea typeface="Helvetica Neue"/>
                <a:cs typeface="Helvetica Neue"/>
                <a:sym typeface="Helvetica Neue"/>
              </a:defRPr>
            </a:lvl2pPr>
            <a:lvl3pPr indent="-381000" lvl="2" marL="1371600" marR="0" rtl="0" algn="l">
              <a:lnSpc>
                <a:spcPct val="90000"/>
              </a:lnSpc>
              <a:spcBef>
                <a:spcPts val="720"/>
              </a:spcBef>
              <a:spcAft>
                <a:spcPts val="0"/>
              </a:spcAft>
              <a:buClr>
                <a:schemeClr val="dk1"/>
              </a:buClr>
              <a:buSzPts val="2400"/>
              <a:buFont typeface="Helvetica Neue"/>
              <a:buChar char="»"/>
              <a:defRPr b="0" i="0" sz="2400" u="none" cap="none" strike="noStrike">
                <a:solidFill>
                  <a:schemeClr val="dk1"/>
                </a:solidFill>
                <a:latin typeface="Helvetica Neue"/>
                <a:ea typeface="Helvetica Neue"/>
                <a:cs typeface="Helvetica Neue"/>
                <a:sym typeface="Helvetica Neue"/>
              </a:defRPr>
            </a:lvl3pPr>
            <a:lvl4pPr indent="-355600" lvl="3" marL="1828800" marR="0" rtl="0" algn="l">
              <a:lnSpc>
                <a:spcPct val="90000"/>
              </a:lnSpc>
              <a:spcBef>
                <a:spcPts val="600"/>
              </a:spcBef>
              <a:spcAft>
                <a:spcPts val="0"/>
              </a:spcAft>
              <a:buClr>
                <a:schemeClr val="dk1"/>
              </a:buClr>
              <a:buSzPts val="2000"/>
              <a:buFont typeface="Helvetica Neue"/>
              <a:buChar char="•"/>
              <a:defRPr b="0" i="0" sz="2000" u="none" cap="none" strike="noStrike">
                <a:solidFill>
                  <a:schemeClr val="dk1"/>
                </a:solidFill>
                <a:latin typeface="Helvetica Neue"/>
                <a:ea typeface="Helvetica Neue"/>
                <a:cs typeface="Helvetica Neue"/>
                <a:sym typeface="Helvetica Neue"/>
              </a:defRPr>
            </a:lvl4pPr>
            <a:lvl5pPr indent="-355600" lvl="4" marL="2286000" marR="0" rtl="0" algn="l">
              <a:lnSpc>
                <a:spcPct val="90000"/>
              </a:lnSpc>
              <a:spcBef>
                <a:spcPts val="600"/>
              </a:spcBef>
              <a:spcAft>
                <a:spcPts val="0"/>
              </a:spcAft>
              <a:buClr>
                <a:schemeClr val="dk1"/>
              </a:buClr>
              <a:buSzPts val="2000"/>
              <a:buFont typeface="Helvetica Neue"/>
              <a:buChar char="–"/>
              <a:defRPr b="0" i="0" sz="2000" u="none" cap="none" strike="noStrike">
                <a:solidFill>
                  <a:schemeClr val="dk1"/>
                </a:solidFill>
                <a:latin typeface="Helvetica Neue"/>
                <a:ea typeface="Helvetica Neue"/>
                <a:cs typeface="Helvetica Neue"/>
                <a:sym typeface="Helvetica Neue"/>
              </a:defRPr>
            </a:lvl5pPr>
            <a:lvl6pPr indent="-355600" lvl="5" marL="2743200" marR="0" rtl="0" algn="l">
              <a:lnSpc>
                <a:spcPct val="90000"/>
              </a:lnSpc>
              <a:spcBef>
                <a:spcPts val="600"/>
              </a:spcBef>
              <a:spcAft>
                <a:spcPts val="0"/>
              </a:spcAft>
              <a:buClr>
                <a:schemeClr val="dk1"/>
              </a:buClr>
              <a:buSzPts val="2000"/>
              <a:buFont typeface="Comic Sans MS"/>
              <a:buChar char="–"/>
              <a:defRPr b="1" i="0" sz="2000" u="none" cap="none" strike="noStrike">
                <a:solidFill>
                  <a:schemeClr val="dk1"/>
                </a:solidFill>
                <a:latin typeface="Comic Sans MS"/>
                <a:ea typeface="Comic Sans MS"/>
                <a:cs typeface="Comic Sans MS"/>
                <a:sym typeface="Comic Sans MS"/>
              </a:defRPr>
            </a:lvl6pPr>
            <a:lvl7pPr indent="-355600" lvl="6" marL="3200400" marR="0" rtl="0" algn="l">
              <a:lnSpc>
                <a:spcPct val="90000"/>
              </a:lnSpc>
              <a:spcBef>
                <a:spcPts val="600"/>
              </a:spcBef>
              <a:spcAft>
                <a:spcPts val="0"/>
              </a:spcAft>
              <a:buClr>
                <a:schemeClr val="dk1"/>
              </a:buClr>
              <a:buSzPts val="2000"/>
              <a:buFont typeface="Comic Sans MS"/>
              <a:buChar char="–"/>
              <a:defRPr b="1" i="0" sz="2000" u="none" cap="none" strike="noStrike">
                <a:solidFill>
                  <a:schemeClr val="dk1"/>
                </a:solidFill>
                <a:latin typeface="Comic Sans MS"/>
                <a:ea typeface="Comic Sans MS"/>
                <a:cs typeface="Comic Sans MS"/>
                <a:sym typeface="Comic Sans MS"/>
              </a:defRPr>
            </a:lvl7pPr>
            <a:lvl8pPr indent="-355600" lvl="7" marL="3657600" marR="0" rtl="0" algn="l">
              <a:lnSpc>
                <a:spcPct val="90000"/>
              </a:lnSpc>
              <a:spcBef>
                <a:spcPts val="600"/>
              </a:spcBef>
              <a:spcAft>
                <a:spcPts val="0"/>
              </a:spcAft>
              <a:buClr>
                <a:schemeClr val="dk1"/>
              </a:buClr>
              <a:buSzPts val="2000"/>
              <a:buFont typeface="Comic Sans MS"/>
              <a:buChar char="–"/>
              <a:defRPr b="1" i="0" sz="2000" u="none" cap="none" strike="noStrike">
                <a:solidFill>
                  <a:schemeClr val="dk1"/>
                </a:solidFill>
                <a:latin typeface="Comic Sans MS"/>
                <a:ea typeface="Comic Sans MS"/>
                <a:cs typeface="Comic Sans MS"/>
                <a:sym typeface="Comic Sans MS"/>
              </a:defRPr>
            </a:lvl8pPr>
            <a:lvl9pPr indent="-355600" lvl="8" marL="4114800" marR="0" rtl="0" algn="l">
              <a:lnSpc>
                <a:spcPct val="90000"/>
              </a:lnSpc>
              <a:spcBef>
                <a:spcPts val="600"/>
              </a:spcBef>
              <a:spcAft>
                <a:spcPts val="0"/>
              </a:spcAft>
              <a:buClr>
                <a:schemeClr val="dk1"/>
              </a:buClr>
              <a:buSzPts val="2000"/>
              <a:buFont typeface="Comic Sans MS"/>
              <a:buChar char="–"/>
              <a:defRPr b="1" i="0" sz="2000" u="none" cap="none" strike="noStrike">
                <a:solidFill>
                  <a:schemeClr val="dk1"/>
                </a:solidFill>
                <a:latin typeface="Comic Sans MS"/>
                <a:ea typeface="Comic Sans MS"/>
                <a:cs typeface="Comic Sans MS"/>
                <a:sym typeface="Comic Sans MS"/>
              </a:defRPr>
            </a:lvl9pPr>
          </a:lstStyle>
          <a:p/>
        </p:txBody>
      </p:sp>
      <p:sp>
        <p:nvSpPr>
          <p:cNvPr id="77" name="Google Shape;77;p20"/>
          <p:cNvSpPr txBox="1"/>
          <p:nvPr>
            <p:ph idx="2" type="body"/>
          </p:nvPr>
        </p:nvSpPr>
        <p:spPr>
          <a:xfrm>
            <a:off x="457200" y="1076325"/>
            <a:ext cx="3008400" cy="35184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90000"/>
              </a:lnSpc>
              <a:spcBef>
                <a:spcPts val="420"/>
              </a:spcBef>
              <a:spcAft>
                <a:spcPts val="0"/>
              </a:spcAft>
              <a:buClr>
                <a:schemeClr val="dk1"/>
              </a:buClr>
              <a:buSzPts val="1400"/>
              <a:buFont typeface="Helvetica Neue"/>
              <a:buNone/>
              <a:defRPr sz="1400">
                <a:solidFill>
                  <a:schemeClr val="dk1"/>
                </a:solidFill>
                <a:latin typeface="Helvetica Neue"/>
                <a:ea typeface="Helvetica Neue"/>
                <a:cs typeface="Helvetica Neue"/>
                <a:sym typeface="Helvetica Neue"/>
              </a:defRPr>
            </a:lvl1pPr>
            <a:lvl2pPr indent="-228600" lvl="1" marL="914400" marR="0" rtl="0" algn="l">
              <a:lnSpc>
                <a:spcPct val="90000"/>
              </a:lnSpc>
              <a:spcBef>
                <a:spcPts val="360"/>
              </a:spcBef>
              <a:spcAft>
                <a:spcPts val="0"/>
              </a:spcAft>
              <a:buClr>
                <a:schemeClr val="dk1"/>
              </a:buClr>
              <a:buSzPts val="1200"/>
              <a:buFont typeface="Helvetica Neue"/>
              <a:buNone/>
              <a:defRPr b="0" i="0" sz="1200" u="none" cap="none" strike="noStrike">
                <a:solidFill>
                  <a:schemeClr val="dk1"/>
                </a:solidFill>
                <a:latin typeface="Helvetica Neue"/>
                <a:ea typeface="Helvetica Neue"/>
                <a:cs typeface="Helvetica Neue"/>
                <a:sym typeface="Helvetica Neue"/>
              </a:defRPr>
            </a:lvl2pPr>
            <a:lvl3pPr indent="-228600" lvl="2" marL="1371600" marR="0" rtl="0" algn="l">
              <a:lnSpc>
                <a:spcPct val="90000"/>
              </a:lnSpc>
              <a:spcBef>
                <a:spcPts val="300"/>
              </a:spcBef>
              <a:spcAft>
                <a:spcPts val="0"/>
              </a:spcAft>
              <a:buClr>
                <a:schemeClr val="dk1"/>
              </a:buClr>
              <a:buSzPts val="1000"/>
              <a:buFont typeface="Helvetica Neue"/>
              <a:buNone/>
              <a:defRPr b="0" i="0" sz="1000" u="none" cap="none" strike="noStrike">
                <a:solidFill>
                  <a:schemeClr val="dk1"/>
                </a:solidFill>
                <a:latin typeface="Helvetica Neue"/>
                <a:ea typeface="Helvetica Neue"/>
                <a:cs typeface="Helvetica Neue"/>
                <a:sym typeface="Helvetica Neue"/>
              </a:defRPr>
            </a:lvl3pPr>
            <a:lvl4pPr indent="-228600" lvl="3" marL="1828800" marR="0" rtl="0" algn="l">
              <a:lnSpc>
                <a:spcPct val="90000"/>
              </a:lnSpc>
              <a:spcBef>
                <a:spcPts val="270"/>
              </a:spcBef>
              <a:spcAft>
                <a:spcPts val="0"/>
              </a:spcAft>
              <a:buClr>
                <a:schemeClr val="dk1"/>
              </a:buClr>
              <a:buSzPts val="900"/>
              <a:buFont typeface="Helvetica Neue"/>
              <a:buNone/>
              <a:defRPr b="0" i="0" sz="900" u="none" cap="none" strike="noStrike">
                <a:solidFill>
                  <a:schemeClr val="dk1"/>
                </a:solidFill>
                <a:latin typeface="Helvetica Neue"/>
                <a:ea typeface="Helvetica Neue"/>
                <a:cs typeface="Helvetica Neue"/>
                <a:sym typeface="Helvetica Neue"/>
              </a:defRPr>
            </a:lvl4pPr>
            <a:lvl5pPr indent="-228600" lvl="4" marL="2286000" marR="0" rtl="0" algn="l">
              <a:lnSpc>
                <a:spcPct val="90000"/>
              </a:lnSpc>
              <a:spcBef>
                <a:spcPts val="270"/>
              </a:spcBef>
              <a:spcAft>
                <a:spcPts val="0"/>
              </a:spcAft>
              <a:buClr>
                <a:schemeClr val="dk1"/>
              </a:buClr>
              <a:buSzPts val="900"/>
              <a:buFont typeface="Helvetica Neue"/>
              <a:buNone/>
              <a:defRPr b="0" i="0" sz="900" u="none" cap="none" strike="noStrike">
                <a:solidFill>
                  <a:schemeClr val="dk1"/>
                </a:solidFill>
                <a:latin typeface="Helvetica Neue"/>
                <a:ea typeface="Helvetica Neue"/>
                <a:cs typeface="Helvetica Neue"/>
                <a:sym typeface="Helvetica Neue"/>
              </a:defRPr>
            </a:lvl5pPr>
            <a:lvl6pPr indent="-228600" lvl="5" marL="2743200" marR="0" rtl="0" algn="l">
              <a:lnSpc>
                <a:spcPct val="90000"/>
              </a:lnSpc>
              <a:spcBef>
                <a:spcPts val="270"/>
              </a:spcBef>
              <a:spcAft>
                <a:spcPts val="0"/>
              </a:spcAft>
              <a:buClr>
                <a:schemeClr val="dk1"/>
              </a:buClr>
              <a:buSzPts val="900"/>
              <a:buFont typeface="Comic Sans MS"/>
              <a:buNone/>
              <a:defRPr b="1" i="0" sz="900" u="none" cap="none" strike="noStrike">
                <a:solidFill>
                  <a:schemeClr val="dk1"/>
                </a:solidFill>
                <a:latin typeface="Comic Sans MS"/>
                <a:ea typeface="Comic Sans MS"/>
                <a:cs typeface="Comic Sans MS"/>
                <a:sym typeface="Comic Sans MS"/>
              </a:defRPr>
            </a:lvl6pPr>
            <a:lvl7pPr indent="-228600" lvl="6" marL="3200400" marR="0" rtl="0" algn="l">
              <a:lnSpc>
                <a:spcPct val="90000"/>
              </a:lnSpc>
              <a:spcBef>
                <a:spcPts val="270"/>
              </a:spcBef>
              <a:spcAft>
                <a:spcPts val="0"/>
              </a:spcAft>
              <a:buClr>
                <a:schemeClr val="dk1"/>
              </a:buClr>
              <a:buSzPts val="900"/>
              <a:buFont typeface="Comic Sans MS"/>
              <a:buNone/>
              <a:defRPr b="1" i="0" sz="900" u="none" cap="none" strike="noStrike">
                <a:solidFill>
                  <a:schemeClr val="dk1"/>
                </a:solidFill>
                <a:latin typeface="Comic Sans MS"/>
                <a:ea typeface="Comic Sans MS"/>
                <a:cs typeface="Comic Sans MS"/>
                <a:sym typeface="Comic Sans MS"/>
              </a:defRPr>
            </a:lvl7pPr>
            <a:lvl8pPr indent="-228600" lvl="7" marL="3657600" marR="0" rtl="0" algn="l">
              <a:lnSpc>
                <a:spcPct val="90000"/>
              </a:lnSpc>
              <a:spcBef>
                <a:spcPts val="270"/>
              </a:spcBef>
              <a:spcAft>
                <a:spcPts val="0"/>
              </a:spcAft>
              <a:buClr>
                <a:schemeClr val="dk1"/>
              </a:buClr>
              <a:buSzPts val="900"/>
              <a:buFont typeface="Comic Sans MS"/>
              <a:buNone/>
              <a:defRPr b="1" i="0" sz="900" u="none" cap="none" strike="noStrike">
                <a:solidFill>
                  <a:schemeClr val="dk1"/>
                </a:solidFill>
                <a:latin typeface="Comic Sans MS"/>
                <a:ea typeface="Comic Sans MS"/>
                <a:cs typeface="Comic Sans MS"/>
                <a:sym typeface="Comic Sans MS"/>
              </a:defRPr>
            </a:lvl8pPr>
            <a:lvl9pPr indent="-228600" lvl="8" marL="4114800" marR="0" rtl="0" algn="l">
              <a:lnSpc>
                <a:spcPct val="90000"/>
              </a:lnSpc>
              <a:spcBef>
                <a:spcPts val="270"/>
              </a:spcBef>
              <a:spcAft>
                <a:spcPts val="0"/>
              </a:spcAft>
              <a:buClr>
                <a:schemeClr val="dk1"/>
              </a:buClr>
              <a:buSzPts val="900"/>
              <a:buFont typeface="Comic Sans MS"/>
              <a:buNone/>
              <a:defRPr b="1" i="0" sz="900" u="none" cap="none" strike="noStrike">
                <a:solidFill>
                  <a:schemeClr val="dk1"/>
                </a:solidFill>
                <a:latin typeface="Comic Sans MS"/>
                <a:ea typeface="Comic Sans MS"/>
                <a:cs typeface="Comic Sans MS"/>
                <a:sym typeface="Comic Sans MS"/>
              </a:defRPr>
            </a:lvl9pPr>
          </a:lstStyl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8" name="Shape 78"/>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600"/>
              <a:buNone/>
              <a:defRPr sz="36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9" name="Shape 79"/>
        <p:cNvGrpSpPr/>
        <p:nvPr/>
      </p:nvGrpSpPr>
      <p:grpSpPr>
        <a:xfrm>
          <a:off x="0" y="0"/>
          <a:ext cx="0" cy="0"/>
          <a:chOff x="0" y="0"/>
          <a:chExt cx="0" cy="0"/>
        </a:xfrm>
      </p:grpSpPr>
      <p:sp>
        <p:nvSpPr>
          <p:cNvPr id="80" name="Google Shape;80;p22"/>
          <p:cNvSpPr txBox="1"/>
          <p:nvPr>
            <p:ph type="title"/>
          </p:nvPr>
        </p:nvSpPr>
        <p:spPr>
          <a:xfrm>
            <a:off x="990600" y="114300"/>
            <a:ext cx="7162800" cy="399900"/>
          </a:xfrm>
          <a:prstGeom prst="rect">
            <a:avLst/>
          </a:prstGeom>
          <a:noFill/>
          <a:ln>
            <a:noFill/>
          </a:ln>
        </p:spPr>
        <p:txBody>
          <a:bodyPr anchorCtr="0" anchor="ctr" bIns="91425" lIns="91425" spcFirstLastPara="1" rIns="91425" wrap="square" tIns="91425">
            <a:noAutofit/>
          </a:bodyPr>
          <a:lstStyle>
            <a:lvl1pPr indent="0" lvl="0"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1pPr>
            <a:lvl2pPr indent="0" lvl="1"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2pPr>
            <a:lvl3pPr indent="0" lvl="2"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3pPr>
            <a:lvl4pPr indent="0" lvl="3"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4pPr>
            <a:lvl5pPr indent="0" lvl="4"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5pPr>
            <a:lvl6pPr indent="0" lvl="5" marL="457200" marR="0" rtl="0" algn="ctr">
              <a:lnSpc>
                <a:spcPct val="90000"/>
              </a:lnSpc>
              <a:spcBef>
                <a:spcPts val="0"/>
              </a:spcBef>
              <a:spcAft>
                <a:spcPts val="0"/>
              </a:spcAft>
              <a:buSzPts val="1400"/>
              <a:buNone/>
              <a:defRPr b="1" i="0" sz="2400" u="none" cap="none" strike="noStrike">
                <a:solidFill>
                  <a:srgbClr val="2A40E2"/>
                </a:solidFill>
                <a:latin typeface="Comic Sans MS"/>
                <a:ea typeface="Comic Sans MS"/>
                <a:cs typeface="Comic Sans MS"/>
                <a:sym typeface="Comic Sans MS"/>
              </a:defRPr>
            </a:lvl6pPr>
            <a:lvl7pPr indent="0" lvl="6" marL="914400" marR="0" rtl="0" algn="ctr">
              <a:lnSpc>
                <a:spcPct val="90000"/>
              </a:lnSpc>
              <a:spcBef>
                <a:spcPts val="0"/>
              </a:spcBef>
              <a:spcAft>
                <a:spcPts val="0"/>
              </a:spcAft>
              <a:buSzPts val="1400"/>
              <a:buNone/>
              <a:defRPr b="1" i="0" sz="2400" u="none" cap="none" strike="noStrike">
                <a:solidFill>
                  <a:srgbClr val="2A40E2"/>
                </a:solidFill>
                <a:latin typeface="Comic Sans MS"/>
                <a:ea typeface="Comic Sans MS"/>
                <a:cs typeface="Comic Sans MS"/>
                <a:sym typeface="Comic Sans MS"/>
              </a:defRPr>
            </a:lvl7pPr>
            <a:lvl8pPr indent="0" lvl="7" marL="1371600" marR="0" rtl="0" algn="ctr">
              <a:lnSpc>
                <a:spcPct val="90000"/>
              </a:lnSpc>
              <a:spcBef>
                <a:spcPts val="0"/>
              </a:spcBef>
              <a:spcAft>
                <a:spcPts val="0"/>
              </a:spcAft>
              <a:buSzPts val="1400"/>
              <a:buNone/>
              <a:defRPr b="1" i="0" sz="2400" u="none" cap="none" strike="noStrike">
                <a:solidFill>
                  <a:srgbClr val="2A40E2"/>
                </a:solidFill>
                <a:latin typeface="Comic Sans MS"/>
                <a:ea typeface="Comic Sans MS"/>
                <a:cs typeface="Comic Sans MS"/>
                <a:sym typeface="Comic Sans MS"/>
              </a:defRPr>
            </a:lvl8pPr>
            <a:lvl9pPr indent="0" lvl="8" marL="1828800" marR="0" rtl="0" algn="ctr">
              <a:lnSpc>
                <a:spcPct val="90000"/>
              </a:lnSpc>
              <a:spcBef>
                <a:spcPts val="0"/>
              </a:spcBef>
              <a:spcAft>
                <a:spcPts val="0"/>
              </a:spcAft>
              <a:buSzPts val="1400"/>
              <a:buNone/>
              <a:defRPr b="1" i="0" sz="2400" u="none" cap="none" strike="noStrike">
                <a:solidFill>
                  <a:srgbClr val="2A40E2"/>
                </a:solidFill>
                <a:latin typeface="Comic Sans MS"/>
                <a:ea typeface="Comic Sans MS"/>
                <a:cs typeface="Comic Sans MS"/>
                <a:sym typeface="Comic Sans MS"/>
              </a:defRPr>
            </a:lvl9pPr>
          </a:lstStyl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81" name="Shape 81"/>
        <p:cNvGrpSpPr/>
        <p:nvPr/>
      </p:nvGrpSpPr>
      <p:grpSpPr>
        <a:xfrm>
          <a:off x="0" y="0"/>
          <a:ext cx="0" cy="0"/>
          <a:chOff x="0" y="0"/>
          <a:chExt cx="0" cy="0"/>
        </a:xfrm>
      </p:grpSpPr>
      <p:sp>
        <p:nvSpPr>
          <p:cNvPr id="82" name="Google Shape;82;p23"/>
          <p:cNvSpPr txBox="1"/>
          <p:nvPr>
            <p:ph type="title"/>
          </p:nvPr>
        </p:nvSpPr>
        <p:spPr>
          <a:xfrm>
            <a:off x="457200" y="205978"/>
            <a:ext cx="8229600" cy="857400"/>
          </a:xfrm>
          <a:prstGeom prst="rect">
            <a:avLst/>
          </a:prstGeom>
          <a:noFill/>
          <a:ln>
            <a:noFill/>
          </a:ln>
        </p:spPr>
        <p:txBody>
          <a:bodyPr anchorCtr="0" anchor="ctr" bIns="91425" lIns="91425" spcFirstLastPara="1" rIns="91425" wrap="square" tIns="91425">
            <a:noAutofit/>
          </a:bodyPr>
          <a:lstStyle>
            <a:lvl1pPr indent="0" lvl="0"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1pPr>
            <a:lvl2pPr indent="0" lvl="1"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2pPr>
            <a:lvl3pPr indent="0" lvl="2"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3pPr>
            <a:lvl4pPr indent="0" lvl="3"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4pPr>
            <a:lvl5pPr indent="0" lvl="4"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5pPr>
            <a:lvl6pPr indent="0" lvl="5" marL="457200" marR="0" rtl="0" algn="ctr">
              <a:lnSpc>
                <a:spcPct val="90000"/>
              </a:lnSpc>
              <a:spcBef>
                <a:spcPts val="0"/>
              </a:spcBef>
              <a:spcAft>
                <a:spcPts val="0"/>
              </a:spcAft>
              <a:buSzPts val="1400"/>
              <a:buNone/>
              <a:defRPr b="1" i="0" sz="2400" u="none" cap="none" strike="noStrike">
                <a:solidFill>
                  <a:srgbClr val="2A40E2"/>
                </a:solidFill>
                <a:latin typeface="Comic Sans MS"/>
                <a:ea typeface="Comic Sans MS"/>
                <a:cs typeface="Comic Sans MS"/>
                <a:sym typeface="Comic Sans MS"/>
              </a:defRPr>
            </a:lvl6pPr>
            <a:lvl7pPr indent="0" lvl="6" marL="914400" marR="0" rtl="0" algn="ctr">
              <a:lnSpc>
                <a:spcPct val="90000"/>
              </a:lnSpc>
              <a:spcBef>
                <a:spcPts val="0"/>
              </a:spcBef>
              <a:spcAft>
                <a:spcPts val="0"/>
              </a:spcAft>
              <a:buSzPts val="1400"/>
              <a:buNone/>
              <a:defRPr b="1" i="0" sz="2400" u="none" cap="none" strike="noStrike">
                <a:solidFill>
                  <a:srgbClr val="2A40E2"/>
                </a:solidFill>
                <a:latin typeface="Comic Sans MS"/>
                <a:ea typeface="Comic Sans MS"/>
                <a:cs typeface="Comic Sans MS"/>
                <a:sym typeface="Comic Sans MS"/>
              </a:defRPr>
            </a:lvl7pPr>
            <a:lvl8pPr indent="0" lvl="7" marL="1371600" marR="0" rtl="0" algn="ctr">
              <a:lnSpc>
                <a:spcPct val="90000"/>
              </a:lnSpc>
              <a:spcBef>
                <a:spcPts val="0"/>
              </a:spcBef>
              <a:spcAft>
                <a:spcPts val="0"/>
              </a:spcAft>
              <a:buSzPts val="1400"/>
              <a:buNone/>
              <a:defRPr b="1" i="0" sz="2400" u="none" cap="none" strike="noStrike">
                <a:solidFill>
                  <a:srgbClr val="2A40E2"/>
                </a:solidFill>
                <a:latin typeface="Comic Sans MS"/>
                <a:ea typeface="Comic Sans MS"/>
                <a:cs typeface="Comic Sans MS"/>
                <a:sym typeface="Comic Sans MS"/>
              </a:defRPr>
            </a:lvl8pPr>
            <a:lvl9pPr indent="0" lvl="8" marL="1828800" marR="0" rtl="0" algn="ctr">
              <a:lnSpc>
                <a:spcPct val="90000"/>
              </a:lnSpc>
              <a:spcBef>
                <a:spcPts val="0"/>
              </a:spcBef>
              <a:spcAft>
                <a:spcPts val="0"/>
              </a:spcAft>
              <a:buSzPts val="1400"/>
              <a:buNone/>
              <a:defRPr b="1" i="0" sz="2400" u="none" cap="none" strike="noStrike">
                <a:solidFill>
                  <a:srgbClr val="2A40E2"/>
                </a:solidFill>
                <a:latin typeface="Comic Sans MS"/>
                <a:ea typeface="Comic Sans MS"/>
                <a:cs typeface="Comic Sans MS"/>
                <a:sym typeface="Comic Sans MS"/>
              </a:defRPr>
            </a:lvl9pPr>
          </a:lstStyle>
          <a:p/>
        </p:txBody>
      </p:sp>
      <p:sp>
        <p:nvSpPr>
          <p:cNvPr id="83" name="Google Shape;83;p23"/>
          <p:cNvSpPr txBox="1"/>
          <p:nvPr>
            <p:ph idx="1" type="body"/>
          </p:nvPr>
        </p:nvSpPr>
        <p:spPr>
          <a:xfrm>
            <a:off x="457200" y="1151335"/>
            <a:ext cx="4040100" cy="479700"/>
          </a:xfrm>
          <a:prstGeom prst="rect">
            <a:avLst/>
          </a:prstGeom>
          <a:noFill/>
          <a:ln>
            <a:noFill/>
          </a:ln>
        </p:spPr>
        <p:txBody>
          <a:bodyPr anchorCtr="0" anchor="b" bIns="91425" lIns="91425" spcFirstLastPara="1" rIns="91425" wrap="square" tIns="91425">
            <a:noAutofit/>
          </a:bodyPr>
          <a:lstStyle>
            <a:lvl1pPr indent="-228600" lvl="0" marL="457200" marR="0" rtl="0" algn="l">
              <a:lnSpc>
                <a:spcPct val="90000"/>
              </a:lnSpc>
              <a:spcBef>
                <a:spcPts val="720"/>
              </a:spcBef>
              <a:spcAft>
                <a:spcPts val="0"/>
              </a:spcAft>
              <a:buClr>
                <a:schemeClr val="dk1"/>
              </a:buClr>
              <a:buSzPts val="2400"/>
              <a:buFont typeface="Helvetica Neue"/>
              <a:buNone/>
              <a:defRPr b="1" sz="2400">
                <a:solidFill>
                  <a:schemeClr val="dk1"/>
                </a:solidFill>
                <a:latin typeface="Helvetica Neue"/>
                <a:ea typeface="Helvetica Neue"/>
                <a:cs typeface="Helvetica Neue"/>
                <a:sym typeface="Helvetica Neue"/>
              </a:defRPr>
            </a:lvl1pPr>
            <a:lvl2pPr indent="-228600" lvl="1" marL="914400" marR="0" rtl="0" algn="l">
              <a:lnSpc>
                <a:spcPct val="90000"/>
              </a:lnSpc>
              <a:spcBef>
                <a:spcPts val="600"/>
              </a:spcBef>
              <a:spcAft>
                <a:spcPts val="0"/>
              </a:spcAft>
              <a:buClr>
                <a:schemeClr val="dk1"/>
              </a:buClr>
              <a:buSzPts val="2000"/>
              <a:buFont typeface="Helvetica Neue"/>
              <a:buNone/>
              <a:defRPr b="1" i="0" sz="2000" u="none" cap="none" strike="noStrike">
                <a:solidFill>
                  <a:schemeClr val="dk1"/>
                </a:solidFill>
                <a:latin typeface="Helvetica Neue"/>
                <a:ea typeface="Helvetica Neue"/>
                <a:cs typeface="Helvetica Neue"/>
                <a:sym typeface="Helvetica Neue"/>
              </a:defRPr>
            </a:lvl2pPr>
            <a:lvl3pPr indent="-228600" lvl="2" marL="1371600" marR="0" rtl="0" algn="l">
              <a:lnSpc>
                <a:spcPct val="90000"/>
              </a:lnSpc>
              <a:spcBef>
                <a:spcPts val="540"/>
              </a:spcBef>
              <a:spcAft>
                <a:spcPts val="0"/>
              </a:spcAft>
              <a:buClr>
                <a:schemeClr val="dk1"/>
              </a:buClr>
              <a:buSzPts val="1800"/>
              <a:buFont typeface="Helvetica Neue"/>
              <a:buNone/>
              <a:defRPr b="1" i="0" sz="1800" u="none" cap="none" strike="noStrike">
                <a:solidFill>
                  <a:schemeClr val="dk1"/>
                </a:solidFill>
                <a:latin typeface="Helvetica Neue"/>
                <a:ea typeface="Helvetica Neue"/>
                <a:cs typeface="Helvetica Neue"/>
                <a:sym typeface="Helvetica Neue"/>
              </a:defRPr>
            </a:lvl3pPr>
            <a:lvl4pPr indent="-228600" lvl="3" marL="1828800" marR="0" rtl="0" algn="l">
              <a:lnSpc>
                <a:spcPct val="90000"/>
              </a:lnSpc>
              <a:spcBef>
                <a:spcPts val="480"/>
              </a:spcBef>
              <a:spcAft>
                <a:spcPts val="0"/>
              </a:spcAft>
              <a:buClr>
                <a:schemeClr val="dk1"/>
              </a:buClr>
              <a:buSzPts val="1600"/>
              <a:buFont typeface="Helvetica Neue"/>
              <a:buNone/>
              <a:defRPr b="1" i="0" sz="1600" u="none" cap="none" strike="noStrike">
                <a:solidFill>
                  <a:schemeClr val="dk1"/>
                </a:solidFill>
                <a:latin typeface="Helvetica Neue"/>
                <a:ea typeface="Helvetica Neue"/>
                <a:cs typeface="Helvetica Neue"/>
                <a:sym typeface="Helvetica Neue"/>
              </a:defRPr>
            </a:lvl4pPr>
            <a:lvl5pPr indent="-228600" lvl="4" marL="2286000" marR="0" rtl="0" algn="l">
              <a:lnSpc>
                <a:spcPct val="90000"/>
              </a:lnSpc>
              <a:spcBef>
                <a:spcPts val="480"/>
              </a:spcBef>
              <a:spcAft>
                <a:spcPts val="0"/>
              </a:spcAft>
              <a:buClr>
                <a:schemeClr val="dk1"/>
              </a:buClr>
              <a:buSzPts val="1600"/>
              <a:buFont typeface="Helvetica Neue"/>
              <a:buNone/>
              <a:defRPr b="1" i="0" sz="1600" u="none" cap="none" strike="noStrike">
                <a:solidFill>
                  <a:schemeClr val="dk1"/>
                </a:solidFill>
                <a:latin typeface="Helvetica Neue"/>
                <a:ea typeface="Helvetica Neue"/>
                <a:cs typeface="Helvetica Neue"/>
                <a:sym typeface="Helvetica Neue"/>
              </a:defRPr>
            </a:lvl5pPr>
            <a:lvl6pPr indent="-228600" lvl="5" marL="2743200" marR="0" rtl="0" algn="l">
              <a:lnSpc>
                <a:spcPct val="90000"/>
              </a:lnSpc>
              <a:spcBef>
                <a:spcPts val="480"/>
              </a:spcBef>
              <a:spcAft>
                <a:spcPts val="0"/>
              </a:spcAft>
              <a:buClr>
                <a:schemeClr val="dk1"/>
              </a:buClr>
              <a:buSzPts val="1600"/>
              <a:buFont typeface="Comic Sans MS"/>
              <a:buNone/>
              <a:defRPr b="1" i="0" sz="1600" u="none" cap="none" strike="noStrike">
                <a:solidFill>
                  <a:schemeClr val="dk1"/>
                </a:solidFill>
                <a:latin typeface="Comic Sans MS"/>
                <a:ea typeface="Comic Sans MS"/>
                <a:cs typeface="Comic Sans MS"/>
                <a:sym typeface="Comic Sans MS"/>
              </a:defRPr>
            </a:lvl6pPr>
            <a:lvl7pPr indent="-228600" lvl="6" marL="3200400" marR="0" rtl="0" algn="l">
              <a:lnSpc>
                <a:spcPct val="90000"/>
              </a:lnSpc>
              <a:spcBef>
                <a:spcPts val="480"/>
              </a:spcBef>
              <a:spcAft>
                <a:spcPts val="0"/>
              </a:spcAft>
              <a:buClr>
                <a:schemeClr val="dk1"/>
              </a:buClr>
              <a:buSzPts val="1600"/>
              <a:buFont typeface="Comic Sans MS"/>
              <a:buNone/>
              <a:defRPr b="1" i="0" sz="1600" u="none" cap="none" strike="noStrike">
                <a:solidFill>
                  <a:schemeClr val="dk1"/>
                </a:solidFill>
                <a:latin typeface="Comic Sans MS"/>
                <a:ea typeface="Comic Sans MS"/>
                <a:cs typeface="Comic Sans MS"/>
                <a:sym typeface="Comic Sans MS"/>
              </a:defRPr>
            </a:lvl7pPr>
            <a:lvl8pPr indent="-228600" lvl="7" marL="3657600" marR="0" rtl="0" algn="l">
              <a:lnSpc>
                <a:spcPct val="90000"/>
              </a:lnSpc>
              <a:spcBef>
                <a:spcPts val="480"/>
              </a:spcBef>
              <a:spcAft>
                <a:spcPts val="0"/>
              </a:spcAft>
              <a:buClr>
                <a:schemeClr val="dk1"/>
              </a:buClr>
              <a:buSzPts val="1600"/>
              <a:buFont typeface="Comic Sans MS"/>
              <a:buNone/>
              <a:defRPr b="1" i="0" sz="1600" u="none" cap="none" strike="noStrike">
                <a:solidFill>
                  <a:schemeClr val="dk1"/>
                </a:solidFill>
                <a:latin typeface="Comic Sans MS"/>
                <a:ea typeface="Comic Sans MS"/>
                <a:cs typeface="Comic Sans MS"/>
                <a:sym typeface="Comic Sans MS"/>
              </a:defRPr>
            </a:lvl8pPr>
            <a:lvl9pPr indent="-228600" lvl="8" marL="4114800" marR="0" rtl="0" algn="l">
              <a:lnSpc>
                <a:spcPct val="90000"/>
              </a:lnSpc>
              <a:spcBef>
                <a:spcPts val="480"/>
              </a:spcBef>
              <a:spcAft>
                <a:spcPts val="0"/>
              </a:spcAft>
              <a:buClr>
                <a:schemeClr val="dk1"/>
              </a:buClr>
              <a:buSzPts val="1600"/>
              <a:buFont typeface="Comic Sans MS"/>
              <a:buNone/>
              <a:defRPr b="1" i="0" sz="1600" u="none" cap="none" strike="noStrike">
                <a:solidFill>
                  <a:schemeClr val="dk1"/>
                </a:solidFill>
                <a:latin typeface="Comic Sans MS"/>
                <a:ea typeface="Comic Sans MS"/>
                <a:cs typeface="Comic Sans MS"/>
                <a:sym typeface="Comic Sans MS"/>
              </a:defRPr>
            </a:lvl9pPr>
          </a:lstStyle>
          <a:p/>
        </p:txBody>
      </p:sp>
      <p:sp>
        <p:nvSpPr>
          <p:cNvPr id="84" name="Google Shape;84;p23"/>
          <p:cNvSpPr txBox="1"/>
          <p:nvPr>
            <p:ph idx="2" type="body"/>
          </p:nvPr>
        </p:nvSpPr>
        <p:spPr>
          <a:xfrm>
            <a:off x="457200" y="1631156"/>
            <a:ext cx="4040100" cy="2963400"/>
          </a:xfrm>
          <a:prstGeom prst="rect">
            <a:avLst/>
          </a:prstGeom>
          <a:noFill/>
          <a:ln>
            <a:noFill/>
          </a:ln>
        </p:spPr>
        <p:txBody>
          <a:bodyPr anchorCtr="0" anchor="t" bIns="91425" lIns="91425" spcFirstLastPara="1" rIns="91425" wrap="square" tIns="91425">
            <a:noAutofit/>
          </a:bodyPr>
          <a:lstStyle>
            <a:lvl1pPr indent="-381000" lvl="0" marL="457200" marR="0" rtl="0" algn="l">
              <a:lnSpc>
                <a:spcPct val="90000"/>
              </a:lnSpc>
              <a:spcBef>
                <a:spcPts val="720"/>
              </a:spcBef>
              <a:spcAft>
                <a:spcPts val="0"/>
              </a:spcAft>
              <a:buClr>
                <a:schemeClr val="dk1"/>
              </a:buClr>
              <a:buSzPts val="2400"/>
              <a:buFont typeface="Helvetica Neue"/>
              <a:buChar char="•"/>
              <a:defRPr sz="2400">
                <a:solidFill>
                  <a:schemeClr val="dk1"/>
                </a:solidFill>
                <a:latin typeface="Helvetica Neue"/>
                <a:ea typeface="Helvetica Neue"/>
                <a:cs typeface="Helvetica Neue"/>
                <a:sym typeface="Helvetica Neue"/>
              </a:defRPr>
            </a:lvl1pPr>
            <a:lvl2pPr indent="-355600" lvl="1" marL="914400" marR="0" rtl="0" algn="l">
              <a:lnSpc>
                <a:spcPct val="90000"/>
              </a:lnSpc>
              <a:spcBef>
                <a:spcPts val="600"/>
              </a:spcBef>
              <a:spcAft>
                <a:spcPts val="0"/>
              </a:spcAft>
              <a:buClr>
                <a:schemeClr val="dk1"/>
              </a:buClr>
              <a:buSzPts val="2000"/>
              <a:buFont typeface="Helvetica Neue"/>
              <a:buChar char="–"/>
              <a:defRPr b="0" i="0" sz="2000" u="none" cap="none" strike="noStrike">
                <a:solidFill>
                  <a:schemeClr val="dk1"/>
                </a:solidFill>
                <a:latin typeface="Helvetica Neue"/>
                <a:ea typeface="Helvetica Neue"/>
                <a:cs typeface="Helvetica Neue"/>
                <a:sym typeface="Helvetica Neue"/>
              </a:defRPr>
            </a:lvl2pPr>
            <a:lvl3pPr indent="-342900" lvl="2" marL="1371600" marR="0" rtl="0" algn="l">
              <a:lnSpc>
                <a:spcPct val="90000"/>
              </a:lnSpc>
              <a:spcBef>
                <a:spcPts val="540"/>
              </a:spcBef>
              <a:spcAft>
                <a:spcPts val="0"/>
              </a:spcAft>
              <a:buClr>
                <a:schemeClr val="dk1"/>
              </a:buClr>
              <a:buSzPts val="1800"/>
              <a:buFont typeface="Helvetica Neue"/>
              <a:buChar char="»"/>
              <a:defRPr b="0" i="0" sz="1800" u="none" cap="none" strike="noStrike">
                <a:solidFill>
                  <a:schemeClr val="dk1"/>
                </a:solidFill>
                <a:latin typeface="Helvetica Neue"/>
                <a:ea typeface="Helvetica Neue"/>
                <a:cs typeface="Helvetica Neue"/>
                <a:sym typeface="Helvetica Neue"/>
              </a:defRPr>
            </a:lvl3pPr>
            <a:lvl4pPr indent="-330200" lvl="3" marL="1828800" marR="0" rtl="0" algn="l">
              <a:lnSpc>
                <a:spcPct val="90000"/>
              </a:lnSpc>
              <a:spcBef>
                <a:spcPts val="480"/>
              </a:spcBef>
              <a:spcAft>
                <a:spcPts val="0"/>
              </a:spcAft>
              <a:buClr>
                <a:schemeClr val="dk1"/>
              </a:buClr>
              <a:buSzPts val="1600"/>
              <a:buFont typeface="Helvetica Neue"/>
              <a:buChar char="•"/>
              <a:defRPr b="0" i="0" sz="1600" u="none" cap="none" strike="noStrike">
                <a:solidFill>
                  <a:schemeClr val="dk1"/>
                </a:solidFill>
                <a:latin typeface="Helvetica Neue"/>
                <a:ea typeface="Helvetica Neue"/>
                <a:cs typeface="Helvetica Neue"/>
                <a:sym typeface="Helvetica Neue"/>
              </a:defRPr>
            </a:lvl4pPr>
            <a:lvl5pPr indent="-330200" lvl="4" marL="2286000" marR="0" rtl="0" algn="l">
              <a:lnSpc>
                <a:spcPct val="90000"/>
              </a:lnSpc>
              <a:spcBef>
                <a:spcPts val="480"/>
              </a:spcBef>
              <a:spcAft>
                <a:spcPts val="0"/>
              </a:spcAft>
              <a:buClr>
                <a:schemeClr val="dk1"/>
              </a:buClr>
              <a:buSzPts val="1600"/>
              <a:buFont typeface="Helvetica Neue"/>
              <a:buChar char="–"/>
              <a:defRPr b="0" i="0" sz="1600" u="none" cap="none" strike="noStrike">
                <a:solidFill>
                  <a:schemeClr val="dk1"/>
                </a:solidFill>
                <a:latin typeface="Helvetica Neue"/>
                <a:ea typeface="Helvetica Neue"/>
                <a:cs typeface="Helvetica Neue"/>
                <a:sym typeface="Helvetica Neue"/>
              </a:defRPr>
            </a:lvl5pPr>
            <a:lvl6pPr indent="-330200" lvl="5" marL="2743200" marR="0" rtl="0" algn="l">
              <a:lnSpc>
                <a:spcPct val="90000"/>
              </a:lnSpc>
              <a:spcBef>
                <a:spcPts val="480"/>
              </a:spcBef>
              <a:spcAft>
                <a:spcPts val="0"/>
              </a:spcAft>
              <a:buClr>
                <a:schemeClr val="dk1"/>
              </a:buClr>
              <a:buSzPts val="1600"/>
              <a:buFont typeface="Comic Sans MS"/>
              <a:buChar char="–"/>
              <a:defRPr b="1" i="0" sz="1600" u="none" cap="none" strike="noStrike">
                <a:solidFill>
                  <a:schemeClr val="dk1"/>
                </a:solidFill>
                <a:latin typeface="Comic Sans MS"/>
                <a:ea typeface="Comic Sans MS"/>
                <a:cs typeface="Comic Sans MS"/>
                <a:sym typeface="Comic Sans MS"/>
              </a:defRPr>
            </a:lvl6pPr>
            <a:lvl7pPr indent="-330200" lvl="6" marL="3200400" marR="0" rtl="0" algn="l">
              <a:lnSpc>
                <a:spcPct val="90000"/>
              </a:lnSpc>
              <a:spcBef>
                <a:spcPts val="480"/>
              </a:spcBef>
              <a:spcAft>
                <a:spcPts val="0"/>
              </a:spcAft>
              <a:buClr>
                <a:schemeClr val="dk1"/>
              </a:buClr>
              <a:buSzPts val="1600"/>
              <a:buFont typeface="Comic Sans MS"/>
              <a:buChar char="–"/>
              <a:defRPr b="1" i="0" sz="1600" u="none" cap="none" strike="noStrike">
                <a:solidFill>
                  <a:schemeClr val="dk1"/>
                </a:solidFill>
                <a:latin typeface="Comic Sans MS"/>
                <a:ea typeface="Comic Sans MS"/>
                <a:cs typeface="Comic Sans MS"/>
                <a:sym typeface="Comic Sans MS"/>
              </a:defRPr>
            </a:lvl7pPr>
            <a:lvl8pPr indent="-330200" lvl="7" marL="3657600" marR="0" rtl="0" algn="l">
              <a:lnSpc>
                <a:spcPct val="90000"/>
              </a:lnSpc>
              <a:spcBef>
                <a:spcPts val="480"/>
              </a:spcBef>
              <a:spcAft>
                <a:spcPts val="0"/>
              </a:spcAft>
              <a:buClr>
                <a:schemeClr val="dk1"/>
              </a:buClr>
              <a:buSzPts val="1600"/>
              <a:buFont typeface="Comic Sans MS"/>
              <a:buChar char="–"/>
              <a:defRPr b="1" i="0" sz="1600" u="none" cap="none" strike="noStrike">
                <a:solidFill>
                  <a:schemeClr val="dk1"/>
                </a:solidFill>
                <a:latin typeface="Comic Sans MS"/>
                <a:ea typeface="Comic Sans MS"/>
                <a:cs typeface="Comic Sans MS"/>
                <a:sym typeface="Comic Sans MS"/>
              </a:defRPr>
            </a:lvl8pPr>
            <a:lvl9pPr indent="-330200" lvl="8" marL="4114800" marR="0" rtl="0" algn="l">
              <a:lnSpc>
                <a:spcPct val="90000"/>
              </a:lnSpc>
              <a:spcBef>
                <a:spcPts val="480"/>
              </a:spcBef>
              <a:spcAft>
                <a:spcPts val="0"/>
              </a:spcAft>
              <a:buClr>
                <a:schemeClr val="dk1"/>
              </a:buClr>
              <a:buSzPts val="1600"/>
              <a:buFont typeface="Comic Sans MS"/>
              <a:buChar char="–"/>
              <a:defRPr b="1" i="0" sz="1600" u="none" cap="none" strike="noStrike">
                <a:solidFill>
                  <a:schemeClr val="dk1"/>
                </a:solidFill>
                <a:latin typeface="Comic Sans MS"/>
                <a:ea typeface="Comic Sans MS"/>
                <a:cs typeface="Comic Sans MS"/>
                <a:sym typeface="Comic Sans MS"/>
              </a:defRPr>
            </a:lvl9pPr>
          </a:lstStyle>
          <a:p/>
        </p:txBody>
      </p:sp>
      <p:sp>
        <p:nvSpPr>
          <p:cNvPr id="85" name="Google Shape;85;p23"/>
          <p:cNvSpPr txBox="1"/>
          <p:nvPr>
            <p:ph idx="3" type="body"/>
          </p:nvPr>
        </p:nvSpPr>
        <p:spPr>
          <a:xfrm>
            <a:off x="4645025" y="1151335"/>
            <a:ext cx="4041900" cy="479700"/>
          </a:xfrm>
          <a:prstGeom prst="rect">
            <a:avLst/>
          </a:prstGeom>
          <a:noFill/>
          <a:ln>
            <a:noFill/>
          </a:ln>
        </p:spPr>
        <p:txBody>
          <a:bodyPr anchorCtr="0" anchor="b" bIns="91425" lIns="91425" spcFirstLastPara="1" rIns="91425" wrap="square" tIns="91425">
            <a:noAutofit/>
          </a:bodyPr>
          <a:lstStyle>
            <a:lvl1pPr indent="-228600" lvl="0" marL="457200" marR="0" rtl="0" algn="l">
              <a:lnSpc>
                <a:spcPct val="90000"/>
              </a:lnSpc>
              <a:spcBef>
                <a:spcPts val="720"/>
              </a:spcBef>
              <a:spcAft>
                <a:spcPts val="0"/>
              </a:spcAft>
              <a:buClr>
                <a:schemeClr val="dk1"/>
              </a:buClr>
              <a:buSzPts val="2400"/>
              <a:buFont typeface="Helvetica Neue"/>
              <a:buNone/>
              <a:defRPr b="1" sz="2400">
                <a:solidFill>
                  <a:schemeClr val="dk1"/>
                </a:solidFill>
                <a:latin typeface="Helvetica Neue"/>
                <a:ea typeface="Helvetica Neue"/>
                <a:cs typeface="Helvetica Neue"/>
                <a:sym typeface="Helvetica Neue"/>
              </a:defRPr>
            </a:lvl1pPr>
            <a:lvl2pPr indent="-228600" lvl="1" marL="914400" marR="0" rtl="0" algn="l">
              <a:lnSpc>
                <a:spcPct val="90000"/>
              </a:lnSpc>
              <a:spcBef>
                <a:spcPts val="600"/>
              </a:spcBef>
              <a:spcAft>
                <a:spcPts val="0"/>
              </a:spcAft>
              <a:buClr>
                <a:schemeClr val="dk1"/>
              </a:buClr>
              <a:buSzPts val="2000"/>
              <a:buFont typeface="Helvetica Neue"/>
              <a:buNone/>
              <a:defRPr b="1" i="0" sz="2000" u="none" cap="none" strike="noStrike">
                <a:solidFill>
                  <a:schemeClr val="dk1"/>
                </a:solidFill>
                <a:latin typeface="Helvetica Neue"/>
                <a:ea typeface="Helvetica Neue"/>
                <a:cs typeface="Helvetica Neue"/>
                <a:sym typeface="Helvetica Neue"/>
              </a:defRPr>
            </a:lvl2pPr>
            <a:lvl3pPr indent="-228600" lvl="2" marL="1371600" marR="0" rtl="0" algn="l">
              <a:lnSpc>
                <a:spcPct val="90000"/>
              </a:lnSpc>
              <a:spcBef>
                <a:spcPts val="540"/>
              </a:spcBef>
              <a:spcAft>
                <a:spcPts val="0"/>
              </a:spcAft>
              <a:buClr>
                <a:schemeClr val="dk1"/>
              </a:buClr>
              <a:buSzPts val="1800"/>
              <a:buFont typeface="Helvetica Neue"/>
              <a:buNone/>
              <a:defRPr b="1" i="0" sz="1800" u="none" cap="none" strike="noStrike">
                <a:solidFill>
                  <a:schemeClr val="dk1"/>
                </a:solidFill>
                <a:latin typeface="Helvetica Neue"/>
                <a:ea typeface="Helvetica Neue"/>
                <a:cs typeface="Helvetica Neue"/>
                <a:sym typeface="Helvetica Neue"/>
              </a:defRPr>
            </a:lvl3pPr>
            <a:lvl4pPr indent="-228600" lvl="3" marL="1828800" marR="0" rtl="0" algn="l">
              <a:lnSpc>
                <a:spcPct val="90000"/>
              </a:lnSpc>
              <a:spcBef>
                <a:spcPts val="480"/>
              </a:spcBef>
              <a:spcAft>
                <a:spcPts val="0"/>
              </a:spcAft>
              <a:buClr>
                <a:schemeClr val="dk1"/>
              </a:buClr>
              <a:buSzPts val="1600"/>
              <a:buFont typeface="Helvetica Neue"/>
              <a:buNone/>
              <a:defRPr b="1" i="0" sz="1600" u="none" cap="none" strike="noStrike">
                <a:solidFill>
                  <a:schemeClr val="dk1"/>
                </a:solidFill>
                <a:latin typeface="Helvetica Neue"/>
                <a:ea typeface="Helvetica Neue"/>
                <a:cs typeface="Helvetica Neue"/>
                <a:sym typeface="Helvetica Neue"/>
              </a:defRPr>
            </a:lvl4pPr>
            <a:lvl5pPr indent="-228600" lvl="4" marL="2286000" marR="0" rtl="0" algn="l">
              <a:lnSpc>
                <a:spcPct val="90000"/>
              </a:lnSpc>
              <a:spcBef>
                <a:spcPts val="480"/>
              </a:spcBef>
              <a:spcAft>
                <a:spcPts val="0"/>
              </a:spcAft>
              <a:buClr>
                <a:schemeClr val="dk1"/>
              </a:buClr>
              <a:buSzPts val="1600"/>
              <a:buFont typeface="Helvetica Neue"/>
              <a:buNone/>
              <a:defRPr b="1" i="0" sz="1600" u="none" cap="none" strike="noStrike">
                <a:solidFill>
                  <a:schemeClr val="dk1"/>
                </a:solidFill>
                <a:latin typeface="Helvetica Neue"/>
                <a:ea typeface="Helvetica Neue"/>
                <a:cs typeface="Helvetica Neue"/>
                <a:sym typeface="Helvetica Neue"/>
              </a:defRPr>
            </a:lvl5pPr>
            <a:lvl6pPr indent="-228600" lvl="5" marL="2743200" marR="0" rtl="0" algn="l">
              <a:lnSpc>
                <a:spcPct val="90000"/>
              </a:lnSpc>
              <a:spcBef>
                <a:spcPts val="480"/>
              </a:spcBef>
              <a:spcAft>
                <a:spcPts val="0"/>
              </a:spcAft>
              <a:buClr>
                <a:schemeClr val="dk1"/>
              </a:buClr>
              <a:buSzPts val="1600"/>
              <a:buFont typeface="Comic Sans MS"/>
              <a:buNone/>
              <a:defRPr b="1" i="0" sz="1600" u="none" cap="none" strike="noStrike">
                <a:solidFill>
                  <a:schemeClr val="dk1"/>
                </a:solidFill>
                <a:latin typeface="Comic Sans MS"/>
                <a:ea typeface="Comic Sans MS"/>
                <a:cs typeface="Comic Sans MS"/>
                <a:sym typeface="Comic Sans MS"/>
              </a:defRPr>
            </a:lvl6pPr>
            <a:lvl7pPr indent="-228600" lvl="6" marL="3200400" marR="0" rtl="0" algn="l">
              <a:lnSpc>
                <a:spcPct val="90000"/>
              </a:lnSpc>
              <a:spcBef>
                <a:spcPts val="480"/>
              </a:spcBef>
              <a:spcAft>
                <a:spcPts val="0"/>
              </a:spcAft>
              <a:buClr>
                <a:schemeClr val="dk1"/>
              </a:buClr>
              <a:buSzPts val="1600"/>
              <a:buFont typeface="Comic Sans MS"/>
              <a:buNone/>
              <a:defRPr b="1" i="0" sz="1600" u="none" cap="none" strike="noStrike">
                <a:solidFill>
                  <a:schemeClr val="dk1"/>
                </a:solidFill>
                <a:latin typeface="Comic Sans MS"/>
                <a:ea typeface="Comic Sans MS"/>
                <a:cs typeface="Comic Sans MS"/>
                <a:sym typeface="Comic Sans MS"/>
              </a:defRPr>
            </a:lvl7pPr>
            <a:lvl8pPr indent="-228600" lvl="7" marL="3657600" marR="0" rtl="0" algn="l">
              <a:lnSpc>
                <a:spcPct val="90000"/>
              </a:lnSpc>
              <a:spcBef>
                <a:spcPts val="480"/>
              </a:spcBef>
              <a:spcAft>
                <a:spcPts val="0"/>
              </a:spcAft>
              <a:buClr>
                <a:schemeClr val="dk1"/>
              </a:buClr>
              <a:buSzPts val="1600"/>
              <a:buFont typeface="Comic Sans MS"/>
              <a:buNone/>
              <a:defRPr b="1" i="0" sz="1600" u="none" cap="none" strike="noStrike">
                <a:solidFill>
                  <a:schemeClr val="dk1"/>
                </a:solidFill>
                <a:latin typeface="Comic Sans MS"/>
                <a:ea typeface="Comic Sans MS"/>
                <a:cs typeface="Comic Sans MS"/>
                <a:sym typeface="Comic Sans MS"/>
              </a:defRPr>
            </a:lvl8pPr>
            <a:lvl9pPr indent="-228600" lvl="8" marL="4114800" marR="0" rtl="0" algn="l">
              <a:lnSpc>
                <a:spcPct val="90000"/>
              </a:lnSpc>
              <a:spcBef>
                <a:spcPts val="480"/>
              </a:spcBef>
              <a:spcAft>
                <a:spcPts val="0"/>
              </a:spcAft>
              <a:buClr>
                <a:schemeClr val="dk1"/>
              </a:buClr>
              <a:buSzPts val="1600"/>
              <a:buFont typeface="Comic Sans MS"/>
              <a:buNone/>
              <a:defRPr b="1" i="0" sz="1600" u="none" cap="none" strike="noStrike">
                <a:solidFill>
                  <a:schemeClr val="dk1"/>
                </a:solidFill>
                <a:latin typeface="Comic Sans MS"/>
                <a:ea typeface="Comic Sans MS"/>
                <a:cs typeface="Comic Sans MS"/>
                <a:sym typeface="Comic Sans MS"/>
              </a:defRPr>
            </a:lvl9pPr>
          </a:lstStyle>
          <a:p/>
        </p:txBody>
      </p:sp>
      <p:sp>
        <p:nvSpPr>
          <p:cNvPr id="86" name="Google Shape;86;p23"/>
          <p:cNvSpPr txBox="1"/>
          <p:nvPr>
            <p:ph idx="4" type="body"/>
          </p:nvPr>
        </p:nvSpPr>
        <p:spPr>
          <a:xfrm>
            <a:off x="4645025" y="1631156"/>
            <a:ext cx="4041900" cy="2963400"/>
          </a:xfrm>
          <a:prstGeom prst="rect">
            <a:avLst/>
          </a:prstGeom>
          <a:noFill/>
          <a:ln>
            <a:noFill/>
          </a:ln>
        </p:spPr>
        <p:txBody>
          <a:bodyPr anchorCtr="0" anchor="t" bIns="91425" lIns="91425" spcFirstLastPara="1" rIns="91425" wrap="square" tIns="91425">
            <a:noAutofit/>
          </a:bodyPr>
          <a:lstStyle>
            <a:lvl1pPr indent="-381000" lvl="0" marL="457200" marR="0" rtl="0" algn="l">
              <a:lnSpc>
                <a:spcPct val="90000"/>
              </a:lnSpc>
              <a:spcBef>
                <a:spcPts val="720"/>
              </a:spcBef>
              <a:spcAft>
                <a:spcPts val="0"/>
              </a:spcAft>
              <a:buClr>
                <a:schemeClr val="dk1"/>
              </a:buClr>
              <a:buSzPts val="2400"/>
              <a:buFont typeface="Helvetica Neue"/>
              <a:buChar char="•"/>
              <a:defRPr sz="2400">
                <a:solidFill>
                  <a:schemeClr val="dk1"/>
                </a:solidFill>
                <a:latin typeface="Helvetica Neue"/>
                <a:ea typeface="Helvetica Neue"/>
                <a:cs typeface="Helvetica Neue"/>
                <a:sym typeface="Helvetica Neue"/>
              </a:defRPr>
            </a:lvl1pPr>
            <a:lvl2pPr indent="-355600" lvl="1" marL="914400" marR="0" rtl="0" algn="l">
              <a:lnSpc>
                <a:spcPct val="90000"/>
              </a:lnSpc>
              <a:spcBef>
                <a:spcPts val="600"/>
              </a:spcBef>
              <a:spcAft>
                <a:spcPts val="0"/>
              </a:spcAft>
              <a:buClr>
                <a:schemeClr val="dk1"/>
              </a:buClr>
              <a:buSzPts val="2000"/>
              <a:buFont typeface="Helvetica Neue"/>
              <a:buChar char="–"/>
              <a:defRPr b="0" i="0" sz="2000" u="none" cap="none" strike="noStrike">
                <a:solidFill>
                  <a:schemeClr val="dk1"/>
                </a:solidFill>
                <a:latin typeface="Helvetica Neue"/>
                <a:ea typeface="Helvetica Neue"/>
                <a:cs typeface="Helvetica Neue"/>
                <a:sym typeface="Helvetica Neue"/>
              </a:defRPr>
            </a:lvl2pPr>
            <a:lvl3pPr indent="-342900" lvl="2" marL="1371600" marR="0" rtl="0" algn="l">
              <a:lnSpc>
                <a:spcPct val="90000"/>
              </a:lnSpc>
              <a:spcBef>
                <a:spcPts val="540"/>
              </a:spcBef>
              <a:spcAft>
                <a:spcPts val="0"/>
              </a:spcAft>
              <a:buClr>
                <a:schemeClr val="dk1"/>
              </a:buClr>
              <a:buSzPts val="1800"/>
              <a:buFont typeface="Helvetica Neue"/>
              <a:buChar char="»"/>
              <a:defRPr b="0" i="0" sz="1800" u="none" cap="none" strike="noStrike">
                <a:solidFill>
                  <a:schemeClr val="dk1"/>
                </a:solidFill>
                <a:latin typeface="Helvetica Neue"/>
                <a:ea typeface="Helvetica Neue"/>
                <a:cs typeface="Helvetica Neue"/>
                <a:sym typeface="Helvetica Neue"/>
              </a:defRPr>
            </a:lvl3pPr>
            <a:lvl4pPr indent="-330200" lvl="3" marL="1828800" marR="0" rtl="0" algn="l">
              <a:lnSpc>
                <a:spcPct val="90000"/>
              </a:lnSpc>
              <a:spcBef>
                <a:spcPts val="480"/>
              </a:spcBef>
              <a:spcAft>
                <a:spcPts val="0"/>
              </a:spcAft>
              <a:buClr>
                <a:schemeClr val="dk1"/>
              </a:buClr>
              <a:buSzPts val="1600"/>
              <a:buFont typeface="Helvetica Neue"/>
              <a:buChar char="•"/>
              <a:defRPr b="0" i="0" sz="1600" u="none" cap="none" strike="noStrike">
                <a:solidFill>
                  <a:schemeClr val="dk1"/>
                </a:solidFill>
                <a:latin typeface="Helvetica Neue"/>
                <a:ea typeface="Helvetica Neue"/>
                <a:cs typeface="Helvetica Neue"/>
                <a:sym typeface="Helvetica Neue"/>
              </a:defRPr>
            </a:lvl4pPr>
            <a:lvl5pPr indent="-330200" lvl="4" marL="2286000" marR="0" rtl="0" algn="l">
              <a:lnSpc>
                <a:spcPct val="90000"/>
              </a:lnSpc>
              <a:spcBef>
                <a:spcPts val="480"/>
              </a:spcBef>
              <a:spcAft>
                <a:spcPts val="0"/>
              </a:spcAft>
              <a:buClr>
                <a:schemeClr val="dk1"/>
              </a:buClr>
              <a:buSzPts val="1600"/>
              <a:buFont typeface="Helvetica Neue"/>
              <a:buChar char="–"/>
              <a:defRPr b="0" i="0" sz="1600" u="none" cap="none" strike="noStrike">
                <a:solidFill>
                  <a:schemeClr val="dk1"/>
                </a:solidFill>
                <a:latin typeface="Helvetica Neue"/>
                <a:ea typeface="Helvetica Neue"/>
                <a:cs typeface="Helvetica Neue"/>
                <a:sym typeface="Helvetica Neue"/>
              </a:defRPr>
            </a:lvl5pPr>
            <a:lvl6pPr indent="-330200" lvl="5" marL="2743200" marR="0" rtl="0" algn="l">
              <a:lnSpc>
                <a:spcPct val="90000"/>
              </a:lnSpc>
              <a:spcBef>
                <a:spcPts val="480"/>
              </a:spcBef>
              <a:spcAft>
                <a:spcPts val="0"/>
              </a:spcAft>
              <a:buClr>
                <a:schemeClr val="dk1"/>
              </a:buClr>
              <a:buSzPts val="1600"/>
              <a:buFont typeface="Comic Sans MS"/>
              <a:buChar char="–"/>
              <a:defRPr b="1" i="0" sz="1600" u="none" cap="none" strike="noStrike">
                <a:solidFill>
                  <a:schemeClr val="dk1"/>
                </a:solidFill>
                <a:latin typeface="Comic Sans MS"/>
                <a:ea typeface="Comic Sans MS"/>
                <a:cs typeface="Comic Sans MS"/>
                <a:sym typeface="Comic Sans MS"/>
              </a:defRPr>
            </a:lvl6pPr>
            <a:lvl7pPr indent="-330200" lvl="6" marL="3200400" marR="0" rtl="0" algn="l">
              <a:lnSpc>
                <a:spcPct val="90000"/>
              </a:lnSpc>
              <a:spcBef>
                <a:spcPts val="480"/>
              </a:spcBef>
              <a:spcAft>
                <a:spcPts val="0"/>
              </a:spcAft>
              <a:buClr>
                <a:schemeClr val="dk1"/>
              </a:buClr>
              <a:buSzPts val="1600"/>
              <a:buFont typeface="Comic Sans MS"/>
              <a:buChar char="–"/>
              <a:defRPr b="1" i="0" sz="1600" u="none" cap="none" strike="noStrike">
                <a:solidFill>
                  <a:schemeClr val="dk1"/>
                </a:solidFill>
                <a:latin typeface="Comic Sans MS"/>
                <a:ea typeface="Comic Sans MS"/>
                <a:cs typeface="Comic Sans MS"/>
                <a:sym typeface="Comic Sans MS"/>
              </a:defRPr>
            </a:lvl7pPr>
            <a:lvl8pPr indent="-330200" lvl="7" marL="3657600" marR="0" rtl="0" algn="l">
              <a:lnSpc>
                <a:spcPct val="90000"/>
              </a:lnSpc>
              <a:spcBef>
                <a:spcPts val="480"/>
              </a:spcBef>
              <a:spcAft>
                <a:spcPts val="0"/>
              </a:spcAft>
              <a:buClr>
                <a:schemeClr val="dk1"/>
              </a:buClr>
              <a:buSzPts val="1600"/>
              <a:buFont typeface="Comic Sans MS"/>
              <a:buChar char="–"/>
              <a:defRPr b="1" i="0" sz="1600" u="none" cap="none" strike="noStrike">
                <a:solidFill>
                  <a:schemeClr val="dk1"/>
                </a:solidFill>
                <a:latin typeface="Comic Sans MS"/>
                <a:ea typeface="Comic Sans MS"/>
                <a:cs typeface="Comic Sans MS"/>
                <a:sym typeface="Comic Sans MS"/>
              </a:defRPr>
            </a:lvl8pPr>
            <a:lvl9pPr indent="-330200" lvl="8" marL="4114800" marR="0" rtl="0" algn="l">
              <a:lnSpc>
                <a:spcPct val="90000"/>
              </a:lnSpc>
              <a:spcBef>
                <a:spcPts val="480"/>
              </a:spcBef>
              <a:spcAft>
                <a:spcPts val="0"/>
              </a:spcAft>
              <a:buClr>
                <a:schemeClr val="dk1"/>
              </a:buClr>
              <a:buSzPts val="1600"/>
              <a:buFont typeface="Comic Sans MS"/>
              <a:buChar char="–"/>
              <a:defRPr b="1" i="0" sz="1600" u="none" cap="none" strike="noStrike">
                <a:solidFill>
                  <a:schemeClr val="dk1"/>
                </a:solidFill>
                <a:latin typeface="Comic Sans MS"/>
                <a:ea typeface="Comic Sans MS"/>
                <a:cs typeface="Comic Sans MS"/>
                <a:sym typeface="Comic Sans MS"/>
              </a:defRPr>
            </a:lvl9pPr>
          </a:lstStyl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87" name="Shape 87"/>
        <p:cNvGrpSpPr/>
        <p:nvPr/>
      </p:nvGrpSpPr>
      <p:grpSpPr>
        <a:xfrm>
          <a:off x="0" y="0"/>
          <a:ext cx="0" cy="0"/>
          <a:chOff x="0" y="0"/>
          <a:chExt cx="0" cy="0"/>
        </a:xfrm>
      </p:grpSpPr>
      <p:sp>
        <p:nvSpPr>
          <p:cNvPr id="88" name="Google Shape;88;p24"/>
          <p:cNvSpPr txBox="1"/>
          <p:nvPr>
            <p:ph type="title"/>
          </p:nvPr>
        </p:nvSpPr>
        <p:spPr>
          <a:xfrm>
            <a:off x="722313" y="3305175"/>
            <a:ext cx="7772400" cy="1021500"/>
          </a:xfrm>
          <a:prstGeom prst="rect">
            <a:avLst/>
          </a:prstGeom>
          <a:noFill/>
          <a:ln>
            <a:noFill/>
          </a:ln>
        </p:spPr>
        <p:txBody>
          <a:bodyPr anchorCtr="0" anchor="t" bIns="91425" lIns="91425" spcFirstLastPara="1" rIns="91425" wrap="square" tIns="91425">
            <a:noAutofit/>
          </a:bodyPr>
          <a:lstStyle>
            <a:lvl1pPr indent="0" lvl="0" marL="0" marR="0" rtl="0" algn="l">
              <a:lnSpc>
                <a:spcPct val="90000"/>
              </a:lnSpc>
              <a:spcBef>
                <a:spcPts val="0"/>
              </a:spcBef>
              <a:spcAft>
                <a:spcPts val="0"/>
              </a:spcAft>
              <a:buSzPts val="1400"/>
              <a:buNone/>
              <a:defRPr b="1" i="0" sz="4000" u="none" cap="none" strike="noStrike">
                <a:solidFill>
                  <a:srgbClr val="2A40E2"/>
                </a:solidFill>
                <a:latin typeface="Helvetica Neue"/>
                <a:ea typeface="Helvetica Neue"/>
                <a:cs typeface="Helvetica Neue"/>
                <a:sym typeface="Helvetica Neue"/>
              </a:defRPr>
            </a:lvl1pPr>
            <a:lvl2pPr indent="0" lvl="1"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2pPr>
            <a:lvl3pPr indent="0" lvl="2"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3pPr>
            <a:lvl4pPr indent="0" lvl="3"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4pPr>
            <a:lvl5pPr indent="0" lvl="4"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5pPr>
            <a:lvl6pPr indent="0" lvl="5" marL="457200" marR="0" rtl="0" algn="ctr">
              <a:lnSpc>
                <a:spcPct val="90000"/>
              </a:lnSpc>
              <a:spcBef>
                <a:spcPts val="0"/>
              </a:spcBef>
              <a:spcAft>
                <a:spcPts val="0"/>
              </a:spcAft>
              <a:buSzPts val="1400"/>
              <a:buNone/>
              <a:defRPr b="1" i="0" sz="2400" u="none" cap="none" strike="noStrike">
                <a:solidFill>
                  <a:srgbClr val="2A40E2"/>
                </a:solidFill>
                <a:latin typeface="Comic Sans MS"/>
                <a:ea typeface="Comic Sans MS"/>
                <a:cs typeface="Comic Sans MS"/>
                <a:sym typeface="Comic Sans MS"/>
              </a:defRPr>
            </a:lvl6pPr>
            <a:lvl7pPr indent="0" lvl="6" marL="914400" marR="0" rtl="0" algn="ctr">
              <a:lnSpc>
                <a:spcPct val="90000"/>
              </a:lnSpc>
              <a:spcBef>
                <a:spcPts val="0"/>
              </a:spcBef>
              <a:spcAft>
                <a:spcPts val="0"/>
              </a:spcAft>
              <a:buSzPts val="1400"/>
              <a:buNone/>
              <a:defRPr b="1" i="0" sz="2400" u="none" cap="none" strike="noStrike">
                <a:solidFill>
                  <a:srgbClr val="2A40E2"/>
                </a:solidFill>
                <a:latin typeface="Comic Sans MS"/>
                <a:ea typeface="Comic Sans MS"/>
                <a:cs typeface="Comic Sans MS"/>
                <a:sym typeface="Comic Sans MS"/>
              </a:defRPr>
            </a:lvl7pPr>
            <a:lvl8pPr indent="0" lvl="7" marL="1371600" marR="0" rtl="0" algn="ctr">
              <a:lnSpc>
                <a:spcPct val="90000"/>
              </a:lnSpc>
              <a:spcBef>
                <a:spcPts val="0"/>
              </a:spcBef>
              <a:spcAft>
                <a:spcPts val="0"/>
              </a:spcAft>
              <a:buSzPts val="1400"/>
              <a:buNone/>
              <a:defRPr b="1" i="0" sz="2400" u="none" cap="none" strike="noStrike">
                <a:solidFill>
                  <a:srgbClr val="2A40E2"/>
                </a:solidFill>
                <a:latin typeface="Comic Sans MS"/>
                <a:ea typeface="Comic Sans MS"/>
                <a:cs typeface="Comic Sans MS"/>
                <a:sym typeface="Comic Sans MS"/>
              </a:defRPr>
            </a:lvl8pPr>
            <a:lvl9pPr indent="0" lvl="8" marL="1828800" marR="0" rtl="0" algn="ctr">
              <a:lnSpc>
                <a:spcPct val="90000"/>
              </a:lnSpc>
              <a:spcBef>
                <a:spcPts val="0"/>
              </a:spcBef>
              <a:spcAft>
                <a:spcPts val="0"/>
              </a:spcAft>
              <a:buSzPts val="1400"/>
              <a:buNone/>
              <a:defRPr b="1" i="0" sz="2400" u="none" cap="none" strike="noStrike">
                <a:solidFill>
                  <a:srgbClr val="2A40E2"/>
                </a:solidFill>
                <a:latin typeface="Comic Sans MS"/>
                <a:ea typeface="Comic Sans MS"/>
                <a:cs typeface="Comic Sans MS"/>
                <a:sym typeface="Comic Sans MS"/>
              </a:defRPr>
            </a:lvl9pPr>
          </a:lstStyle>
          <a:p/>
        </p:txBody>
      </p:sp>
      <p:sp>
        <p:nvSpPr>
          <p:cNvPr id="89" name="Google Shape;89;p24"/>
          <p:cNvSpPr txBox="1"/>
          <p:nvPr>
            <p:ph idx="1" type="body"/>
          </p:nvPr>
        </p:nvSpPr>
        <p:spPr>
          <a:xfrm>
            <a:off x="722313" y="2180035"/>
            <a:ext cx="7772400" cy="1125000"/>
          </a:xfrm>
          <a:prstGeom prst="rect">
            <a:avLst/>
          </a:prstGeom>
          <a:noFill/>
          <a:ln>
            <a:noFill/>
          </a:ln>
        </p:spPr>
        <p:txBody>
          <a:bodyPr anchorCtr="0" anchor="b" bIns="91425" lIns="91425" spcFirstLastPara="1" rIns="91425" wrap="square" tIns="91425">
            <a:noAutofit/>
          </a:bodyPr>
          <a:lstStyle>
            <a:lvl1pPr indent="-228600" lvl="0" marL="457200" marR="0" rtl="0" algn="l">
              <a:lnSpc>
                <a:spcPct val="90000"/>
              </a:lnSpc>
              <a:spcBef>
                <a:spcPts val="600"/>
              </a:spcBef>
              <a:spcAft>
                <a:spcPts val="0"/>
              </a:spcAft>
              <a:buClr>
                <a:schemeClr val="dk1"/>
              </a:buClr>
              <a:buSzPts val="2000"/>
              <a:buFont typeface="Helvetica Neue"/>
              <a:buNone/>
              <a:defRPr sz="2000">
                <a:solidFill>
                  <a:schemeClr val="dk1"/>
                </a:solidFill>
                <a:latin typeface="Helvetica Neue"/>
                <a:ea typeface="Helvetica Neue"/>
                <a:cs typeface="Helvetica Neue"/>
                <a:sym typeface="Helvetica Neue"/>
              </a:defRPr>
            </a:lvl1pPr>
            <a:lvl2pPr indent="-228600" lvl="1" marL="914400" marR="0" rtl="0" algn="l">
              <a:lnSpc>
                <a:spcPct val="90000"/>
              </a:lnSpc>
              <a:spcBef>
                <a:spcPts val="540"/>
              </a:spcBef>
              <a:spcAft>
                <a:spcPts val="0"/>
              </a:spcAft>
              <a:buClr>
                <a:schemeClr val="dk1"/>
              </a:buClr>
              <a:buSzPts val="1800"/>
              <a:buFont typeface="Helvetica Neue"/>
              <a:buNone/>
              <a:defRPr b="0" i="0" sz="1800" u="none" cap="none" strike="noStrike">
                <a:solidFill>
                  <a:schemeClr val="dk1"/>
                </a:solidFill>
                <a:latin typeface="Helvetica Neue"/>
                <a:ea typeface="Helvetica Neue"/>
                <a:cs typeface="Helvetica Neue"/>
                <a:sym typeface="Helvetica Neue"/>
              </a:defRPr>
            </a:lvl2pPr>
            <a:lvl3pPr indent="-228600" lvl="2" marL="1371600" marR="0" rtl="0" algn="l">
              <a:lnSpc>
                <a:spcPct val="90000"/>
              </a:lnSpc>
              <a:spcBef>
                <a:spcPts val="480"/>
              </a:spcBef>
              <a:spcAft>
                <a:spcPts val="0"/>
              </a:spcAft>
              <a:buClr>
                <a:schemeClr val="dk1"/>
              </a:buClr>
              <a:buSzPts val="1600"/>
              <a:buFont typeface="Helvetica Neue"/>
              <a:buNone/>
              <a:defRPr b="0" i="0" sz="1600" u="none" cap="none" strike="noStrike">
                <a:solidFill>
                  <a:schemeClr val="dk1"/>
                </a:solidFill>
                <a:latin typeface="Helvetica Neue"/>
                <a:ea typeface="Helvetica Neue"/>
                <a:cs typeface="Helvetica Neue"/>
                <a:sym typeface="Helvetica Neue"/>
              </a:defRPr>
            </a:lvl3pPr>
            <a:lvl4pPr indent="-228600" lvl="3" marL="1828800" marR="0" rtl="0" algn="l">
              <a:lnSpc>
                <a:spcPct val="90000"/>
              </a:lnSpc>
              <a:spcBef>
                <a:spcPts val="420"/>
              </a:spcBef>
              <a:spcAft>
                <a:spcPts val="0"/>
              </a:spcAft>
              <a:buClr>
                <a:schemeClr val="dk1"/>
              </a:buClr>
              <a:buSzPts val="1400"/>
              <a:buFont typeface="Helvetica Neue"/>
              <a:buNone/>
              <a:defRPr b="0" i="0" sz="1400" u="none" cap="none" strike="noStrike">
                <a:solidFill>
                  <a:schemeClr val="dk1"/>
                </a:solidFill>
                <a:latin typeface="Helvetica Neue"/>
                <a:ea typeface="Helvetica Neue"/>
                <a:cs typeface="Helvetica Neue"/>
                <a:sym typeface="Helvetica Neue"/>
              </a:defRPr>
            </a:lvl4pPr>
            <a:lvl5pPr indent="-228600" lvl="4" marL="2286000" marR="0" rtl="0" algn="l">
              <a:lnSpc>
                <a:spcPct val="90000"/>
              </a:lnSpc>
              <a:spcBef>
                <a:spcPts val="420"/>
              </a:spcBef>
              <a:spcAft>
                <a:spcPts val="0"/>
              </a:spcAft>
              <a:buClr>
                <a:schemeClr val="dk1"/>
              </a:buClr>
              <a:buSzPts val="1400"/>
              <a:buFont typeface="Helvetica Neue"/>
              <a:buNone/>
              <a:defRPr b="0" i="0" sz="1400" u="none" cap="none" strike="noStrike">
                <a:solidFill>
                  <a:schemeClr val="dk1"/>
                </a:solidFill>
                <a:latin typeface="Helvetica Neue"/>
                <a:ea typeface="Helvetica Neue"/>
                <a:cs typeface="Helvetica Neue"/>
                <a:sym typeface="Helvetica Neue"/>
              </a:defRPr>
            </a:lvl5pPr>
            <a:lvl6pPr indent="-228600" lvl="5" marL="2743200" marR="0" rtl="0" algn="l">
              <a:lnSpc>
                <a:spcPct val="90000"/>
              </a:lnSpc>
              <a:spcBef>
                <a:spcPts val="420"/>
              </a:spcBef>
              <a:spcAft>
                <a:spcPts val="0"/>
              </a:spcAft>
              <a:buClr>
                <a:schemeClr val="dk1"/>
              </a:buClr>
              <a:buSzPts val="1400"/>
              <a:buFont typeface="Comic Sans MS"/>
              <a:buNone/>
              <a:defRPr b="1" i="0" sz="1400" u="none" cap="none" strike="noStrike">
                <a:solidFill>
                  <a:schemeClr val="dk1"/>
                </a:solidFill>
                <a:latin typeface="Comic Sans MS"/>
                <a:ea typeface="Comic Sans MS"/>
                <a:cs typeface="Comic Sans MS"/>
                <a:sym typeface="Comic Sans MS"/>
              </a:defRPr>
            </a:lvl6pPr>
            <a:lvl7pPr indent="-228600" lvl="6" marL="3200400" marR="0" rtl="0" algn="l">
              <a:lnSpc>
                <a:spcPct val="90000"/>
              </a:lnSpc>
              <a:spcBef>
                <a:spcPts val="420"/>
              </a:spcBef>
              <a:spcAft>
                <a:spcPts val="0"/>
              </a:spcAft>
              <a:buClr>
                <a:schemeClr val="dk1"/>
              </a:buClr>
              <a:buSzPts val="1400"/>
              <a:buFont typeface="Comic Sans MS"/>
              <a:buNone/>
              <a:defRPr b="1" i="0" sz="1400" u="none" cap="none" strike="noStrike">
                <a:solidFill>
                  <a:schemeClr val="dk1"/>
                </a:solidFill>
                <a:latin typeface="Comic Sans MS"/>
                <a:ea typeface="Comic Sans MS"/>
                <a:cs typeface="Comic Sans MS"/>
                <a:sym typeface="Comic Sans MS"/>
              </a:defRPr>
            </a:lvl7pPr>
            <a:lvl8pPr indent="-228600" lvl="7" marL="3657600" marR="0" rtl="0" algn="l">
              <a:lnSpc>
                <a:spcPct val="90000"/>
              </a:lnSpc>
              <a:spcBef>
                <a:spcPts val="420"/>
              </a:spcBef>
              <a:spcAft>
                <a:spcPts val="0"/>
              </a:spcAft>
              <a:buClr>
                <a:schemeClr val="dk1"/>
              </a:buClr>
              <a:buSzPts val="1400"/>
              <a:buFont typeface="Comic Sans MS"/>
              <a:buNone/>
              <a:defRPr b="1" i="0" sz="1400" u="none" cap="none" strike="noStrike">
                <a:solidFill>
                  <a:schemeClr val="dk1"/>
                </a:solidFill>
                <a:latin typeface="Comic Sans MS"/>
                <a:ea typeface="Comic Sans MS"/>
                <a:cs typeface="Comic Sans MS"/>
                <a:sym typeface="Comic Sans MS"/>
              </a:defRPr>
            </a:lvl8pPr>
            <a:lvl9pPr indent="-228600" lvl="8" marL="4114800" marR="0" rtl="0" algn="l">
              <a:lnSpc>
                <a:spcPct val="90000"/>
              </a:lnSpc>
              <a:spcBef>
                <a:spcPts val="420"/>
              </a:spcBef>
              <a:spcAft>
                <a:spcPts val="0"/>
              </a:spcAft>
              <a:buClr>
                <a:schemeClr val="dk1"/>
              </a:buClr>
              <a:buSzPts val="1400"/>
              <a:buFont typeface="Comic Sans MS"/>
              <a:buNone/>
              <a:defRPr b="1" i="0" sz="1400" u="none" cap="none" strike="noStrike">
                <a:solidFill>
                  <a:schemeClr val="dk1"/>
                </a:solidFill>
                <a:latin typeface="Comic Sans MS"/>
                <a:ea typeface="Comic Sans MS"/>
                <a:cs typeface="Comic Sans MS"/>
                <a:sym typeface="Comic Sans MS"/>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rtl="0">
              <a:spcBef>
                <a:spcPts val="0"/>
              </a:spcBef>
              <a:spcAft>
                <a:spcPts val="0"/>
              </a:spcAft>
              <a:buSzPts val="1200"/>
              <a:buChar char="●"/>
              <a:defRPr sz="12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4200"/>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Clr>
                <a:schemeClr val="dk1"/>
              </a:buClr>
              <a:buSzPts val="1800"/>
              <a:buChar char="●"/>
              <a:defRPr>
                <a:solidFill>
                  <a:schemeClr val="dk1"/>
                </a:solidFill>
              </a:defRPr>
            </a:lvl1pPr>
            <a:lvl2pPr indent="-317500" lvl="1" marL="914400" rtl="0">
              <a:spcBef>
                <a:spcPts val="1600"/>
              </a:spcBef>
              <a:spcAft>
                <a:spcPts val="0"/>
              </a:spcAft>
              <a:buClr>
                <a:schemeClr val="dk1"/>
              </a:buClr>
              <a:buSzPts val="1400"/>
              <a:buChar char="○"/>
              <a:defRPr>
                <a:solidFill>
                  <a:schemeClr val="dk1"/>
                </a:solidFill>
              </a:defRPr>
            </a:lvl2pPr>
            <a:lvl3pPr indent="-317500" lvl="2" marL="1371600" rtl="0">
              <a:spcBef>
                <a:spcPts val="1600"/>
              </a:spcBef>
              <a:spcAft>
                <a:spcPts val="0"/>
              </a:spcAft>
              <a:buClr>
                <a:schemeClr val="dk1"/>
              </a:buClr>
              <a:buSzPts val="1400"/>
              <a:buChar char="■"/>
              <a:defRPr>
                <a:solidFill>
                  <a:schemeClr val="dk1"/>
                </a:solidFill>
              </a:defRPr>
            </a:lvl3pPr>
            <a:lvl4pPr indent="-317500" lvl="3" marL="1828800" rtl="0">
              <a:spcBef>
                <a:spcPts val="1600"/>
              </a:spcBef>
              <a:spcAft>
                <a:spcPts val="0"/>
              </a:spcAft>
              <a:buClr>
                <a:schemeClr val="dk1"/>
              </a:buClr>
              <a:buSzPts val="1400"/>
              <a:buChar char="●"/>
              <a:defRPr>
                <a:solidFill>
                  <a:schemeClr val="dk1"/>
                </a:solidFill>
              </a:defRPr>
            </a:lvl4pPr>
            <a:lvl5pPr indent="-317500" lvl="4" marL="2286000" rtl="0">
              <a:spcBef>
                <a:spcPts val="1600"/>
              </a:spcBef>
              <a:spcAft>
                <a:spcPts val="0"/>
              </a:spcAft>
              <a:buClr>
                <a:schemeClr val="dk1"/>
              </a:buClr>
              <a:buSzPts val="1400"/>
              <a:buChar char="○"/>
              <a:defRPr>
                <a:solidFill>
                  <a:schemeClr val="dk1"/>
                </a:solidFill>
              </a:defRPr>
            </a:lvl5pPr>
            <a:lvl6pPr indent="-317500" lvl="5" marL="2743200" rtl="0">
              <a:spcBef>
                <a:spcPts val="1600"/>
              </a:spcBef>
              <a:spcAft>
                <a:spcPts val="0"/>
              </a:spcAft>
              <a:buClr>
                <a:schemeClr val="dk1"/>
              </a:buClr>
              <a:buSzPts val="1400"/>
              <a:buChar char="■"/>
              <a:defRPr>
                <a:solidFill>
                  <a:schemeClr val="dk1"/>
                </a:solidFill>
              </a:defRPr>
            </a:lvl6pPr>
            <a:lvl7pPr indent="-317500" lvl="6" marL="3200400" rtl="0">
              <a:spcBef>
                <a:spcPts val="1600"/>
              </a:spcBef>
              <a:spcAft>
                <a:spcPts val="0"/>
              </a:spcAft>
              <a:buClr>
                <a:schemeClr val="dk1"/>
              </a:buClr>
              <a:buSzPts val="1400"/>
              <a:buChar char="●"/>
              <a:defRPr>
                <a:solidFill>
                  <a:schemeClr val="dk1"/>
                </a:solidFill>
              </a:defRPr>
            </a:lvl7pPr>
            <a:lvl8pPr indent="-317500" lvl="7" marL="3657600" rtl="0">
              <a:spcBef>
                <a:spcPts val="1600"/>
              </a:spcBef>
              <a:spcAft>
                <a:spcPts val="0"/>
              </a:spcAft>
              <a:buClr>
                <a:schemeClr val="dk1"/>
              </a:buClr>
              <a:buSzPts val="1400"/>
              <a:buChar char="○"/>
              <a:defRPr>
                <a:solidFill>
                  <a:schemeClr val="dk1"/>
                </a:solidFill>
              </a:defRPr>
            </a:lvl8pPr>
            <a:lvl9pPr indent="-317500" lvl="8" marL="4114800" rtl="0">
              <a:spcBef>
                <a:spcPts val="1600"/>
              </a:spcBef>
              <a:spcAft>
                <a:spcPts val="160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rtl="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2.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rgbClr val="000000"/>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rtl="0">
              <a:lnSpc>
                <a:spcPct val="115000"/>
              </a:lnSpc>
              <a:spcBef>
                <a:spcPts val="0"/>
              </a:spcBef>
              <a:spcAft>
                <a:spcPts val="0"/>
              </a:spcAft>
              <a:buClr>
                <a:schemeClr val="lt2"/>
              </a:buClr>
              <a:buSzPts val="1800"/>
              <a:buChar char="●"/>
              <a:defRPr sz="1800">
                <a:solidFill>
                  <a:schemeClr val="lt2"/>
                </a:solidFill>
              </a:defRPr>
            </a:lvl1pPr>
            <a:lvl2pPr indent="-317500" lvl="1" marL="914400" rtl="0">
              <a:lnSpc>
                <a:spcPct val="115000"/>
              </a:lnSpc>
              <a:spcBef>
                <a:spcPts val="1600"/>
              </a:spcBef>
              <a:spcAft>
                <a:spcPts val="0"/>
              </a:spcAft>
              <a:buClr>
                <a:schemeClr val="lt2"/>
              </a:buClr>
              <a:buSzPts val="1400"/>
              <a:buChar char="○"/>
              <a:defRPr>
                <a:solidFill>
                  <a:schemeClr val="lt2"/>
                </a:solidFill>
              </a:defRPr>
            </a:lvl2pPr>
            <a:lvl3pPr indent="-317500" lvl="2" marL="1371600" rtl="0">
              <a:lnSpc>
                <a:spcPct val="115000"/>
              </a:lnSpc>
              <a:spcBef>
                <a:spcPts val="1600"/>
              </a:spcBef>
              <a:spcAft>
                <a:spcPts val="0"/>
              </a:spcAft>
              <a:buClr>
                <a:schemeClr val="lt2"/>
              </a:buClr>
              <a:buSzPts val="1400"/>
              <a:buChar char="■"/>
              <a:defRPr>
                <a:solidFill>
                  <a:schemeClr val="lt2"/>
                </a:solidFill>
              </a:defRPr>
            </a:lvl3pPr>
            <a:lvl4pPr indent="-317500" lvl="3" marL="1828800" rtl="0">
              <a:lnSpc>
                <a:spcPct val="115000"/>
              </a:lnSpc>
              <a:spcBef>
                <a:spcPts val="1600"/>
              </a:spcBef>
              <a:spcAft>
                <a:spcPts val="0"/>
              </a:spcAft>
              <a:buClr>
                <a:schemeClr val="lt2"/>
              </a:buClr>
              <a:buSzPts val="1400"/>
              <a:buChar char="●"/>
              <a:defRPr>
                <a:solidFill>
                  <a:schemeClr val="lt2"/>
                </a:solidFill>
              </a:defRPr>
            </a:lvl4pPr>
            <a:lvl5pPr indent="-317500" lvl="4" marL="2286000" rtl="0">
              <a:lnSpc>
                <a:spcPct val="115000"/>
              </a:lnSpc>
              <a:spcBef>
                <a:spcPts val="1600"/>
              </a:spcBef>
              <a:spcAft>
                <a:spcPts val="0"/>
              </a:spcAft>
              <a:buClr>
                <a:schemeClr val="lt2"/>
              </a:buClr>
              <a:buSzPts val="1400"/>
              <a:buChar char="○"/>
              <a:defRPr>
                <a:solidFill>
                  <a:schemeClr val="lt2"/>
                </a:solidFill>
              </a:defRPr>
            </a:lvl5pPr>
            <a:lvl6pPr indent="-317500" lvl="5" marL="2743200" rtl="0">
              <a:lnSpc>
                <a:spcPct val="115000"/>
              </a:lnSpc>
              <a:spcBef>
                <a:spcPts val="1600"/>
              </a:spcBef>
              <a:spcAft>
                <a:spcPts val="0"/>
              </a:spcAft>
              <a:buClr>
                <a:schemeClr val="lt2"/>
              </a:buClr>
              <a:buSzPts val="1400"/>
              <a:buChar char="■"/>
              <a:defRPr>
                <a:solidFill>
                  <a:schemeClr val="lt2"/>
                </a:solidFill>
              </a:defRPr>
            </a:lvl6pPr>
            <a:lvl7pPr indent="-317500" lvl="6" marL="3200400" rtl="0">
              <a:lnSpc>
                <a:spcPct val="115000"/>
              </a:lnSpc>
              <a:spcBef>
                <a:spcPts val="1600"/>
              </a:spcBef>
              <a:spcAft>
                <a:spcPts val="0"/>
              </a:spcAft>
              <a:buClr>
                <a:schemeClr val="lt2"/>
              </a:buClr>
              <a:buSzPts val="1400"/>
              <a:buChar char="●"/>
              <a:defRPr>
                <a:solidFill>
                  <a:schemeClr val="lt2"/>
                </a:solidFill>
              </a:defRPr>
            </a:lvl7pPr>
            <a:lvl8pPr indent="-317500" lvl="7" marL="3657600" rtl="0">
              <a:lnSpc>
                <a:spcPct val="115000"/>
              </a:lnSpc>
              <a:spcBef>
                <a:spcPts val="1600"/>
              </a:spcBef>
              <a:spcAft>
                <a:spcPts val="0"/>
              </a:spcAft>
              <a:buClr>
                <a:schemeClr val="lt2"/>
              </a:buClr>
              <a:buSzPts val="1400"/>
              <a:buChar char="○"/>
              <a:defRPr>
                <a:solidFill>
                  <a:schemeClr val="lt2"/>
                </a:solidFill>
              </a:defRPr>
            </a:lvl8pPr>
            <a:lvl9pPr indent="-317500" lvl="8" marL="4114800" rtl="0">
              <a:lnSpc>
                <a:spcPct val="115000"/>
              </a:lnSpc>
              <a:spcBef>
                <a:spcPts val="1600"/>
              </a:spcBef>
              <a:spcAft>
                <a:spcPts val="160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lt2"/>
                </a:solidFill>
              </a:defRPr>
            </a:lvl1pPr>
            <a:lvl2pPr lvl="1" rtl="0" algn="r">
              <a:buNone/>
              <a:defRPr sz="1000">
                <a:solidFill>
                  <a:schemeClr val="lt2"/>
                </a:solidFill>
              </a:defRPr>
            </a:lvl2pPr>
            <a:lvl3pPr lvl="2" rtl="0" algn="r">
              <a:buNone/>
              <a:defRPr sz="1000">
                <a:solidFill>
                  <a:schemeClr val="lt2"/>
                </a:solidFill>
              </a:defRPr>
            </a:lvl3pPr>
            <a:lvl4pPr lvl="3" rtl="0" algn="r">
              <a:buNone/>
              <a:defRPr sz="1000">
                <a:solidFill>
                  <a:schemeClr val="lt2"/>
                </a:solidFill>
              </a:defRPr>
            </a:lvl4pPr>
            <a:lvl5pPr lvl="4" rtl="0" algn="r">
              <a:buNone/>
              <a:defRPr sz="1000">
                <a:solidFill>
                  <a:schemeClr val="lt2"/>
                </a:solidFill>
              </a:defRPr>
            </a:lvl5pPr>
            <a:lvl6pPr lvl="5" rtl="0" algn="r">
              <a:buNone/>
              <a:defRPr sz="1000">
                <a:solidFill>
                  <a:schemeClr val="lt2"/>
                </a:solidFill>
              </a:defRPr>
            </a:lvl6pPr>
            <a:lvl7pPr lvl="6" rtl="0" algn="r">
              <a:buNone/>
              <a:defRPr sz="1000">
                <a:solidFill>
                  <a:schemeClr val="lt2"/>
                </a:solidFill>
              </a:defRPr>
            </a:lvl7pPr>
            <a:lvl8pPr lvl="7" rtl="0" algn="r">
              <a:buNone/>
              <a:defRPr sz="1000">
                <a:solidFill>
                  <a:schemeClr val="lt2"/>
                </a:solidFill>
              </a:defRPr>
            </a:lvl8pPr>
            <a:lvl9pPr lvl="8" rtl="0" algn="r">
              <a:buNone/>
              <a:defRPr sz="1000">
                <a:solidFill>
                  <a:schemeClr val="lt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990600" y="114300"/>
            <a:ext cx="7162800" cy="399900"/>
          </a:xfrm>
          <a:prstGeom prst="rect">
            <a:avLst/>
          </a:prstGeom>
          <a:noFill/>
          <a:ln>
            <a:noFill/>
          </a:ln>
        </p:spPr>
        <p:txBody>
          <a:bodyPr anchorCtr="0" anchor="ctr" bIns="91425" lIns="91425" spcFirstLastPara="1" rIns="91425" wrap="square" tIns="91425">
            <a:noAutofit/>
          </a:bodyPr>
          <a:lstStyle>
            <a:lvl1pPr indent="0" lvl="0"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1pPr>
            <a:lvl2pPr indent="0" lvl="1"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2pPr>
            <a:lvl3pPr indent="0" lvl="2"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3pPr>
            <a:lvl4pPr indent="0" lvl="3"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4pPr>
            <a:lvl5pPr indent="0" lvl="4" marL="0" marR="0" rtl="0" algn="ctr">
              <a:lnSpc>
                <a:spcPct val="90000"/>
              </a:lnSpc>
              <a:spcBef>
                <a:spcPts val="0"/>
              </a:spcBef>
              <a:spcAft>
                <a:spcPts val="0"/>
              </a:spcAft>
              <a:buSzPts val="1400"/>
              <a:buNone/>
              <a:defRPr b="1" i="0" sz="3200" u="none" cap="none" strike="noStrike">
                <a:solidFill>
                  <a:srgbClr val="2A40E2"/>
                </a:solidFill>
                <a:latin typeface="Helvetica Neue"/>
                <a:ea typeface="Helvetica Neue"/>
                <a:cs typeface="Helvetica Neue"/>
                <a:sym typeface="Helvetica Neue"/>
              </a:defRPr>
            </a:lvl5pPr>
            <a:lvl6pPr indent="0" lvl="5" marL="457200" marR="0" rtl="0" algn="ctr">
              <a:lnSpc>
                <a:spcPct val="90000"/>
              </a:lnSpc>
              <a:spcBef>
                <a:spcPts val="0"/>
              </a:spcBef>
              <a:spcAft>
                <a:spcPts val="0"/>
              </a:spcAft>
              <a:buSzPts val="1400"/>
              <a:buNone/>
              <a:defRPr b="1" i="0" sz="2400" u="none" cap="none" strike="noStrike">
                <a:solidFill>
                  <a:srgbClr val="2A40E2"/>
                </a:solidFill>
                <a:latin typeface="Comic Sans MS"/>
                <a:ea typeface="Comic Sans MS"/>
                <a:cs typeface="Comic Sans MS"/>
                <a:sym typeface="Comic Sans MS"/>
              </a:defRPr>
            </a:lvl6pPr>
            <a:lvl7pPr indent="0" lvl="6" marL="914400" marR="0" rtl="0" algn="ctr">
              <a:lnSpc>
                <a:spcPct val="90000"/>
              </a:lnSpc>
              <a:spcBef>
                <a:spcPts val="0"/>
              </a:spcBef>
              <a:spcAft>
                <a:spcPts val="0"/>
              </a:spcAft>
              <a:buSzPts val="1400"/>
              <a:buNone/>
              <a:defRPr b="1" i="0" sz="2400" u="none" cap="none" strike="noStrike">
                <a:solidFill>
                  <a:srgbClr val="2A40E2"/>
                </a:solidFill>
                <a:latin typeface="Comic Sans MS"/>
                <a:ea typeface="Comic Sans MS"/>
                <a:cs typeface="Comic Sans MS"/>
                <a:sym typeface="Comic Sans MS"/>
              </a:defRPr>
            </a:lvl7pPr>
            <a:lvl8pPr indent="0" lvl="7" marL="1371600" marR="0" rtl="0" algn="ctr">
              <a:lnSpc>
                <a:spcPct val="90000"/>
              </a:lnSpc>
              <a:spcBef>
                <a:spcPts val="0"/>
              </a:spcBef>
              <a:spcAft>
                <a:spcPts val="0"/>
              </a:spcAft>
              <a:buSzPts val="1400"/>
              <a:buNone/>
              <a:defRPr b="1" i="0" sz="2400" u="none" cap="none" strike="noStrike">
                <a:solidFill>
                  <a:srgbClr val="2A40E2"/>
                </a:solidFill>
                <a:latin typeface="Comic Sans MS"/>
                <a:ea typeface="Comic Sans MS"/>
                <a:cs typeface="Comic Sans MS"/>
                <a:sym typeface="Comic Sans MS"/>
              </a:defRPr>
            </a:lvl8pPr>
            <a:lvl9pPr indent="0" lvl="8" marL="1828800" marR="0" rtl="0" algn="ctr">
              <a:lnSpc>
                <a:spcPct val="90000"/>
              </a:lnSpc>
              <a:spcBef>
                <a:spcPts val="0"/>
              </a:spcBef>
              <a:spcAft>
                <a:spcPts val="0"/>
              </a:spcAft>
              <a:buSzPts val="1400"/>
              <a:buNone/>
              <a:defRPr b="1" i="0" sz="2400" u="none" cap="none" strike="noStrike">
                <a:solidFill>
                  <a:srgbClr val="2A40E2"/>
                </a:solidFill>
                <a:latin typeface="Comic Sans MS"/>
                <a:ea typeface="Comic Sans MS"/>
                <a:cs typeface="Comic Sans MS"/>
                <a:sym typeface="Comic Sans MS"/>
              </a:defRPr>
            </a:lvl9pPr>
          </a:lstStyle>
          <a:p/>
        </p:txBody>
      </p:sp>
      <p:sp>
        <p:nvSpPr>
          <p:cNvPr id="52" name="Google Shape;52;p13"/>
          <p:cNvSpPr txBox="1"/>
          <p:nvPr>
            <p:ph idx="1" type="body"/>
          </p:nvPr>
        </p:nvSpPr>
        <p:spPr>
          <a:xfrm>
            <a:off x="609600" y="685800"/>
            <a:ext cx="7924800" cy="3828900"/>
          </a:xfrm>
          <a:prstGeom prst="rect">
            <a:avLst/>
          </a:prstGeom>
          <a:noFill/>
          <a:ln>
            <a:noFill/>
          </a:ln>
        </p:spPr>
        <p:txBody>
          <a:bodyPr anchorCtr="0" anchor="t" bIns="91425" lIns="91425" spcFirstLastPara="1" rIns="91425" wrap="square" tIns="91425">
            <a:noAutofit/>
          </a:bodyPr>
          <a:lstStyle>
            <a:lvl1pPr indent="-381000" lvl="0" marL="457200" marR="0" rtl="0" algn="l">
              <a:lnSpc>
                <a:spcPct val="90000"/>
              </a:lnSpc>
              <a:spcBef>
                <a:spcPts val="720"/>
              </a:spcBef>
              <a:spcAft>
                <a:spcPts val="0"/>
              </a:spcAft>
              <a:buClr>
                <a:schemeClr val="dk1"/>
              </a:buClr>
              <a:buSzPts val="2400"/>
              <a:buFont typeface="Helvetica Neue"/>
              <a:buChar char="•"/>
              <a:defRPr b="0" i="0" sz="2400" u="none" cap="none" strike="noStrike">
                <a:solidFill>
                  <a:schemeClr val="dk1"/>
                </a:solidFill>
                <a:latin typeface="Helvetica Neue"/>
                <a:ea typeface="Helvetica Neue"/>
                <a:cs typeface="Helvetica Neue"/>
                <a:sym typeface="Helvetica Neue"/>
              </a:defRPr>
            </a:lvl1pPr>
            <a:lvl2pPr indent="-368300" lvl="1" marL="914400" marR="0" rtl="0" algn="l">
              <a:lnSpc>
                <a:spcPct val="90000"/>
              </a:lnSpc>
              <a:spcBef>
                <a:spcPts val="660"/>
              </a:spcBef>
              <a:spcAft>
                <a:spcPts val="0"/>
              </a:spcAft>
              <a:buClr>
                <a:schemeClr val="dk1"/>
              </a:buClr>
              <a:buSzPts val="2200"/>
              <a:buFont typeface="Helvetica Neue"/>
              <a:buChar char="–"/>
              <a:defRPr b="0" i="0" sz="2200" u="none" cap="none" strike="noStrike">
                <a:solidFill>
                  <a:schemeClr val="dk1"/>
                </a:solidFill>
                <a:latin typeface="Helvetica Neue"/>
                <a:ea typeface="Helvetica Neue"/>
                <a:cs typeface="Helvetica Neue"/>
                <a:sym typeface="Helvetica Neue"/>
              </a:defRPr>
            </a:lvl2pPr>
            <a:lvl3pPr indent="-355600" lvl="2" marL="1371600" marR="0" rtl="0" algn="l">
              <a:lnSpc>
                <a:spcPct val="90000"/>
              </a:lnSpc>
              <a:spcBef>
                <a:spcPts val="600"/>
              </a:spcBef>
              <a:spcAft>
                <a:spcPts val="0"/>
              </a:spcAft>
              <a:buClr>
                <a:schemeClr val="dk1"/>
              </a:buClr>
              <a:buSzPts val="2000"/>
              <a:buFont typeface="Helvetica Neue"/>
              <a:buChar char="»"/>
              <a:defRPr b="0" i="0" sz="2000" u="none" cap="none" strike="noStrike">
                <a:solidFill>
                  <a:schemeClr val="dk1"/>
                </a:solidFill>
                <a:latin typeface="Helvetica Neue"/>
                <a:ea typeface="Helvetica Neue"/>
                <a:cs typeface="Helvetica Neue"/>
                <a:sym typeface="Helvetica Neue"/>
              </a:defRPr>
            </a:lvl3pPr>
            <a:lvl4pPr indent="-355600" lvl="3" marL="1828800" marR="0" rtl="0" algn="l">
              <a:lnSpc>
                <a:spcPct val="90000"/>
              </a:lnSpc>
              <a:spcBef>
                <a:spcPts val="600"/>
              </a:spcBef>
              <a:spcAft>
                <a:spcPts val="0"/>
              </a:spcAft>
              <a:buClr>
                <a:schemeClr val="dk1"/>
              </a:buClr>
              <a:buSzPts val="2000"/>
              <a:buFont typeface="Helvetica Neue"/>
              <a:buChar char="•"/>
              <a:defRPr b="0" i="0" sz="2000" u="none" cap="none" strike="noStrike">
                <a:solidFill>
                  <a:schemeClr val="dk1"/>
                </a:solidFill>
                <a:latin typeface="Helvetica Neue"/>
                <a:ea typeface="Helvetica Neue"/>
                <a:cs typeface="Helvetica Neue"/>
                <a:sym typeface="Helvetica Neue"/>
              </a:defRPr>
            </a:lvl4pPr>
            <a:lvl5pPr indent="-355600" lvl="4" marL="2286000" marR="0" rtl="0" algn="l">
              <a:lnSpc>
                <a:spcPct val="90000"/>
              </a:lnSpc>
              <a:spcBef>
                <a:spcPts val="600"/>
              </a:spcBef>
              <a:spcAft>
                <a:spcPts val="0"/>
              </a:spcAft>
              <a:buClr>
                <a:schemeClr val="dk1"/>
              </a:buClr>
              <a:buSzPts val="2000"/>
              <a:buFont typeface="Helvetica Neue"/>
              <a:buChar char="–"/>
              <a:defRPr b="0" i="0" sz="2000" u="none" cap="none" strike="noStrike">
                <a:solidFill>
                  <a:schemeClr val="dk1"/>
                </a:solidFill>
                <a:latin typeface="Helvetica Neue"/>
                <a:ea typeface="Helvetica Neue"/>
                <a:cs typeface="Helvetica Neue"/>
                <a:sym typeface="Helvetica Neue"/>
              </a:defRPr>
            </a:lvl5pPr>
            <a:lvl6pPr indent="-355600" lvl="5" marL="2743200" marR="0" rtl="0" algn="l">
              <a:lnSpc>
                <a:spcPct val="90000"/>
              </a:lnSpc>
              <a:spcBef>
                <a:spcPts val="600"/>
              </a:spcBef>
              <a:spcAft>
                <a:spcPts val="0"/>
              </a:spcAft>
              <a:buClr>
                <a:schemeClr val="dk1"/>
              </a:buClr>
              <a:buSzPts val="2000"/>
              <a:buFont typeface="Comic Sans MS"/>
              <a:buChar char="–"/>
              <a:defRPr b="1" i="0" sz="2000" u="none" cap="none" strike="noStrike">
                <a:solidFill>
                  <a:schemeClr val="dk1"/>
                </a:solidFill>
                <a:latin typeface="Comic Sans MS"/>
                <a:ea typeface="Comic Sans MS"/>
                <a:cs typeface="Comic Sans MS"/>
                <a:sym typeface="Comic Sans MS"/>
              </a:defRPr>
            </a:lvl6pPr>
            <a:lvl7pPr indent="-355600" lvl="6" marL="3200400" marR="0" rtl="0" algn="l">
              <a:lnSpc>
                <a:spcPct val="90000"/>
              </a:lnSpc>
              <a:spcBef>
                <a:spcPts val="600"/>
              </a:spcBef>
              <a:spcAft>
                <a:spcPts val="0"/>
              </a:spcAft>
              <a:buClr>
                <a:schemeClr val="dk1"/>
              </a:buClr>
              <a:buSzPts val="2000"/>
              <a:buFont typeface="Comic Sans MS"/>
              <a:buChar char="–"/>
              <a:defRPr b="1" i="0" sz="2000" u="none" cap="none" strike="noStrike">
                <a:solidFill>
                  <a:schemeClr val="dk1"/>
                </a:solidFill>
                <a:latin typeface="Comic Sans MS"/>
                <a:ea typeface="Comic Sans MS"/>
                <a:cs typeface="Comic Sans MS"/>
                <a:sym typeface="Comic Sans MS"/>
              </a:defRPr>
            </a:lvl7pPr>
            <a:lvl8pPr indent="-355600" lvl="7" marL="3657600" marR="0" rtl="0" algn="l">
              <a:lnSpc>
                <a:spcPct val="90000"/>
              </a:lnSpc>
              <a:spcBef>
                <a:spcPts val="600"/>
              </a:spcBef>
              <a:spcAft>
                <a:spcPts val="0"/>
              </a:spcAft>
              <a:buClr>
                <a:schemeClr val="dk1"/>
              </a:buClr>
              <a:buSzPts val="2000"/>
              <a:buFont typeface="Comic Sans MS"/>
              <a:buChar char="–"/>
              <a:defRPr b="1" i="0" sz="2000" u="none" cap="none" strike="noStrike">
                <a:solidFill>
                  <a:schemeClr val="dk1"/>
                </a:solidFill>
                <a:latin typeface="Comic Sans MS"/>
                <a:ea typeface="Comic Sans MS"/>
                <a:cs typeface="Comic Sans MS"/>
                <a:sym typeface="Comic Sans MS"/>
              </a:defRPr>
            </a:lvl8pPr>
            <a:lvl9pPr indent="-355600" lvl="8" marL="4114800" marR="0" rtl="0" algn="l">
              <a:lnSpc>
                <a:spcPct val="90000"/>
              </a:lnSpc>
              <a:spcBef>
                <a:spcPts val="600"/>
              </a:spcBef>
              <a:spcAft>
                <a:spcPts val="0"/>
              </a:spcAft>
              <a:buClr>
                <a:schemeClr val="dk1"/>
              </a:buClr>
              <a:buSzPts val="2000"/>
              <a:buFont typeface="Comic Sans MS"/>
              <a:buChar char="–"/>
              <a:defRPr b="1" i="0" sz="2000" u="none" cap="none" strike="noStrike">
                <a:solidFill>
                  <a:schemeClr val="dk1"/>
                </a:solidFill>
                <a:latin typeface="Comic Sans MS"/>
                <a:ea typeface="Comic Sans MS"/>
                <a:cs typeface="Comic Sans MS"/>
                <a:sym typeface="Comic Sans MS"/>
              </a:defRPr>
            </a:lvl9pPr>
          </a:lstStyle>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ransition spd="slow">
    <p:fade thruBlk="1"/>
  </p:transition>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25"/>
          <p:cNvSpPr txBox="1"/>
          <p:nvPr>
            <p:ph idx="1" type="subTitle"/>
          </p:nvPr>
        </p:nvSpPr>
        <p:spPr>
          <a:xfrm>
            <a:off x="311700" y="2862150"/>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FFFFFF"/>
                </a:solidFill>
              </a:rPr>
              <a:t>Spring 2025</a:t>
            </a:r>
            <a:endParaRPr>
              <a:solidFill>
                <a:srgbClr val="FFFFFF"/>
              </a:solidFill>
            </a:endParaRPr>
          </a:p>
        </p:txBody>
      </p:sp>
      <p:sp>
        <p:nvSpPr>
          <p:cNvPr id="95" name="Google Shape;95;p25"/>
          <p:cNvSpPr txBox="1"/>
          <p:nvPr>
            <p:ph type="ctrTitle"/>
          </p:nvPr>
        </p:nvSpPr>
        <p:spPr>
          <a:xfrm>
            <a:off x="311700" y="1982825"/>
            <a:ext cx="8520600" cy="79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sz="4400"/>
              <a:t>Concurrency Control</a:t>
            </a:r>
            <a:endParaRPr sz="44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What does correctness mean? 	</a:t>
            </a:r>
            <a:endParaRPr>
              <a:solidFill>
                <a:srgbClr val="FFFFFF"/>
              </a:solidFill>
            </a:endParaRPr>
          </a:p>
        </p:txBody>
      </p:sp>
      <p:sp>
        <p:nvSpPr>
          <p:cNvPr id="173" name="Google Shape;173;p34"/>
          <p:cNvSpPr txBox="1"/>
          <p:nvPr>
            <p:ph idx="1" type="body"/>
          </p:nvPr>
        </p:nvSpPr>
        <p:spPr>
          <a:xfrm>
            <a:off x="311700" y="1076275"/>
            <a:ext cx="8520600" cy="29814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
                <a:solidFill>
                  <a:srgbClr val="FFFFFF"/>
                </a:solidFill>
              </a:rPr>
              <a:t>Transactions should have property of </a:t>
            </a:r>
            <a:r>
              <a:rPr i="1" lang="en">
                <a:solidFill>
                  <a:srgbClr val="FFFFFF"/>
                </a:solidFill>
              </a:rPr>
              <a:t>isolation</a:t>
            </a:r>
            <a:r>
              <a:rPr lang="en">
                <a:solidFill>
                  <a:srgbClr val="FFFFFF"/>
                </a:solidFill>
              </a:rPr>
              <a:t>, i.e., where all operations in a transaction appear </a:t>
            </a:r>
            <a:r>
              <a:rPr lang="en">
                <a:solidFill>
                  <a:srgbClr val="FFFFFF"/>
                </a:solidFill>
              </a:rPr>
              <a:t>to happen together</a:t>
            </a:r>
            <a:r>
              <a:rPr lang="en">
                <a:solidFill>
                  <a:srgbClr val="FFFFFF"/>
                </a:solidFill>
              </a:rPr>
              <a:t> at the same time</a:t>
            </a:r>
            <a:endParaRPr>
              <a:solidFill>
                <a:srgbClr val="FFFFFF"/>
              </a:solidFill>
            </a:endParaRPr>
          </a:p>
          <a:p>
            <a:pPr indent="0" lvl="0" marL="0" rtl="0" algn="l">
              <a:spcBef>
                <a:spcPts val="1000"/>
              </a:spcBef>
              <a:spcAft>
                <a:spcPts val="0"/>
              </a:spcAft>
              <a:buNone/>
            </a:pPr>
            <a:r>
              <a:t/>
            </a:r>
            <a:endParaRPr>
              <a:solidFill>
                <a:srgbClr val="FFFFFF"/>
              </a:solidFill>
            </a:endParaRPr>
          </a:p>
          <a:p>
            <a:pPr indent="0" lvl="0" marL="0" rtl="0" algn="l">
              <a:spcBef>
                <a:spcPts val="1000"/>
              </a:spcBef>
              <a:spcAft>
                <a:spcPts val="0"/>
              </a:spcAft>
              <a:buNone/>
            </a:pPr>
            <a:r>
              <a:rPr lang="en">
                <a:solidFill>
                  <a:srgbClr val="FFFFFF"/>
                </a:solidFill>
              </a:rPr>
              <a:t>Today, we’ll review serializability</a:t>
            </a:r>
            <a:endParaRPr>
              <a:solidFill>
                <a:srgbClr val="FFFFFF"/>
              </a:solidFill>
            </a:endParaRPr>
          </a:p>
          <a:p>
            <a:pPr indent="0" lvl="0" marL="0" rtl="0" algn="l">
              <a:spcBef>
                <a:spcPts val="1000"/>
              </a:spcBef>
              <a:spcAft>
                <a:spcPts val="0"/>
              </a:spcAft>
              <a:buNone/>
            </a:pPr>
            <a:r>
              <a:t/>
            </a:r>
            <a:endParaRPr>
              <a:solidFill>
                <a:srgbClr val="FFFFFF"/>
              </a:solidFill>
            </a:endParaRPr>
          </a:p>
          <a:p>
            <a:pPr indent="0" lvl="0" marL="0" rtl="0" algn="l">
              <a:spcBef>
                <a:spcPts val="1000"/>
              </a:spcBef>
              <a:spcAft>
                <a:spcPts val="0"/>
              </a:spcAft>
              <a:buNone/>
            </a:pPr>
            <a:r>
              <a:rPr lang="en">
                <a:solidFill>
                  <a:srgbClr val="FFFFFF"/>
                </a:solidFill>
              </a:rPr>
              <a:t>Weaker isolation levels exist in the literature but we’ll ignore them in this class</a:t>
            </a:r>
            <a:endParaRPr>
              <a:solidFill>
                <a:srgbClr val="FFFFFF"/>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3">
                                            <p:txEl>
                                              <p:pRg end="0" st="0"/>
                                            </p:txEl>
                                          </p:spTgt>
                                        </p:tgtEl>
                                        <p:attrNameLst>
                                          <p:attrName>style.visibility</p:attrName>
                                        </p:attrNameLst>
                                      </p:cBhvr>
                                      <p:to>
                                        <p:strVal val="visible"/>
                                      </p:to>
                                    </p:set>
                                    <p:animEffect filter="fade" transition="in">
                                      <p:cBhvr>
                                        <p:cTn dur="1"/>
                                        <p:tgtEl>
                                          <p:spTgt spid="17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3">
                                            <p:txEl>
                                              <p:pRg end="1" st="1"/>
                                            </p:txEl>
                                          </p:spTgt>
                                        </p:tgtEl>
                                        <p:attrNameLst>
                                          <p:attrName>style.visibility</p:attrName>
                                        </p:attrNameLst>
                                      </p:cBhvr>
                                      <p:to>
                                        <p:strVal val="visible"/>
                                      </p:to>
                                    </p:set>
                                    <p:animEffect filter="fade" transition="in">
                                      <p:cBhvr>
                                        <p:cTn dur="1"/>
                                        <p:tgtEl>
                                          <p:spTgt spid="173">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3">
                                            <p:txEl>
                                              <p:pRg end="2" st="2"/>
                                            </p:txEl>
                                          </p:spTgt>
                                        </p:tgtEl>
                                        <p:attrNameLst>
                                          <p:attrName>style.visibility</p:attrName>
                                        </p:attrNameLst>
                                      </p:cBhvr>
                                      <p:to>
                                        <p:strVal val="visible"/>
                                      </p:to>
                                    </p:set>
                                    <p:animEffect filter="fade" transition="in">
                                      <p:cBhvr>
                                        <p:cTn dur="1"/>
                                        <p:tgtEl>
                                          <p:spTgt spid="173">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3">
                                            <p:txEl>
                                              <p:pRg end="3" st="3"/>
                                            </p:txEl>
                                          </p:spTgt>
                                        </p:tgtEl>
                                        <p:attrNameLst>
                                          <p:attrName>style.visibility</p:attrName>
                                        </p:attrNameLst>
                                      </p:cBhvr>
                                      <p:to>
                                        <p:strVal val="visible"/>
                                      </p:to>
                                    </p:set>
                                    <p:animEffect filter="fade" transition="in">
                                      <p:cBhvr>
                                        <p:cTn dur="1"/>
                                        <p:tgtEl>
                                          <p:spTgt spid="173">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3">
                                            <p:txEl>
                                              <p:pRg end="4" st="4"/>
                                            </p:txEl>
                                          </p:spTgt>
                                        </p:tgtEl>
                                        <p:attrNameLst>
                                          <p:attrName>style.visibility</p:attrName>
                                        </p:attrNameLst>
                                      </p:cBhvr>
                                      <p:to>
                                        <p:strVal val="visible"/>
                                      </p:to>
                                    </p:set>
                                    <p:animEffect filter="fade" transition="in">
                                      <p:cBhvr>
                                        <p:cTn dur="1"/>
                                        <p:tgtEl>
                                          <p:spTgt spid="173">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3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Fixing concurrency problems</a:t>
            </a:r>
            <a:endParaRPr>
              <a:solidFill>
                <a:srgbClr val="FFFFFF"/>
              </a:solidFill>
            </a:endParaRPr>
          </a:p>
        </p:txBody>
      </p:sp>
      <p:sp>
        <p:nvSpPr>
          <p:cNvPr id="179" name="Google Shape;179;p35"/>
          <p:cNvSpPr txBox="1"/>
          <p:nvPr>
            <p:ph idx="1" type="body"/>
          </p:nvPr>
        </p:nvSpPr>
        <p:spPr>
          <a:xfrm>
            <a:off x="311700" y="1076275"/>
            <a:ext cx="8520600" cy="29814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
                <a:solidFill>
                  <a:srgbClr val="FFFFFF"/>
                </a:solidFill>
              </a:rPr>
              <a:t>Strawman: Just run transactions serially — prohibitively bad performance</a:t>
            </a:r>
            <a:endParaRPr>
              <a:solidFill>
                <a:srgbClr val="FFFFFF"/>
              </a:solidFill>
            </a:endParaRPr>
          </a:p>
          <a:p>
            <a:pPr indent="0" lvl="0" marL="0" rtl="0" algn="l">
              <a:spcBef>
                <a:spcPts val="1000"/>
              </a:spcBef>
              <a:spcAft>
                <a:spcPts val="0"/>
              </a:spcAft>
              <a:buNone/>
            </a:pPr>
            <a:r>
              <a:rPr lang="en">
                <a:solidFill>
                  <a:srgbClr val="FFFFFF"/>
                </a:solidFill>
              </a:rPr>
              <a:t>Observation: Problems only arise when</a:t>
            </a:r>
            <a:endParaRPr>
              <a:solidFill>
                <a:srgbClr val="FFFFFF"/>
              </a:solidFill>
            </a:endParaRPr>
          </a:p>
          <a:p>
            <a:pPr indent="-342900" lvl="0" marL="914400" rtl="0" algn="l">
              <a:spcBef>
                <a:spcPts val="1000"/>
              </a:spcBef>
              <a:spcAft>
                <a:spcPts val="0"/>
              </a:spcAft>
              <a:buClr>
                <a:srgbClr val="FFFFFF"/>
              </a:buClr>
              <a:buSzPts val="1800"/>
              <a:buAutoNum type="arabicPeriod"/>
            </a:pPr>
            <a:r>
              <a:rPr lang="en">
                <a:solidFill>
                  <a:srgbClr val="FFFFFF"/>
                </a:solidFill>
              </a:rPr>
              <a:t>Two </a:t>
            </a:r>
            <a:r>
              <a:rPr lang="en">
                <a:solidFill>
                  <a:schemeClr val="dk1"/>
                </a:solidFill>
              </a:rPr>
              <a:t>transactions</a:t>
            </a:r>
            <a:r>
              <a:rPr lang="en">
                <a:solidFill>
                  <a:srgbClr val="FFFFFF"/>
                </a:solidFill>
              </a:rPr>
              <a:t> touch the same data</a:t>
            </a:r>
            <a:endParaRPr>
              <a:solidFill>
                <a:srgbClr val="FFFFFF"/>
              </a:solidFill>
            </a:endParaRPr>
          </a:p>
          <a:p>
            <a:pPr indent="-342900" lvl="0" marL="914400" rtl="0" algn="l">
              <a:spcBef>
                <a:spcPts val="0"/>
              </a:spcBef>
              <a:spcAft>
                <a:spcPts val="0"/>
              </a:spcAft>
              <a:buClr>
                <a:srgbClr val="FFFFFF"/>
              </a:buClr>
              <a:buSzPts val="1800"/>
              <a:buAutoNum type="arabicPeriod"/>
            </a:pPr>
            <a:r>
              <a:rPr lang="en">
                <a:solidFill>
                  <a:srgbClr val="FFFFFF"/>
                </a:solidFill>
              </a:rPr>
              <a:t>At least one of these </a:t>
            </a:r>
            <a:r>
              <a:rPr lang="en">
                <a:solidFill>
                  <a:schemeClr val="dk1"/>
                </a:solidFill>
              </a:rPr>
              <a:t>transactions</a:t>
            </a:r>
            <a:r>
              <a:rPr lang="en">
                <a:solidFill>
                  <a:srgbClr val="FFFFFF"/>
                </a:solidFill>
              </a:rPr>
              <a:t> involves a </a:t>
            </a:r>
            <a:r>
              <a:rPr i="1" lang="en">
                <a:solidFill>
                  <a:srgbClr val="FFFFFF"/>
                </a:solidFill>
              </a:rPr>
              <a:t>write </a:t>
            </a:r>
            <a:r>
              <a:rPr lang="en">
                <a:solidFill>
                  <a:srgbClr val="FFFFFF"/>
                </a:solidFill>
              </a:rPr>
              <a:t>to the data</a:t>
            </a:r>
            <a:endParaRPr>
              <a:solidFill>
                <a:srgbClr val="FFFFFF"/>
              </a:solidFill>
            </a:endParaRPr>
          </a:p>
          <a:p>
            <a:pPr indent="0" lvl="0" marL="0" rtl="0" algn="l">
              <a:spcBef>
                <a:spcPts val="1000"/>
              </a:spcBef>
              <a:spcAft>
                <a:spcPts val="0"/>
              </a:spcAft>
              <a:buNone/>
            </a:pPr>
            <a:r>
              <a:rPr lang="en">
                <a:solidFill>
                  <a:schemeClr val="dk1"/>
                </a:solidFill>
              </a:rPr>
              <a:t>Key idea: Only </a:t>
            </a:r>
            <a:r>
              <a:rPr lang="en">
                <a:solidFill>
                  <a:srgbClr val="00FFFF"/>
                </a:solidFill>
              </a:rPr>
              <a:t>permit </a:t>
            </a:r>
            <a:r>
              <a:rPr lang="en">
                <a:solidFill>
                  <a:schemeClr val="dk1"/>
                </a:solidFill>
              </a:rPr>
              <a:t>schedules whose effects are guaranteed to be </a:t>
            </a:r>
            <a:r>
              <a:rPr i="1" lang="en">
                <a:solidFill>
                  <a:schemeClr val="dk1"/>
                </a:solidFill>
              </a:rPr>
              <a:t>equivalent</a:t>
            </a:r>
            <a:r>
              <a:rPr lang="en">
                <a:solidFill>
                  <a:schemeClr val="dk1"/>
                </a:solidFill>
              </a:rPr>
              <a:t> to serial schedules</a:t>
            </a:r>
            <a:endParaRPr>
              <a:solidFill>
                <a:srgbClr val="FFFFFF"/>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9">
                                            <p:txEl>
                                              <p:pRg end="0" st="0"/>
                                            </p:txEl>
                                          </p:spTgt>
                                        </p:tgtEl>
                                        <p:attrNameLst>
                                          <p:attrName>style.visibility</p:attrName>
                                        </p:attrNameLst>
                                      </p:cBhvr>
                                      <p:to>
                                        <p:strVal val="visible"/>
                                      </p:to>
                                    </p:set>
                                    <p:animEffect filter="fade" transition="in">
                                      <p:cBhvr>
                                        <p:cTn dur="1"/>
                                        <p:tgtEl>
                                          <p:spTgt spid="17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9">
                                            <p:txEl>
                                              <p:pRg end="1" st="1"/>
                                            </p:txEl>
                                          </p:spTgt>
                                        </p:tgtEl>
                                        <p:attrNameLst>
                                          <p:attrName>style.visibility</p:attrName>
                                        </p:attrNameLst>
                                      </p:cBhvr>
                                      <p:to>
                                        <p:strVal val="visible"/>
                                      </p:to>
                                    </p:set>
                                    <p:animEffect filter="fade" transition="in">
                                      <p:cBhvr>
                                        <p:cTn dur="1"/>
                                        <p:tgtEl>
                                          <p:spTgt spid="17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9">
                                            <p:txEl>
                                              <p:pRg end="2" st="2"/>
                                            </p:txEl>
                                          </p:spTgt>
                                        </p:tgtEl>
                                        <p:attrNameLst>
                                          <p:attrName>style.visibility</p:attrName>
                                        </p:attrNameLst>
                                      </p:cBhvr>
                                      <p:to>
                                        <p:strVal val="visible"/>
                                      </p:to>
                                    </p:set>
                                    <p:animEffect filter="fade" transition="in">
                                      <p:cBhvr>
                                        <p:cTn dur="1"/>
                                        <p:tgtEl>
                                          <p:spTgt spid="17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9">
                                            <p:txEl>
                                              <p:pRg end="3" st="3"/>
                                            </p:txEl>
                                          </p:spTgt>
                                        </p:tgtEl>
                                        <p:attrNameLst>
                                          <p:attrName>style.visibility</p:attrName>
                                        </p:attrNameLst>
                                      </p:cBhvr>
                                      <p:to>
                                        <p:strVal val="visible"/>
                                      </p:to>
                                    </p:set>
                                    <p:animEffect filter="fade" transition="in">
                                      <p:cBhvr>
                                        <p:cTn dur="1"/>
                                        <p:tgtEl>
                                          <p:spTgt spid="179">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9">
                                            <p:txEl>
                                              <p:pRg end="4" st="4"/>
                                            </p:txEl>
                                          </p:spTgt>
                                        </p:tgtEl>
                                        <p:attrNameLst>
                                          <p:attrName>style.visibility</p:attrName>
                                        </p:attrNameLst>
                                      </p:cBhvr>
                                      <p:to>
                                        <p:strVal val="visible"/>
                                      </p:to>
                                    </p:set>
                                    <p:animEffect filter="fade" transition="in">
                                      <p:cBhvr>
                                        <p:cTn dur="1"/>
                                        <p:tgtEl>
                                          <p:spTgt spid="179">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3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Serializability</a:t>
            </a:r>
            <a:r>
              <a:rPr lang="en">
                <a:solidFill>
                  <a:srgbClr val="FFFFFF"/>
                </a:solidFill>
              </a:rPr>
              <a:t> of schedules</a:t>
            </a:r>
            <a:endParaRPr>
              <a:solidFill>
                <a:srgbClr val="FFFFFF"/>
              </a:solidFill>
            </a:endParaRPr>
          </a:p>
        </p:txBody>
      </p:sp>
      <p:sp>
        <p:nvSpPr>
          <p:cNvPr id="185" name="Google Shape;185;p36"/>
          <p:cNvSpPr txBox="1"/>
          <p:nvPr>
            <p:ph idx="1" type="body"/>
          </p:nvPr>
        </p:nvSpPr>
        <p:spPr>
          <a:xfrm>
            <a:off x="311700" y="1076275"/>
            <a:ext cx="8520600" cy="38802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
                <a:solidFill>
                  <a:srgbClr val="FFFFFF"/>
                </a:solidFill>
              </a:rPr>
              <a:t>Two operations</a:t>
            </a:r>
            <a:r>
              <a:rPr b="1" lang="en">
                <a:solidFill>
                  <a:srgbClr val="FFFFFF"/>
                </a:solidFill>
              </a:rPr>
              <a:t> conflict</a:t>
            </a:r>
            <a:r>
              <a:rPr lang="en">
                <a:solidFill>
                  <a:srgbClr val="FFFFFF"/>
                </a:solidFill>
              </a:rPr>
              <a:t> if</a:t>
            </a:r>
            <a:endParaRPr>
              <a:solidFill>
                <a:srgbClr val="FFFFFF"/>
              </a:solidFill>
            </a:endParaRPr>
          </a:p>
          <a:p>
            <a:pPr indent="-342900" lvl="0" marL="914400" rtl="0" algn="l">
              <a:spcBef>
                <a:spcPts val="1000"/>
              </a:spcBef>
              <a:spcAft>
                <a:spcPts val="0"/>
              </a:spcAft>
              <a:buClr>
                <a:srgbClr val="FFFFFF"/>
              </a:buClr>
              <a:buSzPts val="1800"/>
              <a:buAutoNum type="arabicPeriod"/>
            </a:pPr>
            <a:r>
              <a:rPr lang="en">
                <a:solidFill>
                  <a:srgbClr val="FFFFFF"/>
                </a:solidFill>
              </a:rPr>
              <a:t>They belong to different </a:t>
            </a:r>
            <a:r>
              <a:rPr lang="en">
                <a:solidFill>
                  <a:schemeClr val="dk1"/>
                </a:solidFill>
              </a:rPr>
              <a:t>transactions</a:t>
            </a:r>
            <a:endParaRPr>
              <a:solidFill>
                <a:srgbClr val="FFFFFF"/>
              </a:solidFill>
            </a:endParaRPr>
          </a:p>
          <a:p>
            <a:pPr indent="-342900" lvl="0" marL="914400" rtl="0" algn="l">
              <a:spcBef>
                <a:spcPts val="0"/>
              </a:spcBef>
              <a:spcAft>
                <a:spcPts val="0"/>
              </a:spcAft>
              <a:buClr>
                <a:srgbClr val="FFFFFF"/>
              </a:buClr>
              <a:buSzPts val="1800"/>
              <a:buAutoNum type="arabicPeriod"/>
            </a:pPr>
            <a:r>
              <a:rPr lang="en">
                <a:solidFill>
                  <a:srgbClr val="FFFFFF"/>
                </a:solidFill>
              </a:rPr>
              <a:t>They operate on the same data</a:t>
            </a:r>
            <a:endParaRPr>
              <a:solidFill>
                <a:srgbClr val="FFFFFF"/>
              </a:solidFill>
            </a:endParaRPr>
          </a:p>
          <a:p>
            <a:pPr indent="-342900" lvl="0" marL="914400" rtl="0" algn="l">
              <a:spcBef>
                <a:spcPts val="0"/>
              </a:spcBef>
              <a:spcAft>
                <a:spcPts val="0"/>
              </a:spcAft>
              <a:buClr>
                <a:srgbClr val="FFFFFF"/>
              </a:buClr>
              <a:buSzPts val="1800"/>
              <a:buAutoNum type="arabicPeriod"/>
            </a:pPr>
            <a:r>
              <a:rPr lang="en">
                <a:solidFill>
                  <a:srgbClr val="FFFFFF"/>
                </a:solidFill>
              </a:rPr>
              <a:t>One of them is a write</a:t>
            </a:r>
            <a:endParaRPr>
              <a:solidFill>
                <a:srgbClr val="FFFFFF"/>
              </a:solidFill>
            </a:endParaRPr>
          </a:p>
          <a:p>
            <a:pPr indent="0" lvl="0" marL="0" rtl="0" algn="l">
              <a:spcBef>
                <a:spcPts val="0"/>
              </a:spcBef>
              <a:spcAft>
                <a:spcPts val="0"/>
              </a:spcAft>
              <a:buNone/>
            </a:pPr>
            <a:r>
              <a:t/>
            </a:r>
            <a:endParaRPr sz="1000">
              <a:solidFill>
                <a:srgbClr val="FFFFFF"/>
              </a:solidFill>
            </a:endParaRPr>
          </a:p>
          <a:p>
            <a:pPr indent="0" lvl="0" marL="0" rtl="0" algn="l">
              <a:spcBef>
                <a:spcPts val="1000"/>
              </a:spcBef>
              <a:spcAft>
                <a:spcPts val="0"/>
              </a:spcAft>
              <a:buNone/>
            </a:pPr>
            <a:r>
              <a:rPr lang="en">
                <a:solidFill>
                  <a:srgbClr val="FFFFFF"/>
                </a:solidFill>
              </a:rPr>
              <a:t>Two schedules</a:t>
            </a:r>
            <a:r>
              <a:rPr b="1" lang="en">
                <a:solidFill>
                  <a:srgbClr val="FFFFFF"/>
                </a:solidFill>
              </a:rPr>
              <a:t> </a:t>
            </a:r>
            <a:r>
              <a:rPr lang="en">
                <a:solidFill>
                  <a:srgbClr val="FFFFFF"/>
                </a:solidFill>
              </a:rPr>
              <a:t>are</a:t>
            </a:r>
            <a:r>
              <a:rPr b="1" lang="en">
                <a:solidFill>
                  <a:srgbClr val="FFFFFF"/>
                </a:solidFill>
              </a:rPr>
              <a:t> equivalent</a:t>
            </a:r>
            <a:r>
              <a:rPr lang="en">
                <a:solidFill>
                  <a:srgbClr val="FFFFFF"/>
                </a:solidFill>
              </a:rPr>
              <a:t> if</a:t>
            </a:r>
            <a:endParaRPr>
              <a:solidFill>
                <a:srgbClr val="FFFFFF"/>
              </a:solidFill>
            </a:endParaRPr>
          </a:p>
          <a:p>
            <a:pPr indent="-342900" lvl="0" marL="914400" rtl="0" algn="l">
              <a:spcBef>
                <a:spcPts val="1000"/>
              </a:spcBef>
              <a:spcAft>
                <a:spcPts val="0"/>
              </a:spcAft>
              <a:buClr>
                <a:srgbClr val="FFFFFF"/>
              </a:buClr>
              <a:buSzPts val="1800"/>
              <a:buAutoNum type="arabicPeriod"/>
            </a:pPr>
            <a:r>
              <a:rPr lang="en">
                <a:solidFill>
                  <a:srgbClr val="FFFFFF"/>
                </a:solidFill>
              </a:rPr>
              <a:t>They involve the same transactions and operations</a:t>
            </a:r>
            <a:endParaRPr>
              <a:solidFill>
                <a:srgbClr val="FFFFFF"/>
              </a:solidFill>
            </a:endParaRPr>
          </a:p>
          <a:p>
            <a:pPr indent="-342900" lvl="0" marL="914400" rtl="0" algn="l">
              <a:spcBef>
                <a:spcPts val="0"/>
              </a:spcBef>
              <a:spcAft>
                <a:spcPts val="0"/>
              </a:spcAft>
              <a:buClr>
                <a:srgbClr val="FFFFFF"/>
              </a:buClr>
              <a:buSzPts val="1800"/>
              <a:buAutoNum type="arabicPeriod"/>
            </a:pPr>
            <a:r>
              <a:rPr lang="en">
                <a:solidFill>
                  <a:srgbClr val="FFFFFF"/>
                </a:solidFill>
              </a:rPr>
              <a:t>All </a:t>
            </a:r>
            <a:r>
              <a:rPr i="1" lang="en">
                <a:solidFill>
                  <a:srgbClr val="FFFFFF"/>
                </a:solidFill>
              </a:rPr>
              <a:t>conflicting</a:t>
            </a:r>
            <a:r>
              <a:rPr lang="en">
                <a:solidFill>
                  <a:srgbClr val="FFFFFF"/>
                </a:solidFill>
              </a:rPr>
              <a:t> operations are ordered the same way</a:t>
            </a:r>
            <a:endParaRPr>
              <a:solidFill>
                <a:srgbClr val="FFFFFF"/>
              </a:solidFill>
            </a:endParaRPr>
          </a:p>
          <a:p>
            <a:pPr indent="0" lvl="0" marL="0" rtl="0" algn="l">
              <a:spcBef>
                <a:spcPts val="0"/>
              </a:spcBef>
              <a:spcAft>
                <a:spcPts val="0"/>
              </a:spcAft>
              <a:buNone/>
            </a:pPr>
            <a:r>
              <a:t/>
            </a:r>
            <a:endParaRPr sz="1000">
              <a:solidFill>
                <a:srgbClr val="FFFFFF"/>
              </a:solidFill>
            </a:endParaRPr>
          </a:p>
          <a:p>
            <a:pPr indent="0" lvl="0" marL="0" rtl="0" algn="l">
              <a:spcBef>
                <a:spcPts val="1000"/>
              </a:spcBef>
              <a:spcAft>
                <a:spcPts val="0"/>
              </a:spcAft>
              <a:buNone/>
            </a:pPr>
            <a:r>
              <a:rPr lang="en">
                <a:solidFill>
                  <a:srgbClr val="FFFFFF"/>
                </a:solidFill>
              </a:rPr>
              <a:t>A schedule is </a:t>
            </a:r>
            <a:r>
              <a:rPr lang="en">
                <a:solidFill>
                  <a:srgbClr val="00FFFF"/>
                </a:solidFill>
              </a:rPr>
              <a:t>serializable</a:t>
            </a:r>
            <a:r>
              <a:rPr lang="en">
                <a:solidFill>
                  <a:srgbClr val="FFFFFF"/>
                </a:solidFill>
              </a:rPr>
              <a:t> if it is equivalent to a serial schedule</a:t>
            </a:r>
            <a:endParaRPr>
              <a:solidFill>
                <a:srgbClr val="FFFFFF"/>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5">
                                            <p:txEl>
                                              <p:pRg end="0" st="0"/>
                                            </p:txEl>
                                          </p:spTgt>
                                        </p:tgtEl>
                                        <p:attrNameLst>
                                          <p:attrName>style.visibility</p:attrName>
                                        </p:attrNameLst>
                                      </p:cBhvr>
                                      <p:to>
                                        <p:strVal val="visible"/>
                                      </p:to>
                                    </p:set>
                                    <p:animEffect filter="fade" transition="in">
                                      <p:cBhvr>
                                        <p:cTn dur="1"/>
                                        <p:tgtEl>
                                          <p:spTgt spid="18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5">
                                            <p:txEl>
                                              <p:pRg end="1" st="1"/>
                                            </p:txEl>
                                          </p:spTgt>
                                        </p:tgtEl>
                                        <p:attrNameLst>
                                          <p:attrName>style.visibility</p:attrName>
                                        </p:attrNameLst>
                                      </p:cBhvr>
                                      <p:to>
                                        <p:strVal val="visible"/>
                                      </p:to>
                                    </p:set>
                                    <p:animEffect filter="fade" transition="in">
                                      <p:cBhvr>
                                        <p:cTn dur="1"/>
                                        <p:tgtEl>
                                          <p:spTgt spid="185">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5">
                                            <p:txEl>
                                              <p:pRg end="2" st="2"/>
                                            </p:txEl>
                                          </p:spTgt>
                                        </p:tgtEl>
                                        <p:attrNameLst>
                                          <p:attrName>style.visibility</p:attrName>
                                        </p:attrNameLst>
                                      </p:cBhvr>
                                      <p:to>
                                        <p:strVal val="visible"/>
                                      </p:to>
                                    </p:set>
                                    <p:animEffect filter="fade" transition="in">
                                      <p:cBhvr>
                                        <p:cTn dur="1"/>
                                        <p:tgtEl>
                                          <p:spTgt spid="185">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5">
                                            <p:txEl>
                                              <p:pRg end="3" st="3"/>
                                            </p:txEl>
                                          </p:spTgt>
                                        </p:tgtEl>
                                        <p:attrNameLst>
                                          <p:attrName>style.visibility</p:attrName>
                                        </p:attrNameLst>
                                      </p:cBhvr>
                                      <p:to>
                                        <p:strVal val="visible"/>
                                      </p:to>
                                    </p:set>
                                    <p:animEffect filter="fade" transition="in">
                                      <p:cBhvr>
                                        <p:cTn dur="1"/>
                                        <p:tgtEl>
                                          <p:spTgt spid="185">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5">
                                            <p:txEl>
                                              <p:pRg end="4" st="4"/>
                                            </p:txEl>
                                          </p:spTgt>
                                        </p:tgtEl>
                                        <p:attrNameLst>
                                          <p:attrName>style.visibility</p:attrName>
                                        </p:attrNameLst>
                                      </p:cBhvr>
                                      <p:to>
                                        <p:strVal val="visible"/>
                                      </p:to>
                                    </p:set>
                                    <p:animEffect filter="fade" transition="in">
                                      <p:cBhvr>
                                        <p:cTn dur="1"/>
                                        <p:tgtEl>
                                          <p:spTgt spid="185">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5">
                                            <p:txEl>
                                              <p:pRg end="5" st="5"/>
                                            </p:txEl>
                                          </p:spTgt>
                                        </p:tgtEl>
                                        <p:attrNameLst>
                                          <p:attrName>style.visibility</p:attrName>
                                        </p:attrNameLst>
                                      </p:cBhvr>
                                      <p:to>
                                        <p:strVal val="visible"/>
                                      </p:to>
                                    </p:set>
                                    <p:animEffect filter="fade" transition="in">
                                      <p:cBhvr>
                                        <p:cTn dur="1"/>
                                        <p:tgtEl>
                                          <p:spTgt spid="185">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5">
                                            <p:txEl>
                                              <p:pRg end="6" st="6"/>
                                            </p:txEl>
                                          </p:spTgt>
                                        </p:tgtEl>
                                        <p:attrNameLst>
                                          <p:attrName>style.visibility</p:attrName>
                                        </p:attrNameLst>
                                      </p:cBhvr>
                                      <p:to>
                                        <p:strVal val="visible"/>
                                      </p:to>
                                    </p:set>
                                    <p:animEffect filter="fade" transition="in">
                                      <p:cBhvr>
                                        <p:cTn dur="1"/>
                                        <p:tgtEl>
                                          <p:spTgt spid="185">
                                            <p:txEl>
                                              <p:pRg end="6" st="6"/>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5">
                                            <p:txEl>
                                              <p:pRg end="7" st="7"/>
                                            </p:txEl>
                                          </p:spTgt>
                                        </p:tgtEl>
                                        <p:attrNameLst>
                                          <p:attrName>style.visibility</p:attrName>
                                        </p:attrNameLst>
                                      </p:cBhvr>
                                      <p:to>
                                        <p:strVal val="visible"/>
                                      </p:to>
                                    </p:set>
                                    <p:animEffect filter="fade" transition="in">
                                      <p:cBhvr>
                                        <p:cTn dur="1"/>
                                        <p:tgtEl>
                                          <p:spTgt spid="185">
                                            <p:txEl>
                                              <p:pRg end="7" st="7"/>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5">
                                            <p:txEl>
                                              <p:pRg end="8" st="8"/>
                                            </p:txEl>
                                          </p:spTgt>
                                        </p:tgtEl>
                                        <p:attrNameLst>
                                          <p:attrName>style.visibility</p:attrName>
                                        </p:attrNameLst>
                                      </p:cBhvr>
                                      <p:to>
                                        <p:strVal val="visible"/>
                                      </p:to>
                                    </p:set>
                                    <p:animEffect filter="fade" transition="in">
                                      <p:cBhvr>
                                        <p:cTn dur="1"/>
                                        <p:tgtEl>
                                          <p:spTgt spid="185">
                                            <p:txEl>
                                              <p:pRg end="8" st="8"/>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5">
                                            <p:txEl>
                                              <p:pRg end="9" st="9"/>
                                            </p:txEl>
                                          </p:spTgt>
                                        </p:tgtEl>
                                        <p:attrNameLst>
                                          <p:attrName>style.visibility</p:attrName>
                                        </p:attrNameLst>
                                      </p:cBhvr>
                                      <p:to>
                                        <p:strVal val="visible"/>
                                      </p:to>
                                    </p:set>
                                    <p:animEffect filter="fade" transition="in">
                                      <p:cBhvr>
                                        <p:cTn dur="1"/>
                                        <p:tgtEl>
                                          <p:spTgt spid="185">
                                            <p:txEl>
                                              <p:pRg end="9" st="9"/>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3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Testing for </a:t>
            </a:r>
            <a:r>
              <a:rPr lang="en">
                <a:solidFill>
                  <a:srgbClr val="FFFFFF"/>
                </a:solidFill>
              </a:rPr>
              <a:t>serializability</a:t>
            </a:r>
            <a:endParaRPr>
              <a:solidFill>
                <a:srgbClr val="FFFFFF"/>
              </a:solidFill>
            </a:endParaRPr>
          </a:p>
        </p:txBody>
      </p:sp>
      <p:sp>
        <p:nvSpPr>
          <p:cNvPr id="191" name="Google Shape;191;p37"/>
          <p:cNvSpPr txBox="1"/>
          <p:nvPr>
            <p:ph idx="1" type="body"/>
          </p:nvPr>
        </p:nvSpPr>
        <p:spPr>
          <a:xfrm>
            <a:off x="311700" y="1076275"/>
            <a:ext cx="8520600" cy="38802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
                <a:solidFill>
                  <a:srgbClr val="FFFFFF"/>
                </a:solidFill>
              </a:rPr>
              <a:t>Intuition: </a:t>
            </a:r>
            <a:r>
              <a:rPr lang="en">
                <a:solidFill>
                  <a:srgbClr val="00FFFF"/>
                </a:solidFill>
              </a:rPr>
              <a:t>Swap </a:t>
            </a:r>
            <a:r>
              <a:rPr lang="en">
                <a:solidFill>
                  <a:srgbClr val="FFFFFF"/>
                </a:solidFill>
              </a:rPr>
              <a:t>non-conflicting</a:t>
            </a:r>
            <a:r>
              <a:rPr i="1" lang="en">
                <a:solidFill>
                  <a:srgbClr val="FFFFFF"/>
                </a:solidFill>
              </a:rPr>
              <a:t> </a:t>
            </a:r>
            <a:r>
              <a:rPr lang="en">
                <a:solidFill>
                  <a:srgbClr val="FFFFFF"/>
                </a:solidFill>
              </a:rPr>
              <a:t>operations until you reach a serial schedule</a:t>
            </a:r>
            <a:endParaRPr>
              <a:solidFill>
                <a:srgbClr val="FFFFFF"/>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1">
                                            <p:txEl>
                                              <p:pRg end="0" st="0"/>
                                            </p:txEl>
                                          </p:spTgt>
                                        </p:tgtEl>
                                        <p:attrNameLst>
                                          <p:attrName>style.visibility</p:attrName>
                                        </p:attrNameLst>
                                      </p:cBhvr>
                                      <p:to>
                                        <p:strVal val="visible"/>
                                      </p:to>
                                    </p:set>
                                    <p:animEffect filter="fade" transition="in">
                                      <p:cBhvr>
                                        <p:cTn dur="1"/>
                                        <p:tgtEl>
                                          <p:spTgt spid="191">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3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Testing for serializability - Example 1</a:t>
            </a:r>
            <a:endParaRPr>
              <a:solidFill>
                <a:srgbClr val="FFFFFF"/>
              </a:solidFill>
            </a:endParaRPr>
          </a:p>
        </p:txBody>
      </p:sp>
      <p:sp>
        <p:nvSpPr>
          <p:cNvPr id="197" name="Google Shape;197;p38"/>
          <p:cNvSpPr txBox="1"/>
          <p:nvPr>
            <p:ph idx="1" type="body"/>
          </p:nvPr>
        </p:nvSpPr>
        <p:spPr>
          <a:xfrm>
            <a:off x="311700" y="1685875"/>
            <a:ext cx="8520600" cy="11106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
                <a:solidFill>
                  <a:schemeClr val="dk1"/>
                </a:solidFill>
              </a:rPr>
              <a:t>T1</a:t>
            </a:r>
            <a:r>
              <a:rPr lang="en">
                <a:solidFill>
                  <a:schemeClr val="dk1"/>
                </a:solidFill>
              </a:rPr>
              <a:t>: R(A),                                                     W(A), Commit</a:t>
            </a:r>
            <a:endParaRPr>
              <a:solidFill>
                <a:schemeClr val="dk1"/>
              </a:solidFill>
            </a:endParaRPr>
          </a:p>
          <a:p>
            <a:pPr indent="0" lvl="0" marL="0" rtl="0" algn="l">
              <a:spcBef>
                <a:spcPts val="1000"/>
              </a:spcBef>
              <a:spcAft>
                <a:spcPts val="0"/>
              </a:spcAft>
              <a:buNone/>
            </a:pPr>
            <a:r>
              <a:rPr lang="en">
                <a:solidFill>
                  <a:schemeClr val="dk1"/>
                </a:solidFill>
              </a:rPr>
              <a:t>T2:                 R(A), R(B), W(B) Commit</a:t>
            </a:r>
            <a:endParaRPr>
              <a:solidFill>
                <a:schemeClr val="dk1"/>
              </a:solidFill>
            </a:endParaRPr>
          </a:p>
        </p:txBody>
      </p:sp>
      <p:cxnSp>
        <p:nvCxnSpPr>
          <p:cNvPr id="198" name="Google Shape;198;p38"/>
          <p:cNvCxnSpPr/>
          <p:nvPr/>
        </p:nvCxnSpPr>
        <p:spPr>
          <a:xfrm>
            <a:off x="433700" y="2858300"/>
            <a:ext cx="8127900" cy="0"/>
          </a:xfrm>
          <a:prstGeom prst="straightConnector1">
            <a:avLst/>
          </a:prstGeom>
          <a:noFill/>
          <a:ln cap="flat" cmpd="sng" w="28575">
            <a:solidFill>
              <a:srgbClr val="FFFFFF"/>
            </a:solidFill>
            <a:prstDash val="solid"/>
            <a:round/>
            <a:headEnd len="med" w="med" type="none"/>
            <a:tailEnd len="med" w="med" type="triangle"/>
          </a:ln>
        </p:spPr>
      </p:cxnSp>
      <p:sp>
        <p:nvSpPr>
          <p:cNvPr id="199" name="Google Shape;199;p38"/>
          <p:cNvSpPr txBox="1"/>
          <p:nvPr/>
        </p:nvSpPr>
        <p:spPr>
          <a:xfrm>
            <a:off x="7933475" y="2818650"/>
            <a:ext cx="752100" cy="4206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1000"/>
              </a:spcBef>
              <a:spcAft>
                <a:spcPts val="0"/>
              </a:spcAft>
              <a:buNone/>
            </a:pPr>
            <a:r>
              <a:rPr lang="en" sz="1800">
                <a:solidFill>
                  <a:schemeClr val="dk1"/>
                </a:solidFill>
              </a:rPr>
              <a:t>time</a:t>
            </a:r>
            <a:endParaRPr sz="1800">
              <a:solidFill>
                <a:schemeClr val="dk1"/>
              </a:solidFill>
            </a:endParaRPr>
          </a:p>
        </p:txBody>
      </p:sp>
      <p:sp>
        <p:nvSpPr>
          <p:cNvPr id="200" name="Google Shape;200;p38"/>
          <p:cNvSpPr txBox="1"/>
          <p:nvPr>
            <p:ph idx="1" type="body"/>
          </p:nvPr>
        </p:nvSpPr>
        <p:spPr>
          <a:xfrm>
            <a:off x="311700" y="1076275"/>
            <a:ext cx="8520600" cy="5727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
                <a:solidFill>
                  <a:srgbClr val="FFFFFF"/>
                </a:solidFill>
              </a:rPr>
              <a:t>Intuition: Swap </a:t>
            </a:r>
            <a:r>
              <a:rPr i="1" lang="en">
                <a:solidFill>
                  <a:srgbClr val="FFFFFF"/>
                </a:solidFill>
              </a:rPr>
              <a:t>non-conflicting </a:t>
            </a:r>
            <a:r>
              <a:rPr lang="en">
                <a:solidFill>
                  <a:srgbClr val="FFFFFF"/>
                </a:solidFill>
              </a:rPr>
              <a:t>operations until you reach a serial schedule</a:t>
            </a:r>
            <a:endParaRPr>
              <a:solidFill>
                <a:srgbClr val="FFFFFF"/>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3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Testing for serializability - Example 1</a:t>
            </a:r>
            <a:endParaRPr>
              <a:solidFill>
                <a:srgbClr val="FFFFFF"/>
              </a:solidFill>
            </a:endParaRPr>
          </a:p>
        </p:txBody>
      </p:sp>
      <p:sp>
        <p:nvSpPr>
          <p:cNvPr id="206" name="Google Shape;206;p39"/>
          <p:cNvSpPr txBox="1"/>
          <p:nvPr>
            <p:ph idx="1" type="body"/>
          </p:nvPr>
        </p:nvSpPr>
        <p:spPr>
          <a:xfrm>
            <a:off x="311700" y="1685875"/>
            <a:ext cx="8520600" cy="11106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
                <a:solidFill>
                  <a:schemeClr val="dk1"/>
                </a:solidFill>
              </a:rPr>
              <a:t>T1: R(A),                                                     </a:t>
            </a:r>
            <a:r>
              <a:rPr lang="en">
                <a:solidFill>
                  <a:srgbClr val="4A86E8"/>
                </a:solidFill>
              </a:rPr>
              <a:t>W(A)</a:t>
            </a:r>
            <a:r>
              <a:rPr lang="en">
                <a:solidFill>
                  <a:schemeClr val="dk1"/>
                </a:solidFill>
              </a:rPr>
              <a:t>, Commit</a:t>
            </a:r>
            <a:endParaRPr>
              <a:solidFill>
                <a:schemeClr val="dk1"/>
              </a:solidFill>
            </a:endParaRPr>
          </a:p>
          <a:p>
            <a:pPr indent="0" lvl="0" marL="0" rtl="0" algn="l">
              <a:spcBef>
                <a:spcPts val="1000"/>
              </a:spcBef>
              <a:spcAft>
                <a:spcPts val="0"/>
              </a:spcAft>
              <a:buNone/>
            </a:pPr>
            <a:r>
              <a:rPr lang="en">
                <a:solidFill>
                  <a:schemeClr val="dk1"/>
                </a:solidFill>
              </a:rPr>
              <a:t>T2:                 </a:t>
            </a:r>
            <a:r>
              <a:rPr lang="en">
                <a:solidFill>
                  <a:srgbClr val="4A86E8"/>
                </a:solidFill>
              </a:rPr>
              <a:t>R(A)</a:t>
            </a:r>
            <a:r>
              <a:rPr lang="en">
                <a:solidFill>
                  <a:schemeClr val="dk1"/>
                </a:solidFill>
              </a:rPr>
              <a:t>, R(B), W(B) Commit</a:t>
            </a:r>
            <a:endParaRPr>
              <a:solidFill>
                <a:schemeClr val="dk1"/>
              </a:solidFill>
            </a:endParaRPr>
          </a:p>
        </p:txBody>
      </p:sp>
      <p:cxnSp>
        <p:nvCxnSpPr>
          <p:cNvPr id="207" name="Google Shape;207;p39"/>
          <p:cNvCxnSpPr/>
          <p:nvPr/>
        </p:nvCxnSpPr>
        <p:spPr>
          <a:xfrm>
            <a:off x="433700" y="2858300"/>
            <a:ext cx="8127900" cy="0"/>
          </a:xfrm>
          <a:prstGeom prst="straightConnector1">
            <a:avLst/>
          </a:prstGeom>
          <a:noFill/>
          <a:ln cap="flat" cmpd="sng" w="28575">
            <a:solidFill>
              <a:srgbClr val="FFFFFF"/>
            </a:solidFill>
            <a:prstDash val="solid"/>
            <a:round/>
            <a:headEnd len="med" w="med" type="none"/>
            <a:tailEnd len="med" w="med" type="triangle"/>
          </a:ln>
        </p:spPr>
      </p:cxnSp>
      <p:sp>
        <p:nvSpPr>
          <p:cNvPr id="208" name="Google Shape;208;p39"/>
          <p:cNvSpPr txBox="1"/>
          <p:nvPr/>
        </p:nvSpPr>
        <p:spPr>
          <a:xfrm>
            <a:off x="7933475" y="2818650"/>
            <a:ext cx="752100" cy="4206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1000"/>
              </a:spcBef>
              <a:spcAft>
                <a:spcPts val="0"/>
              </a:spcAft>
              <a:buNone/>
            </a:pPr>
            <a:r>
              <a:rPr lang="en" sz="1800">
                <a:solidFill>
                  <a:schemeClr val="dk1"/>
                </a:solidFill>
              </a:rPr>
              <a:t>time</a:t>
            </a:r>
            <a:endParaRPr sz="1800">
              <a:solidFill>
                <a:schemeClr val="dk1"/>
              </a:solidFill>
            </a:endParaRPr>
          </a:p>
        </p:txBody>
      </p:sp>
      <p:sp>
        <p:nvSpPr>
          <p:cNvPr id="209" name="Google Shape;209;p39"/>
          <p:cNvSpPr txBox="1"/>
          <p:nvPr>
            <p:ph idx="1" type="body"/>
          </p:nvPr>
        </p:nvSpPr>
        <p:spPr>
          <a:xfrm>
            <a:off x="311700" y="1076275"/>
            <a:ext cx="8520600" cy="38802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
                <a:solidFill>
                  <a:srgbClr val="FFFFFF"/>
                </a:solidFill>
              </a:rPr>
              <a:t>Intuition: Swap </a:t>
            </a:r>
            <a:r>
              <a:rPr i="1" lang="en">
                <a:solidFill>
                  <a:srgbClr val="FFFFFF"/>
                </a:solidFill>
              </a:rPr>
              <a:t>non-conflicting </a:t>
            </a:r>
            <a:r>
              <a:rPr lang="en">
                <a:solidFill>
                  <a:srgbClr val="FFFFFF"/>
                </a:solidFill>
              </a:rPr>
              <a:t>operations until you reach a serial schedule</a:t>
            </a:r>
            <a:endParaRPr>
              <a:solidFill>
                <a:srgbClr val="FFFFFF"/>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4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Testing for serializability - Example 1</a:t>
            </a:r>
            <a:endParaRPr>
              <a:solidFill>
                <a:srgbClr val="FFFFFF"/>
              </a:solidFill>
            </a:endParaRPr>
          </a:p>
        </p:txBody>
      </p:sp>
      <p:sp>
        <p:nvSpPr>
          <p:cNvPr id="215" name="Google Shape;215;p40"/>
          <p:cNvSpPr txBox="1"/>
          <p:nvPr>
            <p:ph idx="1" type="body"/>
          </p:nvPr>
        </p:nvSpPr>
        <p:spPr>
          <a:xfrm>
            <a:off x="311700" y="1685875"/>
            <a:ext cx="8520600" cy="11106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
                <a:solidFill>
                  <a:schemeClr val="dk1"/>
                </a:solidFill>
              </a:rPr>
              <a:t>T1:             </a:t>
            </a:r>
            <a:r>
              <a:rPr lang="en">
                <a:solidFill>
                  <a:schemeClr val="dk1"/>
                </a:solidFill>
              </a:rPr>
              <a:t>R(A),</a:t>
            </a:r>
            <a:r>
              <a:rPr lang="en">
                <a:solidFill>
                  <a:schemeClr val="dk1"/>
                </a:solidFill>
              </a:rPr>
              <a:t>                                         </a:t>
            </a:r>
            <a:r>
              <a:rPr lang="en">
                <a:solidFill>
                  <a:srgbClr val="4A86E8"/>
                </a:solidFill>
              </a:rPr>
              <a:t>W(A)</a:t>
            </a:r>
            <a:r>
              <a:rPr lang="en">
                <a:solidFill>
                  <a:schemeClr val="dk1"/>
                </a:solidFill>
              </a:rPr>
              <a:t>, Commit</a:t>
            </a:r>
            <a:endParaRPr>
              <a:solidFill>
                <a:schemeClr val="dk1"/>
              </a:solidFill>
            </a:endParaRPr>
          </a:p>
          <a:p>
            <a:pPr indent="0" lvl="0" marL="0" rtl="0" algn="l">
              <a:spcBef>
                <a:spcPts val="1000"/>
              </a:spcBef>
              <a:spcAft>
                <a:spcPts val="0"/>
              </a:spcAft>
              <a:buNone/>
            </a:pPr>
            <a:r>
              <a:rPr lang="en">
                <a:solidFill>
                  <a:schemeClr val="dk1"/>
                </a:solidFill>
              </a:rPr>
              <a:t>T2: </a:t>
            </a:r>
            <a:r>
              <a:rPr lang="en">
                <a:solidFill>
                  <a:srgbClr val="4A86E8"/>
                </a:solidFill>
              </a:rPr>
              <a:t>R(A)</a:t>
            </a:r>
            <a:r>
              <a:rPr lang="en">
                <a:solidFill>
                  <a:schemeClr val="dk1"/>
                </a:solidFill>
              </a:rPr>
              <a:t>,                 R(B), W(B) Commit</a:t>
            </a:r>
            <a:endParaRPr>
              <a:solidFill>
                <a:schemeClr val="dk1"/>
              </a:solidFill>
            </a:endParaRPr>
          </a:p>
        </p:txBody>
      </p:sp>
      <p:cxnSp>
        <p:nvCxnSpPr>
          <p:cNvPr id="216" name="Google Shape;216;p40"/>
          <p:cNvCxnSpPr/>
          <p:nvPr/>
        </p:nvCxnSpPr>
        <p:spPr>
          <a:xfrm>
            <a:off x="433700" y="2858300"/>
            <a:ext cx="8127900" cy="0"/>
          </a:xfrm>
          <a:prstGeom prst="straightConnector1">
            <a:avLst/>
          </a:prstGeom>
          <a:noFill/>
          <a:ln cap="flat" cmpd="sng" w="28575">
            <a:solidFill>
              <a:srgbClr val="FFFFFF"/>
            </a:solidFill>
            <a:prstDash val="solid"/>
            <a:round/>
            <a:headEnd len="med" w="med" type="none"/>
            <a:tailEnd len="med" w="med" type="triangle"/>
          </a:ln>
        </p:spPr>
      </p:cxnSp>
      <p:sp>
        <p:nvSpPr>
          <p:cNvPr id="217" name="Google Shape;217;p40"/>
          <p:cNvSpPr txBox="1"/>
          <p:nvPr/>
        </p:nvSpPr>
        <p:spPr>
          <a:xfrm>
            <a:off x="7933475" y="2818650"/>
            <a:ext cx="752100" cy="4206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1000"/>
              </a:spcBef>
              <a:spcAft>
                <a:spcPts val="0"/>
              </a:spcAft>
              <a:buNone/>
            </a:pPr>
            <a:r>
              <a:rPr lang="en" sz="1800">
                <a:solidFill>
                  <a:schemeClr val="dk1"/>
                </a:solidFill>
              </a:rPr>
              <a:t>time</a:t>
            </a:r>
            <a:endParaRPr sz="1800">
              <a:solidFill>
                <a:schemeClr val="dk1"/>
              </a:solidFill>
            </a:endParaRPr>
          </a:p>
        </p:txBody>
      </p:sp>
      <p:sp>
        <p:nvSpPr>
          <p:cNvPr id="218" name="Google Shape;218;p40"/>
          <p:cNvSpPr txBox="1"/>
          <p:nvPr>
            <p:ph idx="1" type="body"/>
          </p:nvPr>
        </p:nvSpPr>
        <p:spPr>
          <a:xfrm>
            <a:off x="311700" y="1076275"/>
            <a:ext cx="8520600" cy="38802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
                <a:solidFill>
                  <a:srgbClr val="FFFFFF"/>
                </a:solidFill>
              </a:rPr>
              <a:t>Intuition: Swap </a:t>
            </a:r>
            <a:r>
              <a:rPr i="1" lang="en">
                <a:solidFill>
                  <a:srgbClr val="FFFFFF"/>
                </a:solidFill>
              </a:rPr>
              <a:t>non-conflicting </a:t>
            </a:r>
            <a:r>
              <a:rPr lang="en">
                <a:solidFill>
                  <a:srgbClr val="FFFFFF"/>
                </a:solidFill>
              </a:rPr>
              <a:t>operations until you reach a serial schedule</a:t>
            </a:r>
            <a:endParaRPr>
              <a:solidFill>
                <a:srgbClr val="FFFFFF"/>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4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Testing for serializability - Example 1 </a:t>
            </a:r>
            <a:endParaRPr>
              <a:solidFill>
                <a:srgbClr val="FFFFFF"/>
              </a:solidFill>
            </a:endParaRPr>
          </a:p>
        </p:txBody>
      </p:sp>
      <p:sp>
        <p:nvSpPr>
          <p:cNvPr id="224" name="Google Shape;224;p41"/>
          <p:cNvSpPr txBox="1"/>
          <p:nvPr>
            <p:ph idx="1" type="body"/>
          </p:nvPr>
        </p:nvSpPr>
        <p:spPr>
          <a:xfrm>
            <a:off x="311700" y="1685875"/>
            <a:ext cx="8520600" cy="11106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
                <a:solidFill>
                  <a:schemeClr val="dk1"/>
                </a:solidFill>
              </a:rPr>
              <a:t>T1:                       R(A),                               </a:t>
            </a:r>
            <a:r>
              <a:rPr lang="en">
                <a:solidFill>
                  <a:srgbClr val="4A86E8"/>
                </a:solidFill>
              </a:rPr>
              <a:t>W(A)</a:t>
            </a:r>
            <a:r>
              <a:rPr lang="en">
                <a:solidFill>
                  <a:schemeClr val="dk1"/>
                </a:solidFill>
              </a:rPr>
              <a:t>, Commit</a:t>
            </a:r>
            <a:endParaRPr>
              <a:solidFill>
                <a:schemeClr val="dk1"/>
              </a:solidFill>
            </a:endParaRPr>
          </a:p>
          <a:p>
            <a:pPr indent="0" lvl="0" marL="0" rtl="0" algn="l">
              <a:spcBef>
                <a:spcPts val="1000"/>
              </a:spcBef>
              <a:spcAft>
                <a:spcPts val="0"/>
              </a:spcAft>
              <a:buNone/>
            </a:pPr>
            <a:r>
              <a:rPr lang="en">
                <a:solidFill>
                  <a:schemeClr val="dk1"/>
                </a:solidFill>
              </a:rPr>
              <a:t>T2: </a:t>
            </a:r>
            <a:r>
              <a:rPr lang="en">
                <a:solidFill>
                  <a:srgbClr val="4A86E8"/>
                </a:solidFill>
              </a:rPr>
              <a:t>R(A)</a:t>
            </a:r>
            <a:r>
              <a:rPr lang="en">
                <a:solidFill>
                  <a:schemeClr val="dk1"/>
                </a:solidFill>
              </a:rPr>
              <a:t>, R(B)                  W(B) Commit</a:t>
            </a:r>
            <a:endParaRPr>
              <a:solidFill>
                <a:schemeClr val="dk1"/>
              </a:solidFill>
            </a:endParaRPr>
          </a:p>
        </p:txBody>
      </p:sp>
      <p:cxnSp>
        <p:nvCxnSpPr>
          <p:cNvPr id="225" name="Google Shape;225;p41"/>
          <p:cNvCxnSpPr/>
          <p:nvPr/>
        </p:nvCxnSpPr>
        <p:spPr>
          <a:xfrm>
            <a:off x="433700" y="2858300"/>
            <a:ext cx="8127900" cy="0"/>
          </a:xfrm>
          <a:prstGeom prst="straightConnector1">
            <a:avLst/>
          </a:prstGeom>
          <a:noFill/>
          <a:ln cap="flat" cmpd="sng" w="28575">
            <a:solidFill>
              <a:srgbClr val="FFFFFF"/>
            </a:solidFill>
            <a:prstDash val="solid"/>
            <a:round/>
            <a:headEnd len="med" w="med" type="none"/>
            <a:tailEnd len="med" w="med" type="triangle"/>
          </a:ln>
        </p:spPr>
      </p:cxnSp>
      <p:sp>
        <p:nvSpPr>
          <p:cNvPr id="226" name="Google Shape;226;p41"/>
          <p:cNvSpPr txBox="1"/>
          <p:nvPr/>
        </p:nvSpPr>
        <p:spPr>
          <a:xfrm>
            <a:off x="7933475" y="2818650"/>
            <a:ext cx="752100" cy="4206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1000"/>
              </a:spcBef>
              <a:spcAft>
                <a:spcPts val="0"/>
              </a:spcAft>
              <a:buNone/>
            </a:pPr>
            <a:r>
              <a:rPr lang="en" sz="1800">
                <a:solidFill>
                  <a:schemeClr val="dk1"/>
                </a:solidFill>
              </a:rPr>
              <a:t>time</a:t>
            </a:r>
            <a:endParaRPr sz="1800">
              <a:solidFill>
                <a:schemeClr val="dk1"/>
              </a:solidFill>
            </a:endParaRPr>
          </a:p>
        </p:txBody>
      </p:sp>
      <p:sp>
        <p:nvSpPr>
          <p:cNvPr id="227" name="Google Shape;227;p41"/>
          <p:cNvSpPr txBox="1"/>
          <p:nvPr>
            <p:ph idx="1" type="body"/>
          </p:nvPr>
        </p:nvSpPr>
        <p:spPr>
          <a:xfrm>
            <a:off x="311700" y="1076275"/>
            <a:ext cx="8520600" cy="38802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
                <a:solidFill>
                  <a:srgbClr val="FFFFFF"/>
                </a:solidFill>
              </a:rPr>
              <a:t>Intuition: Swap </a:t>
            </a:r>
            <a:r>
              <a:rPr i="1" lang="en">
                <a:solidFill>
                  <a:srgbClr val="FFFFFF"/>
                </a:solidFill>
              </a:rPr>
              <a:t>non-conflicting </a:t>
            </a:r>
            <a:r>
              <a:rPr lang="en">
                <a:solidFill>
                  <a:srgbClr val="FFFFFF"/>
                </a:solidFill>
              </a:rPr>
              <a:t>operations until you reach a serial schedule</a:t>
            </a:r>
            <a:endParaRPr>
              <a:solidFill>
                <a:srgbClr val="FFFFFF"/>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sp>
        <p:nvSpPr>
          <p:cNvPr id="232" name="Google Shape;232;p4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Testing for serializability - Example 1</a:t>
            </a:r>
            <a:endParaRPr>
              <a:solidFill>
                <a:srgbClr val="FFFFFF"/>
              </a:solidFill>
            </a:endParaRPr>
          </a:p>
        </p:txBody>
      </p:sp>
      <p:sp>
        <p:nvSpPr>
          <p:cNvPr id="233" name="Google Shape;233;p42"/>
          <p:cNvSpPr txBox="1"/>
          <p:nvPr>
            <p:ph idx="1" type="body"/>
          </p:nvPr>
        </p:nvSpPr>
        <p:spPr>
          <a:xfrm>
            <a:off x="311700" y="1685875"/>
            <a:ext cx="8520600" cy="11106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
                <a:solidFill>
                  <a:schemeClr val="dk1"/>
                </a:solidFill>
              </a:rPr>
              <a:t>T1:                                                     R(A), </a:t>
            </a:r>
            <a:r>
              <a:rPr lang="en">
                <a:solidFill>
                  <a:srgbClr val="4A86E8"/>
                </a:solidFill>
              </a:rPr>
              <a:t>W(A)</a:t>
            </a:r>
            <a:r>
              <a:rPr lang="en">
                <a:solidFill>
                  <a:schemeClr val="dk1"/>
                </a:solidFill>
              </a:rPr>
              <a:t>, Commit</a:t>
            </a:r>
            <a:endParaRPr>
              <a:solidFill>
                <a:schemeClr val="dk1"/>
              </a:solidFill>
            </a:endParaRPr>
          </a:p>
          <a:p>
            <a:pPr indent="0" lvl="0" marL="0" rtl="0" algn="l">
              <a:spcBef>
                <a:spcPts val="1000"/>
              </a:spcBef>
              <a:spcAft>
                <a:spcPts val="0"/>
              </a:spcAft>
              <a:buNone/>
            </a:pPr>
            <a:r>
              <a:rPr lang="en">
                <a:solidFill>
                  <a:schemeClr val="dk1"/>
                </a:solidFill>
              </a:rPr>
              <a:t>T2: </a:t>
            </a:r>
            <a:r>
              <a:rPr lang="en">
                <a:solidFill>
                  <a:srgbClr val="4A86E8"/>
                </a:solidFill>
              </a:rPr>
              <a:t>R(A)</a:t>
            </a:r>
            <a:r>
              <a:rPr lang="en">
                <a:solidFill>
                  <a:schemeClr val="dk1"/>
                </a:solidFill>
              </a:rPr>
              <a:t>, R(B), W(B) Commit</a:t>
            </a:r>
            <a:endParaRPr>
              <a:solidFill>
                <a:schemeClr val="dk1"/>
              </a:solidFill>
            </a:endParaRPr>
          </a:p>
        </p:txBody>
      </p:sp>
      <p:cxnSp>
        <p:nvCxnSpPr>
          <p:cNvPr id="234" name="Google Shape;234;p42"/>
          <p:cNvCxnSpPr/>
          <p:nvPr/>
        </p:nvCxnSpPr>
        <p:spPr>
          <a:xfrm>
            <a:off x="433700" y="2858300"/>
            <a:ext cx="8127900" cy="0"/>
          </a:xfrm>
          <a:prstGeom prst="straightConnector1">
            <a:avLst/>
          </a:prstGeom>
          <a:noFill/>
          <a:ln cap="flat" cmpd="sng" w="28575">
            <a:solidFill>
              <a:srgbClr val="FFFFFF"/>
            </a:solidFill>
            <a:prstDash val="solid"/>
            <a:round/>
            <a:headEnd len="med" w="med" type="none"/>
            <a:tailEnd len="med" w="med" type="triangle"/>
          </a:ln>
        </p:spPr>
      </p:cxnSp>
      <p:sp>
        <p:nvSpPr>
          <p:cNvPr id="235" name="Google Shape;235;p42"/>
          <p:cNvSpPr txBox="1"/>
          <p:nvPr/>
        </p:nvSpPr>
        <p:spPr>
          <a:xfrm>
            <a:off x="7933475" y="2818650"/>
            <a:ext cx="752100" cy="4206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1000"/>
              </a:spcBef>
              <a:spcAft>
                <a:spcPts val="0"/>
              </a:spcAft>
              <a:buNone/>
            </a:pPr>
            <a:r>
              <a:rPr lang="en" sz="1800">
                <a:solidFill>
                  <a:schemeClr val="dk1"/>
                </a:solidFill>
              </a:rPr>
              <a:t>time</a:t>
            </a:r>
            <a:endParaRPr sz="1800">
              <a:solidFill>
                <a:schemeClr val="dk1"/>
              </a:solidFill>
            </a:endParaRPr>
          </a:p>
        </p:txBody>
      </p:sp>
      <p:sp>
        <p:nvSpPr>
          <p:cNvPr id="236" name="Google Shape;236;p42"/>
          <p:cNvSpPr txBox="1"/>
          <p:nvPr>
            <p:ph idx="1" type="body"/>
          </p:nvPr>
        </p:nvSpPr>
        <p:spPr>
          <a:xfrm>
            <a:off x="311700" y="1076275"/>
            <a:ext cx="8520600" cy="38802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
                <a:solidFill>
                  <a:srgbClr val="FFFFFF"/>
                </a:solidFill>
              </a:rPr>
              <a:t>Intuition: Swap </a:t>
            </a:r>
            <a:r>
              <a:rPr i="1" lang="en">
                <a:solidFill>
                  <a:srgbClr val="FFFFFF"/>
                </a:solidFill>
              </a:rPr>
              <a:t>non-conflicting </a:t>
            </a:r>
            <a:r>
              <a:rPr lang="en">
                <a:solidFill>
                  <a:srgbClr val="FFFFFF"/>
                </a:solidFill>
              </a:rPr>
              <a:t>operations until you reach a serial schedule</a:t>
            </a:r>
            <a:endParaRPr>
              <a:solidFill>
                <a:srgbClr val="FFFFFF"/>
              </a:solidFill>
            </a:endParaRPr>
          </a:p>
          <a:p>
            <a:pPr indent="0" lvl="0" marL="0" rtl="0" algn="l">
              <a:spcBef>
                <a:spcPts val="1000"/>
              </a:spcBef>
              <a:spcAft>
                <a:spcPts val="0"/>
              </a:spcAft>
              <a:buNone/>
            </a:pPr>
            <a:r>
              <a:t/>
            </a:r>
            <a:endParaRPr>
              <a:solidFill>
                <a:srgbClr val="FFFFFF"/>
              </a:solidFill>
            </a:endParaRPr>
          </a:p>
          <a:p>
            <a:pPr indent="0" lvl="0" marL="0" rtl="0" algn="l">
              <a:spcBef>
                <a:spcPts val="1000"/>
              </a:spcBef>
              <a:spcAft>
                <a:spcPts val="0"/>
              </a:spcAft>
              <a:buNone/>
            </a:pPr>
            <a:r>
              <a:t/>
            </a:r>
            <a:endParaRPr>
              <a:solidFill>
                <a:srgbClr val="FFFFFF"/>
              </a:solidFill>
            </a:endParaRPr>
          </a:p>
          <a:p>
            <a:pPr indent="0" lvl="0" marL="0" rtl="0" algn="l">
              <a:spcBef>
                <a:spcPts val="1000"/>
              </a:spcBef>
              <a:spcAft>
                <a:spcPts val="0"/>
              </a:spcAft>
              <a:buNone/>
            </a:pPr>
            <a:r>
              <a:t/>
            </a:r>
            <a:endParaRPr>
              <a:solidFill>
                <a:srgbClr val="FFFFFF"/>
              </a:solidFill>
            </a:endParaRPr>
          </a:p>
          <a:p>
            <a:pPr indent="0" lvl="0" marL="0" rtl="0" algn="l">
              <a:spcBef>
                <a:spcPts val="1000"/>
              </a:spcBef>
              <a:spcAft>
                <a:spcPts val="0"/>
              </a:spcAft>
              <a:buNone/>
            </a:pPr>
            <a:r>
              <a:t/>
            </a:r>
            <a:endParaRPr>
              <a:solidFill>
                <a:srgbClr val="FFFFFF"/>
              </a:solidFill>
            </a:endParaRPr>
          </a:p>
          <a:p>
            <a:pPr indent="0" lvl="0" marL="0" rtl="0" algn="l">
              <a:spcBef>
                <a:spcPts val="1000"/>
              </a:spcBef>
              <a:spcAft>
                <a:spcPts val="0"/>
              </a:spcAft>
              <a:buNone/>
            </a:pPr>
            <a:r>
              <a:rPr lang="en">
                <a:solidFill>
                  <a:srgbClr val="FF00FF"/>
                </a:solidFill>
              </a:rPr>
              <a:t>S</a:t>
            </a:r>
            <a:r>
              <a:rPr lang="en">
                <a:solidFill>
                  <a:srgbClr val="FF00FF"/>
                </a:solidFill>
              </a:rPr>
              <a:t>erializable</a:t>
            </a:r>
            <a:endParaRPr>
              <a:solidFill>
                <a:srgbClr val="FF00FF"/>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p4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Testing for serializability - Example 2</a:t>
            </a:r>
            <a:endParaRPr>
              <a:solidFill>
                <a:srgbClr val="FFFFFF"/>
              </a:solidFill>
            </a:endParaRPr>
          </a:p>
        </p:txBody>
      </p:sp>
      <p:sp>
        <p:nvSpPr>
          <p:cNvPr id="242" name="Google Shape;242;p43"/>
          <p:cNvSpPr txBox="1"/>
          <p:nvPr>
            <p:ph idx="1" type="body"/>
          </p:nvPr>
        </p:nvSpPr>
        <p:spPr>
          <a:xfrm>
            <a:off x="311700" y="1685875"/>
            <a:ext cx="8520600" cy="11106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
                <a:solidFill>
                  <a:schemeClr val="dk1"/>
                </a:solidFill>
              </a:rPr>
              <a:t>T1: R(A), W(A),                                           W(B), Commit</a:t>
            </a:r>
            <a:endParaRPr>
              <a:solidFill>
                <a:schemeClr val="dk1"/>
              </a:solidFill>
            </a:endParaRPr>
          </a:p>
          <a:p>
            <a:pPr indent="0" lvl="0" marL="0" rtl="0" algn="l">
              <a:spcBef>
                <a:spcPts val="1000"/>
              </a:spcBef>
              <a:spcAft>
                <a:spcPts val="0"/>
              </a:spcAft>
              <a:buNone/>
            </a:pPr>
            <a:r>
              <a:rPr lang="en">
                <a:solidFill>
                  <a:schemeClr val="dk1"/>
                </a:solidFill>
              </a:rPr>
              <a:t>T2:                        R(B), W(B), R(A) Commit</a:t>
            </a:r>
            <a:endParaRPr>
              <a:solidFill>
                <a:schemeClr val="dk1"/>
              </a:solidFill>
            </a:endParaRPr>
          </a:p>
        </p:txBody>
      </p:sp>
      <p:cxnSp>
        <p:nvCxnSpPr>
          <p:cNvPr id="243" name="Google Shape;243;p43"/>
          <p:cNvCxnSpPr/>
          <p:nvPr/>
        </p:nvCxnSpPr>
        <p:spPr>
          <a:xfrm>
            <a:off x="433700" y="2858300"/>
            <a:ext cx="8127900" cy="0"/>
          </a:xfrm>
          <a:prstGeom prst="straightConnector1">
            <a:avLst/>
          </a:prstGeom>
          <a:noFill/>
          <a:ln cap="flat" cmpd="sng" w="28575">
            <a:solidFill>
              <a:srgbClr val="FFFFFF"/>
            </a:solidFill>
            <a:prstDash val="solid"/>
            <a:round/>
            <a:headEnd len="med" w="med" type="none"/>
            <a:tailEnd len="med" w="med" type="triangle"/>
          </a:ln>
        </p:spPr>
      </p:cxnSp>
      <p:sp>
        <p:nvSpPr>
          <p:cNvPr id="244" name="Google Shape;244;p43"/>
          <p:cNvSpPr txBox="1"/>
          <p:nvPr/>
        </p:nvSpPr>
        <p:spPr>
          <a:xfrm>
            <a:off x="7933475" y="2818650"/>
            <a:ext cx="752100" cy="4206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1000"/>
              </a:spcBef>
              <a:spcAft>
                <a:spcPts val="0"/>
              </a:spcAft>
              <a:buNone/>
            </a:pPr>
            <a:r>
              <a:rPr lang="en" sz="1800">
                <a:solidFill>
                  <a:schemeClr val="dk1"/>
                </a:solidFill>
              </a:rPr>
              <a:t>time</a:t>
            </a:r>
            <a:endParaRPr sz="1800">
              <a:solidFill>
                <a:schemeClr val="dk1"/>
              </a:solidFill>
            </a:endParaRPr>
          </a:p>
        </p:txBody>
      </p:sp>
      <p:sp>
        <p:nvSpPr>
          <p:cNvPr id="245" name="Google Shape;245;p43"/>
          <p:cNvSpPr txBox="1"/>
          <p:nvPr>
            <p:ph idx="1" type="body"/>
          </p:nvPr>
        </p:nvSpPr>
        <p:spPr>
          <a:xfrm>
            <a:off x="311700" y="1076275"/>
            <a:ext cx="8520600" cy="7134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
                <a:solidFill>
                  <a:srgbClr val="FFFFFF"/>
                </a:solidFill>
              </a:rPr>
              <a:t>Intuition: Swap </a:t>
            </a:r>
            <a:r>
              <a:rPr i="1" lang="en">
                <a:solidFill>
                  <a:srgbClr val="FFFFFF"/>
                </a:solidFill>
              </a:rPr>
              <a:t>non-conflicting </a:t>
            </a:r>
            <a:r>
              <a:rPr lang="en">
                <a:solidFill>
                  <a:srgbClr val="FFFFFF"/>
                </a:solidFill>
              </a:rPr>
              <a:t>operations until you reach a serial schedule</a:t>
            </a:r>
            <a:endParaRPr>
              <a:solidFill>
                <a:srgbClr val="FFFF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26"/>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3000"/>
              <a:t>Why concurrency control is important?</a:t>
            </a:r>
            <a:endParaRPr sz="30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p4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Testing for serializability - Example 2</a:t>
            </a:r>
            <a:endParaRPr>
              <a:solidFill>
                <a:srgbClr val="FFFFFF"/>
              </a:solidFill>
            </a:endParaRPr>
          </a:p>
        </p:txBody>
      </p:sp>
      <p:sp>
        <p:nvSpPr>
          <p:cNvPr id="251" name="Google Shape;251;p44"/>
          <p:cNvSpPr txBox="1"/>
          <p:nvPr>
            <p:ph idx="1" type="body"/>
          </p:nvPr>
        </p:nvSpPr>
        <p:spPr>
          <a:xfrm>
            <a:off x="311700" y="1685875"/>
            <a:ext cx="8520600" cy="11106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
                <a:solidFill>
                  <a:schemeClr val="dk1"/>
                </a:solidFill>
              </a:rPr>
              <a:t>T1: R(A), </a:t>
            </a:r>
            <a:r>
              <a:rPr lang="en">
                <a:solidFill>
                  <a:srgbClr val="4A86E8"/>
                </a:solidFill>
              </a:rPr>
              <a:t>W(A),</a:t>
            </a:r>
            <a:r>
              <a:rPr lang="en">
                <a:solidFill>
                  <a:schemeClr val="dk1"/>
                </a:solidFill>
              </a:rPr>
              <a:t>                                           </a:t>
            </a:r>
            <a:r>
              <a:rPr lang="en">
                <a:solidFill>
                  <a:srgbClr val="E69138"/>
                </a:solidFill>
              </a:rPr>
              <a:t>W(B),</a:t>
            </a:r>
            <a:r>
              <a:rPr lang="en">
                <a:solidFill>
                  <a:schemeClr val="dk1"/>
                </a:solidFill>
              </a:rPr>
              <a:t> Commit</a:t>
            </a:r>
            <a:endParaRPr>
              <a:solidFill>
                <a:schemeClr val="dk1"/>
              </a:solidFill>
            </a:endParaRPr>
          </a:p>
          <a:p>
            <a:pPr indent="0" lvl="0" marL="0" rtl="0" algn="l">
              <a:spcBef>
                <a:spcPts val="1000"/>
              </a:spcBef>
              <a:spcAft>
                <a:spcPts val="0"/>
              </a:spcAft>
              <a:buNone/>
            </a:pPr>
            <a:r>
              <a:rPr lang="en">
                <a:solidFill>
                  <a:schemeClr val="dk1"/>
                </a:solidFill>
              </a:rPr>
              <a:t>T2:                        </a:t>
            </a:r>
            <a:r>
              <a:rPr lang="en">
                <a:solidFill>
                  <a:srgbClr val="E69138"/>
                </a:solidFill>
              </a:rPr>
              <a:t>R(B), W(B),</a:t>
            </a:r>
            <a:r>
              <a:rPr lang="en">
                <a:solidFill>
                  <a:schemeClr val="dk1"/>
                </a:solidFill>
              </a:rPr>
              <a:t> </a:t>
            </a:r>
            <a:r>
              <a:rPr lang="en">
                <a:solidFill>
                  <a:srgbClr val="4A86E8"/>
                </a:solidFill>
              </a:rPr>
              <a:t>R(A) </a:t>
            </a:r>
            <a:r>
              <a:rPr lang="en">
                <a:solidFill>
                  <a:schemeClr val="dk1"/>
                </a:solidFill>
              </a:rPr>
              <a:t>Commit</a:t>
            </a:r>
            <a:endParaRPr>
              <a:solidFill>
                <a:schemeClr val="dk1"/>
              </a:solidFill>
            </a:endParaRPr>
          </a:p>
        </p:txBody>
      </p:sp>
      <p:cxnSp>
        <p:nvCxnSpPr>
          <p:cNvPr id="252" name="Google Shape;252;p44"/>
          <p:cNvCxnSpPr/>
          <p:nvPr/>
        </p:nvCxnSpPr>
        <p:spPr>
          <a:xfrm>
            <a:off x="433700" y="2858300"/>
            <a:ext cx="8127900" cy="0"/>
          </a:xfrm>
          <a:prstGeom prst="straightConnector1">
            <a:avLst/>
          </a:prstGeom>
          <a:noFill/>
          <a:ln cap="flat" cmpd="sng" w="28575">
            <a:solidFill>
              <a:srgbClr val="FFFFFF"/>
            </a:solidFill>
            <a:prstDash val="solid"/>
            <a:round/>
            <a:headEnd len="med" w="med" type="none"/>
            <a:tailEnd len="med" w="med" type="triangle"/>
          </a:ln>
        </p:spPr>
      </p:cxnSp>
      <p:sp>
        <p:nvSpPr>
          <p:cNvPr id="253" name="Google Shape;253;p44"/>
          <p:cNvSpPr txBox="1"/>
          <p:nvPr/>
        </p:nvSpPr>
        <p:spPr>
          <a:xfrm>
            <a:off x="7933475" y="2818650"/>
            <a:ext cx="752100" cy="4206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1000"/>
              </a:spcBef>
              <a:spcAft>
                <a:spcPts val="0"/>
              </a:spcAft>
              <a:buNone/>
            </a:pPr>
            <a:r>
              <a:rPr lang="en" sz="1800">
                <a:solidFill>
                  <a:schemeClr val="dk1"/>
                </a:solidFill>
              </a:rPr>
              <a:t>time</a:t>
            </a:r>
            <a:endParaRPr sz="1800">
              <a:solidFill>
                <a:schemeClr val="dk1"/>
              </a:solidFill>
            </a:endParaRPr>
          </a:p>
        </p:txBody>
      </p:sp>
      <p:sp>
        <p:nvSpPr>
          <p:cNvPr id="254" name="Google Shape;254;p44"/>
          <p:cNvSpPr txBox="1"/>
          <p:nvPr>
            <p:ph idx="1" type="body"/>
          </p:nvPr>
        </p:nvSpPr>
        <p:spPr>
          <a:xfrm>
            <a:off x="311700" y="1076275"/>
            <a:ext cx="8520600" cy="38802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
                <a:solidFill>
                  <a:srgbClr val="FFFFFF"/>
                </a:solidFill>
              </a:rPr>
              <a:t>Intuition: Swap </a:t>
            </a:r>
            <a:r>
              <a:rPr i="1" lang="en">
                <a:solidFill>
                  <a:srgbClr val="FFFFFF"/>
                </a:solidFill>
              </a:rPr>
              <a:t>non-conflicting </a:t>
            </a:r>
            <a:r>
              <a:rPr lang="en">
                <a:solidFill>
                  <a:srgbClr val="FFFFFF"/>
                </a:solidFill>
              </a:rPr>
              <a:t>operations until you reach a serial schedule</a:t>
            </a:r>
            <a:endParaRPr>
              <a:solidFill>
                <a:srgbClr val="FFFFFF"/>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8" name="Shape 258"/>
        <p:cNvGrpSpPr/>
        <p:nvPr/>
      </p:nvGrpSpPr>
      <p:grpSpPr>
        <a:xfrm>
          <a:off x="0" y="0"/>
          <a:ext cx="0" cy="0"/>
          <a:chOff x="0" y="0"/>
          <a:chExt cx="0" cy="0"/>
        </a:xfrm>
      </p:grpSpPr>
      <p:sp>
        <p:nvSpPr>
          <p:cNvPr id="259" name="Google Shape;259;p4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Testing for serializability - Example 2</a:t>
            </a:r>
            <a:endParaRPr>
              <a:solidFill>
                <a:srgbClr val="FFFFFF"/>
              </a:solidFill>
            </a:endParaRPr>
          </a:p>
        </p:txBody>
      </p:sp>
      <p:sp>
        <p:nvSpPr>
          <p:cNvPr id="260" name="Google Shape;260;p45"/>
          <p:cNvSpPr txBox="1"/>
          <p:nvPr>
            <p:ph idx="1" type="body"/>
          </p:nvPr>
        </p:nvSpPr>
        <p:spPr>
          <a:xfrm>
            <a:off x="311700" y="1685875"/>
            <a:ext cx="8520600" cy="11106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
                <a:solidFill>
                  <a:schemeClr val="dk1"/>
                </a:solidFill>
              </a:rPr>
              <a:t>T1:                      R(A), </a:t>
            </a:r>
            <a:r>
              <a:rPr lang="en">
                <a:solidFill>
                  <a:srgbClr val="4A86E8"/>
                </a:solidFill>
              </a:rPr>
              <a:t>W(A)                 </a:t>
            </a:r>
            <a:r>
              <a:rPr lang="en">
                <a:solidFill>
                  <a:schemeClr val="dk1"/>
                </a:solidFill>
              </a:rPr>
              <a:t>      </a:t>
            </a:r>
            <a:r>
              <a:rPr lang="en">
                <a:solidFill>
                  <a:srgbClr val="E69138"/>
                </a:solidFill>
              </a:rPr>
              <a:t>W(B),</a:t>
            </a:r>
            <a:r>
              <a:rPr lang="en">
                <a:solidFill>
                  <a:schemeClr val="dk1"/>
                </a:solidFill>
              </a:rPr>
              <a:t> Commit</a:t>
            </a:r>
            <a:endParaRPr>
              <a:solidFill>
                <a:schemeClr val="dk1"/>
              </a:solidFill>
            </a:endParaRPr>
          </a:p>
          <a:p>
            <a:pPr indent="0" lvl="0" marL="0" rtl="0" algn="l">
              <a:spcBef>
                <a:spcPts val="1000"/>
              </a:spcBef>
              <a:spcAft>
                <a:spcPts val="0"/>
              </a:spcAft>
              <a:buNone/>
            </a:pPr>
            <a:r>
              <a:rPr lang="en">
                <a:solidFill>
                  <a:schemeClr val="dk1"/>
                </a:solidFill>
              </a:rPr>
              <a:t>T2: </a:t>
            </a:r>
            <a:r>
              <a:rPr lang="en">
                <a:solidFill>
                  <a:srgbClr val="E69138"/>
                </a:solidFill>
              </a:rPr>
              <a:t>R(B), W(B),</a:t>
            </a:r>
            <a:r>
              <a:rPr lang="en">
                <a:solidFill>
                  <a:schemeClr val="dk1"/>
                </a:solidFill>
              </a:rPr>
              <a:t>                        </a:t>
            </a:r>
            <a:r>
              <a:rPr lang="en">
                <a:solidFill>
                  <a:srgbClr val="4A86E8"/>
                </a:solidFill>
              </a:rPr>
              <a:t>R(A) </a:t>
            </a:r>
            <a:r>
              <a:rPr lang="en">
                <a:solidFill>
                  <a:schemeClr val="dk1"/>
                </a:solidFill>
              </a:rPr>
              <a:t>Commit</a:t>
            </a:r>
            <a:endParaRPr>
              <a:solidFill>
                <a:schemeClr val="dk1"/>
              </a:solidFill>
            </a:endParaRPr>
          </a:p>
        </p:txBody>
      </p:sp>
      <p:cxnSp>
        <p:nvCxnSpPr>
          <p:cNvPr id="261" name="Google Shape;261;p45"/>
          <p:cNvCxnSpPr/>
          <p:nvPr/>
        </p:nvCxnSpPr>
        <p:spPr>
          <a:xfrm>
            <a:off x="433700" y="2858300"/>
            <a:ext cx="8127900" cy="0"/>
          </a:xfrm>
          <a:prstGeom prst="straightConnector1">
            <a:avLst/>
          </a:prstGeom>
          <a:noFill/>
          <a:ln cap="flat" cmpd="sng" w="28575">
            <a:solidFill>
              <a:srgbClr val="FFFFFF"/>
            </a:solidFill>
            <a:prstDash val="solid"/>
            <a:round/>
            <a:headEnd len="med" w="med" type="none"/>
            <a:tailEnd len="med" w="med" type="triangle"/>
          </a:ln>
        </p:spPr>
      </p:cxnSp>
      <p:sp>
        <p:nvSpPr>
          <p:cNvPr id="262" name="Google Shape;262;p45"/>
          <p:cNvSpPr txBox="1"/>
          <p:nvPr/>
        </p:nvSpPr>
        <p:spPr>
          <a:xfrm>
            <a:off x="7933475" y="2818650"/>
            <a:ext cx="752100" cy="4206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1000"/>
              </a:spcBef>
              <a:spcAft>
                <a:spcPts val="0"/>
              </a:spcAft>
              <a:buNone/>
            </a:pPr>
            <a:r>
              <a:rPr lang="en" sz="1800">
                <a:solidFill>
                  <a:schemeClr val="dk1"/>
                </a:solidFill>
              </a:rPr>
              <a:t>time</a:t>
            </a:r>
            <a:endParaRPr sz="1800">
              <a:solidFill>
                <a:schemeClr val="dk1"/>
              </a:solidFill>
            </a:endParaRPr>
          </a:p>
        </p:txBody>
      </p:sp>
      <p:sp>
        <p:nvSpPr>
          <p:cNvPr id="263" name="Google Shape;263;p45"/>
          <p:cNvSpPr txBox="1"/>
          <p:nvPr>
            <p:ph idx="1" type="body"/>
          </p:nvPr>
        </p:nvSpPr>
        <p:spPr>
          <a:xfrm>
            <a:off x="311700" y="1076275"/>
            <a:ext cx="8520600" cy="38802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
                <a:solidFill>
                  <a:srgbClr val="FFFFFF"/>
                </a:solidFill>
              </a:rPr>
              <a:t>Intuition: Swap </a:t>
            </a:r>
            <a:r>
              <a:rPr i="1" lang="en">
                <a:solidFill>
                  <a:srgbClr val="FFFFFF"/>
                </a:solidFill>
              </a:rPr>
              <a:t>non-conflicting </a:t>
            </a:r>
            <a:r>
              <a:rPr lang="en">
                <a:solidFill>
                  <a:srgbClr val="FFFFFF"/>
                </a:solidFill>
              </a:rPr>
              <a:t>operations until you reach a serial schedule</a:t>
            </a:r>
            <a:endParaRPr>
              <a:solidFill>
                <a:srgbClr val="FFFFFF"/>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sp>
        <p:nvSpPr>
          <p:cNvPr id="268" name="Google Shape;268;p4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Testing for serializability - Example 2</a:t>
            </a:r>
            <a:endParaRPr>
              <a:solidFill>
                <a:srgbClr val="FFFFFF"/>
              </a:solidFill>
            </a:endParaRPr>
          </a:p>
        </p:txBody>
      </p:sp>
      <p:sp>
        <p:nvSpPr>
          <p:cNvPr id="269" name="Google Shape;269;p46"/>
          <p:cNvSpPr txBox="1"/>
          <p:nvPr>
            <p:ph idx="1" type="body"/>
          </p:nvPr>
        </p:nvSpPr>
        <p:spPr>
          <a:xfrm>
            <a:off x="311700" y="1685875"/>
            <a:ext cx="8520600" cy="11106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
                <a:solidFill>
                  <a:schemeClr val="dk1"/>
                </a:solidFill>
              </a:rPr>
              <a:t>T1:                      R(A), </a:t>
            </a:r>
            <a:r>
              <a:rPr lang="en">
                <a:solidFill>
                  <a:srgbClr val="4A86E8"/>
                </a:solidFill>
              </a:rPr>
              <a:t>W(A),</a:t>
            </a:r>
            <a:r>
              <a:rPr lang="en">
                <a:solidFill>
                  <a:schemeClr val="dk1"/>
                </a:solidFill>
              </a:rPr>
              <a:t> </a:t>
            </a:r>
            <a:r>
              <a:rPr lang="en">
                <a:solidFill>
                  <a:srgbClr val="E69138"/>
                </a:solidFill>
              </a:rPr>
              <a:t>W(B),</a:t>
            </a:r>
            <a:r>
              <a:rPr lang="en">
                <a:solidFill>
                  <a:schemeClr val="dk1"/>
                </a:solidFill>
              </a:rPr>
              <a:t> Commit</a:t>
            </a:r>
            <a:endParaRPr>
              <a:solidFill>
                <a:schemeClr val="dk1"/>
              </a:solidFill>
            </a:endParaRPr>
          </a:p>
          <a:p>
            <a:pPr indent="0" lvl="0" marL="0" rtl="0" algn="l">
              <a:spcBef>
                <a:spcPts val="1000"/>
              </a:spcBef>
              <a:spcAft>
                <a:spcPts val="0"/>
              </a:spcAft>
              <a:buNone/>
            </a:pPr>
            <a:r>
              <a:rPr lang="en">
                <a:solidFill>
                  <a:schemeClr val="dk1"/>
                </a:solidFill>
              </a:rPr>
              <a:t>T2: </a:t>
            </a:r>
            <a:r>
              <a:rPr lang="en">
                <a:solidFill>
                  <a:srgbClr val="E69138"/>
                </a:solidFill>
              </a:rPr>
              <a:t>R(B), W(B),</a:t>
            </a:r>
            <a:r>
              <a:rPr lang="en">
                <a:solidFill>
                  <a:schemeClr val="dk1"/>
                </a:solidFill>
              </a:rPr>
              <a:t>                                              </a:t>
            </a:r>
            <a:r>
              <a:rPr lang="en">
                <a:solidFill>
                  <a:srgbClr val="4A86E8"/>
                </a:solidFill>
              </a:rPr>
              <a:t>R(A) </a:t>
            </a:r>
            <a:r>
              <a:rPr lang="en">
                <a:solidFill>
                  <a:schemeClr val="dk1"/>
                </a:solidFill>
              </a:rPr>
              <a:t>Commit</a:t>
            </a:r>
            <a:endParaRPr>
              <a:solidFill>
                <a:schemeClr val="dk1"/>
              </a:solidFill>
            </a:endParaRPr>
          </a:p>
        </p:txBody>
      </p:sp>
      <p:cxnSp>
        <p:nvCxnSpPr>
          <p:cNvPr id="270" name="Google Shape;270;p46"/>
          <p:cNvCxnSpPr/>
          <p:nvPr/>
        </p:nvCxnSpPr>
        <p:spPr>
          <a:xfrm>
            <a:off x="433700" y="2858300"/>
            <a:ext cx="8127900" cy="0"/>
          </a:xfrm>
          <a:prstGeom prst="straightConnector1">
            <a:avLst/>
          </a:prstGeom>
          <a:noFill/>
          <a:ln cap="flat" cmpd="sng" w="28575">
            <a:solidFill>
              <a:srgbClr val="FFFFFF"/>
            </a:solidFill>
            <a:prstDash val="solid"/>
            <a:round/>
            <a:headEnd len="med" w="med" type="none"/>
            <a:tailEnd len="med" w="med" type="triangle"/>
          </a:ln>
        </p:spPr>
      </p:cxnSp>
      <p:sp>
        <p:nvSpPr>
          <p:cNvPr id="271" name="Google Shape;271;p46"/>
          <p:cNvSpPr txBox="1"/>
          <p:nvPr/>
        </p:nvSpPr>
        <p:spPr>
          <a:xfrm>
            <a:off x="7933475" y="2818650"/>
            <a:ext cx="752100" cy="4206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1000"/>
              </a:spcBef>
              <a:spcAft>
                <a:spcPts val="0"/>
              </a:spcAft>
              <a:buNone/>
            </a:pPr>
            <a:r>
              <a:rPr lang="en" sz="1800">
                <a:solidFill>
                  <a:schemeClr val="dk1"/>
                </a:solidFill>
              </a:rPr>
              <a:t>time</a:t>
            </a:r>
            <a:endParaRPr sz="1800">
              <a:solidFill>
                <a:schemeClr val="dk1"/>
              </a:solidFill>
            </a:endParaRPr>
          </a:p>
        </p:txBody>
      </p:sp>
      <p:sp>
        <p:nvSpPr>
          <p:cNvPr id="272" name="Google Shape;272;p46"/>
          <p:cNvSpPr txBox="1"/>
          <p:nvPr>
            <p:ph idx="1" type="body"/>
          </p:nvPr>
        </p:nvSpPr>
        <p:spPr>
          <a:xfrm>
            <a:off x="311700" y="1076275"/>
            <a:ext cx="8520600" cy="38802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
                <a:solidFill>
                  <a:srgbClr val="FFFFFF"/>
                </a:solidFill>
              </a:rPr>
              <a:t>Intuition: Swap </a:t>
            </a:r>
            <a:r>
              <a:rPr i="1" lang="en">
                <a:solidFill>
                  <a:srgbClr val="FFFFFF"/>
                </a:solidFill>
              </a:rPr>
              <a:t>non-conflicting </a:t>
            </a:r>
            <a:r>
              <a:rPr lang="en">
                <a:solidFill>
                  <a:srgbClr val="FFFFFF"/>
                </a:solidFill>
              </a:rPr>
              <a:t>operations until you reach a serial schedule</a:t>
            </a:r>
            <a:endParaRPr>
              <a:solidFill>
                <a:srgbClr val="FFFFFF"/>
              </a:solidFill>
            </a:endParaRPr>
          </a:p>
          <a:p>
            <a:pPr indent="0" lvl="0" marL="0" rtl="0" algn="l">
              <a:spcBef>
                <a:spcPts val="1000"/>
              </a:spcBef>
              <a:spcAft>
                <a:spcPts val="0"/>
              </a:spcAft>
              <a:buNone/>
            </a:pPr>
            <a:r>
              <a:t/>
            </a:r>
            <a:endParaRPr>
              <a:solidFill>
                <a:srgbClr val="FFFFFF"/>
              </a:solidFill>
            </a:endParaRPr>
          </a:p>
          <a:p>
            <a:pPr indent="0" lvl="0" marL="0" rtl="0" algn="l">
              <a:spcBef>
                <a:spcPts val="1000"/>
              </a:spcBef>
              <a:spcAft>
                <a:spcPts val="0"/>
              </a:spcAft>
              <a:buNone/>
            </a:pPr>
            <a:r>
              <a:t/>
            </a:r>
            <a:endParaRPr>
              <a:solidFill>
                <a:srgbClr val="FFFFFF"/>
              </a:solidFill>
            </a:endParaRPr>
          </a:p>
          <a:p>
            <a:pPr indent="0" lvl="0" marL="0" rtl="0" algn="l">
              <a:spcBef>
                <a:spcPts val="1000"/>
              </a:spcBef>
              <a:spcAft>
                <a:spcPts val="0"/>
              </a:spcAft>
              <a:buNone/>
            </a:pPr>
            <a:r>
              <a:t/>
            </a:r>
            <a:endParaRPr>
              <a:solidFill>
                <a:srgbClr val="FFFFFF"/>
              </a:solidFill>
            </a:endParaRPr>
          </a:p>
          <a:p>
            <a:pPr indent="0" lvl="0" marL="0" rtl="0" algn="l">
              <a:spcBef>
                <a:spcPts val="1000"/>
              </a:spcBef>
              <a:spcAft>
                <a:spcPts val="0"/>
              </a:spcAft>
              <a:buNone/>
            </a:pPr>
            <a:r>
              <a:t/>
            </a:r>
            <a:endParaRPr>
              <a:solidFill>
                <a:srgbClr val="FFFFFF"/>
              </a:solidFill>
            </a:endParaRPr>
          </a:p>
          <a:p>
            <a:pPr indent="0" lvl="0" marL="0" rtl="0" algn="l">
              <a:spcBef>
                <a:spcPts val="1000"/>
              </a:spcBef>
              <a:spcAft>
                <a:spcPts val="0"/>
              </a:spcAft>
              <a:buNone/>
            </a:pPr>
            <a:r>
              <a:rPr lang="en">
                <a:solidFill>
                  <a:srgbClr val="FF00FF"/>
                </a:solidFill>
              </a:rPr>
              <a:t>NOT</a:t>
            </a:r>
            <a:r>
              <a:rPr lang="en">
                <a:solidFill>
                  <a:srgbClr val="FF00FF"/>
                </a:solidFill>
              </a:rPr>
              <a:t> serializable</a:t>
            </a:r>
            <a:endParaRPr>
              <a:solidFill>
                <a:srgbClr val="FF00FF"/>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4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Testing for serializability</a:t>
            </a:r>
            <a:endParaRPr>
              <a:solidFill>
                <a:srgbClr val="FFFFFF"/>
              </a:solidFill>
            </a:endParaRPr>
          </a:p>
        </p:txBody>
      </p:sp>
      <p:sp>
        <p:nvSpPr>
          <p:cNvPr id="278" name="Google Shape;278;p47"/>
          <p:cNvSpPr txBox="1"/>
          <p:nvPr>
            <p:ph idx="1" type="body"/>
          </p:nvPr>
        </p:nvSpPr>
        <p:spPr>
          <a:xfrm>
            <a:off x="311700" y="1076275"/>
            <a:ext cx="8520600" cy="38802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
                <a:solidFill>
                  <a:srgbClr val="FFFFFF"/>
                </a:solidFill>
              </a:rPr>
              <a:t>Another way to test serializability:</a:t>
            </a:r>
            <a:endParaRPr>
              <a:solidFill>
                <a:srgbClr val="FFFFFF"/>
              </a:solidFill>
            </a:endParaRPr>
          </a:p>
          <a:p>
            <a:pPr indent="457200" lvl="0" marL="0" rtl="0" algn="l">
              <a:spcBef>
                <a:spcPts val="1000"/>
              </a:spcBef>
              <a:spcAft>
                <a:spcPts val="0"/>
              </a:spcAft>
              <a:buNone/>
            </a:pPr>
            <a:r>
              <a:rPr lang="en">
                <a:solidFill>
                  <a:srgbClr val="FFFFFF"/>
                </a:solidFill>
              </a:rPr>
              <a:t>Draw arrows between conflicting operations</a:t>
            </a:r>
            <a:endParaRPr>
              <a:solidFill>
                <a:srgbClr val="FFFFFF"/>
              </a:solidFill>
            </a:endParaRPr>
          </a:p>
          <a:p>
            <a:pPr indent="457200" lvl="0" marL="0" rtl="0" algn="l">
              <a:spcBef>
                <a:spcPts val="1000"/>
              </a:spcBef>
              <a:spcAft>
                <a:spcPts val="0"/>
              </a:spcAft>
              <a:buNone/>
            </a:pPr>
            <a:r>
              <a:rPr lang="en">
                <a:solidFill>
                  <a:srgbClr val="FFFFFF"/>
                </a:solidFill>
              </a:rPr>
              <a:t>Arrow points in the direction of time</a:t>
            </a:r>
            <a:endParaRPr>
              <a:solidFill>
                <a:srgbClr val="FFFFFF"/>
              </a:solidFill>
            </a:endParaRPr>
          </a:p>
          <a:p>
            <a:pPr indent="457200" lvl="0" marL="0" rtl="0" algn="l">
              <a:spcBef>
                <a:spcPts val="1000"/>
              </a:spcBef>
              <a:spcAft>
                <a:spcPts val="0"/>
              </a:spcAft>
              <a:buNone/>
            </a:pPr>
            <a:r>
              <a:rPr lang="en">
                <a:solidFill>
                  <a:srgbClr val="FFFFFF"/>
                </a:solidFill>
              </a:rPr>
              <a:t>If no cycles between </a:t>
            </a:r>
            <a:r>
              <a:rPr lang="en">
                <a:solidFill>
                  <a:schemeClr val="dk1"/>
                </a:solidFill>
              </a:rPr>
              <a:t>transactions</a:t>
            </a:r>
            <a:r>
              <a:rPr lang="en">
                <a:solidFill>
                  <a:srgbClr val="FFFFFF"/>
                </a:solidFill>
              </a:rPr>
              <a:t>, the schedule is serializable</a:t>
            </a:r>
            <a:endParaRPr>
              <a:solidFill>
                <a:srgbClr val="FFFFFF"/>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8">
                                            <p:txEl>
                                              <p:pRg end="0" st="0"/>
                                            </p:txEl>
                                          </p:spTgt>
                                        </p:tgtEl>
                                        <p:attrNameLst>
                                          <p:attrName>style.visibility</p:attrName>
                                        </p:attrNameLst>
                                      </p:cBhvr>
                                      <p:to>
                                        <p:strVal val="visible"/>
                                      </p:to>
                                    </p:set>
                                    <p:animEffect filter="fade" transition="in">
                                      <p:cBhvr>
                                        <p:cTn dur="1"/>
                                        <p:tgtEl>
                                          <p:spTgt spid="278">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8">
                                            <p:txEl>
                                              <p:pRg end="1" st="1"/>
                                            </p:txEl>
                                          </p:spTgt>
                                        </p:tgtEl>
                                        <p:attrNameLst>
                                          <p:attrName>style.visibility</p:attrName>
                                        </p:attrNameLst>
                                      </p:cBhvr>
                                      <p:to>
                                        <p:strVal val="visible"/>
                                      </p:to>
                                    </p:set>
                                    <p:animEffect filter="fade" transition="in">
                                      <p:cBhvr>
                                        <p:cTn dur="1"/>
                                        <p:tgtEl>
                                          <p:spTgt spid="278">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8">
                                            <p:txEl>
                                              <p:pRg end="2" st="2"/>
                                            </p:txEl>
                                          </p:spTgt>
                                        </p:tgtEl>
                                        <p:attrNameLst>
                                          <p:attrName>style.visibility</p:attrName>
                                        </p:attrNameLst>
                                      </p:cBhvr>
                                      <p:to>
                                        <p:strVal val="visible"/>
                                      </p:to>
                                    </p:set>
                                    <p:animEffect filter="fade" transition="in">
                                      <p:cBhvr>
                                        <p:cTn dur="1"/>
                                        <p:tgtEl>
                                          <p:spTgt spid="278">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8">
                                            <p:txEl>
                                              <p:pRg end="3" st="3"/>
                                            </p:txEl>
                                          </p:spTgt>
                                        </p:tgtEl>
                                        <p:attrNameLst>
                                          <p:attrName>style.visibility</p:attrName>
                                        </p:attrNameLst>
                                      </p:cBhvr>
                                      <p:to>
                                        <p:strVal val="visible"/>
                                      </p:to>
                                    </p:set>
                                    <p:animEffect filter="fade" transition="in">
                                      <p:cBhvr>
                                        <p:cTn dur="1"/>
                                        <p:tgtEl>
                                          <p:spTgt spid="278">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p4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Testing for serializability</a:t>
            </a:r>
            <a:endParaRPr>
              <a:solidFill>
                <a:srgbClr val="FFFFFF"/>
              </a:solidFill>
            </a:endParaRPr>
          </a:p>
        </p:txBody>
      </p:sp>
      <p:sp>
        <p:nvSpPr>
          <p:cNvPr id="284" name="Google Shape;284;p48"/>
          <p:cNvSpPr txBox="1"/>
          <p:nvPr>
            <p:ph idx="1" type="body"/>
          </p:nvPr>
        </p:nvSpPr>
        <p:spPr>
          <a:xfrm>
            <a:off x="311700" y="3209875"/>
            <a:ext cx="8520600" cy="11106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
                <a:solidFill>
                  <a:schemeClr val="dk1"/>
                </a:solidFill>
              </a:rPr>
              <a:t>T1: R(A),                                                     W(A), Commit</a:t>
            </a:r>
            <a:endParaRPr>
              <a:solidFill>
                <a:schemeClr val="dk1"/>
              </a:solidFill>
            </a:endParaRPr>
          </a:p>
          <a:p>
            <a:pPr indent="0" lvl="0" marL="0" rtl="0" algn="l">
              <a:spcBef>
                <a:spcPts val="1000"/>
              </a:spcBef>
              <a:spcAft>
                <a:spcPts val="0"/>
              </a:spcAft>
              <a:buNone/>
            </a:pPr>
            <a:r>
              <a:rPr lang="en">
                <a:solidFill>
                  <a:schemeClr val="dk1"/>
                </a:solidFill>
              </a:rPr>
              <a:t>T2:                 R(A), R(B), W(B) Commit</a:t>
            </a:r>
            <a:endParaRPr>
              <a:solidFill>
                <a:schemeClr val="dk1"/>
              </a:solidFill>
            </a:endParaRPr>
          </a:p>
        </p:txBody>
      </p:sp>
      <p:cxnSp>
        <p:nvCxnSpPr>
          <p:cNvPr id="285" name="Google Shape;285;p48"/>
          <p:cNvCxnSpPr/>
          <p:nvPr/>
        </p:nvCxnSpPr>
        <p:spPr>
          <a:xfrm>
            <a:off x="433700" y="4382300"/>
            <a:ext cx="8127900" cy="0"/>
          </a:xfrm>
          <a:prstGeom prst="straightConnector1">
            <a:avLst/>
          </a:prstGeom>
          <a:noFill/>
          <a:ln cap="flat" cmpd="sng" w="28575">
            <a:solidFill>
              <a:srgbClr val="FFFFFF"/>
            </a:solidFill>
            <a:prstDash val="solid"/>
            <a:round/>
            <a:headEnd len="med" w="med" type="none"/>
            <a:tailEnd len="med" w="med" type="triangle"/>
          </a:ln>
        </p:spPr>
      </p:cxnSp>
      <p:sp>
        <p:nvSpPr>
          <p:cNvPr id="286" name="Google Shape;286;p48"/>
          <p:cNvSpPr txBox="1"/>
          <p:nvPr/>
        </p:nvSpPr>
        <p:spPr>
          <a:xfrm>
            <a:off x="7933475" y="4342650"/>
            <a:ext cx="752100" cy="4206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1000"/>
              </a:spcBef>
              <a:spcAft>
                <a:spcPts val="0"/>
              </a:spcAft>
              <a:buNone/>
            </a:pPr>
            <a:r>
              <a:rPr lang="en" sz="1800">
                <a:solidFill>
                  <a:schemeClr val="dk1"/>
                </a:solidFill>
              </a:rPr>
              <a:t>time</a:t>
            </a:r>
            <a:endParaRPr sz="1800">
              <a:solidFill>
                <a:schemeClr val="dk1"/>
              </a:solidFill>
            </a:endParaRPr>
          </a:p>
        </p:txBody>
      </p:sp>
      <p:sp>
        <p:nvSpPr>
          <p:cNvPr id="287" name="Google Shape;287;p48"/>
          <p:cNvSpPr txBox="1"/>
          <p:nvPr>
            <p:ph idx="1" type="body"/>
          </p:nvPr>
        </p:nvSpPr>
        <p:spPr>
          <a:xfrm>
            <a:off x="311700" y="1076275"/>
            <a:ext cx="8520600" cy="38802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
                <a:solidFill>
                  <a:srgbClr val="FFFFFF"/>
                </a:solidFill>
              </a:rPr>
              <a:t>Another way to test serializability:</a:t>
            </a:r>
            <a:endParaRPr>
              <a:solidFill>
                <a:srgbClr val="FFFFFF"/>
              </a:solidFill>
            </a:endParaRPr>
          </a:p>
          <a:p>
            <a:pPr indent="457200" lvl="0" marL="0" rtl="0" algn="l">
              <a:spcBef>
                <a:spcPts val="1000"/>
              </a:spcBef>
              <a:spcAft>
                <a:spcPts val="0"/>
              </a:spcAft>
              <a:buNone/>
            </a:pPr>
            <a:r>
              <a:rPr lang="en">
                <a:solidFill>
                  <a:srgbClr val="FFFFFF"/>
                </a:solidFill>
              </a:rPr>
              <a:t>Draw arrows between conflicting operations</a:t>
            </a:r>
            <a:endParaRPr>
              <a:solidFill>
                <a:srgbClr val="FFFFFF"/>
              </a:solidFill>
            </a:endParaRPr>
          </a:p>
          <a:p>
            <a:pPr indent="457200" lvl="0" marL="0" rtl="0" algn="l">
              <a:spcBef>
                <a:spcPts val="1000"/>
              </a:spcBef>
              <a:spcAft>
                <a:spcPts val="0"/>
              </a:spcAft>
              <a:buNone/>
            </a:pPr>
            <a:r>
              <a:rPr lang="en">
                <a:solidFill>
                  <a:srgbClr val="FFFFFF"/>
                </a:solidFill>
              </a:rPr>
              <a:t>Arrow points in the direction of time</a:t>
            </a:r>
            <a:endParaRPr>
              <a:solidFill>
                <a:srgbClr val="FFFFFF"/>
              </a:solidFill>
            </a:endParaRPr>
          </a:p>
          <a:p>
            <a:pPr indent="457200" lvl="0" marL="0" rtl="0" algn="l">
              <a:spcBef>
                <a:spcPts val="1000"/>
              </a:spcBef>
              <a:spcAft>
                <a:spcPts val="0"/>
              </a:spcAft>
              <a:buNone/>
            </a:pPr>
            <a:r>
              <a:rPr lang="en">
                <a:solidFill>
                  <a:srgbClr val="FFFFFF"/>
                </a:solidFill>
              </a:rPr>
              <a:t>If no cycles between </a:t>
            </a:r>
            <a:r>
              <a:rPr lang="en">
                <a:solidFill>
                  <a:schemeClr val="dk1"/>
                </a:solidFill>
              </a:rPr>
              <a:t>transactions</a:t>
            </a:r>
            <a:r>
              <a:rPr lang="en">
                <a:solidFill>
                  <a:srgbClr val="FFFFFF"/>
                </a:solidFill>
              </a:rPr>
              <a:t>, the schedule is serializable</a:t>
            </a:r>
            <a:endParaRPr>
              <a:solidFill>
                <a:srgbClr val="FFFFFF"/>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1" name="Shape 291"/>
        <p:cNvGrpSpPr/>
        <p:nvPr/>
      </p:nvGrpSpPr>
      <p:grpSpPr>
        <a:xfrm>
          <a:off x="0" y="0"/>
          <a:ext cx="0" cy="0"/>
          <a:chOff x="0" y="0"/>
          <a:chExt cx="0" cy="0"/>
        </a:xfrm>
      </p:grpSpPr>
      <p:sp>
        <p:nvSpPr>
          <p:cNvPr id="292" name="Google Shape;292;p49"/>
          <p:cNvSpPr txBox="1"/>
          <p:nvPr>
            <p:ph idx="1" type="body"/>
          </p:nvPr>
        </p:nvSpPr>
        <p:spPr>
          <a:xfrm>
            <a:off x="311700" y="1076275"/>
            <a:ext cx="8520600" cy="38802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
                <a:solidFill>
                  <a:srgbClr val="FFFFFF"/>
                </a:solidFill>
              </a:rPr>
              <a:t>Another way to test serializability:</a:t>
            </a:r>
            <a:endParaRPr>
              <a:solidFill>
                <a:srgbClr val="FFFFFF"/>
              </a:solidFill>
            </a:endParaRPr>
          </a:p>
          <a:p>
            <a:pPr indent="457200" lvl="0" marL="0" rtl="0" algn="l">
              <a:spcBef>
                <a:spcPts val="1000"/>
              </a:spcBef>
              <a:spcAft>
                <a:spcPts val="0"/>
              </a:spcAft>
              <a:buNone/>
            </a:pPr>
            <a:r>
              <a:rPr lang="en">
                <a:solidFill>
                  <a:srgbClr val="FFFFFF"/>
                </a:solidFill>
              </a:rPr>
              <a:t>Draw arrows between conflicting operations</a:t>
            </a:r>
            <a:endParaRPr>
              <a:solidFill>
                <a:srgbClr val="FFFFFF"/>
              </a:solidFill>
            </a:endParaRPr>
          </a:p>
          <a:p>
            <a:pPr indent="457200" lvl="0" marL="0" rtl="0" algn="l">
              <a:spcBef>
                <a:spcPts val="1000"/>
              </a:spcBef>
              <a:spcAft>
                <a:spcPts val="0"/>
              </a:spcAft>
              <a:buNone/>
            </a:pPr>
            <a:r>
              <a:rPr lang="en">
                <a:solidFill>
                  <a:srgbClr val="FFFFFF"/>
                </a:solidFill>
              </a:rPr>
              <a:t>Arrow points in the direction of time</a:t>
            </a:r>
            <a:endParaRPr>
              <a:solidFill>
                <a:srgbClr val="FFFFFF"/>
              </a:solidFill>
            </a:endParaRPr>
          </a:p>
          <a:p>
            <a:pPr indent="457200" lvl="0" marL="0" rtl="0" algn="l">
              <a:spcBef>
                <a:spcPts val="1000"/>
              </a:spcBef>
              <a:spcAft>
                <a:spcPts val="0"/>
              </a:spcAft>
              <a:buNone/>
            </a:pPr>
            <a:r>
              <a:rPr lang="en">
                <a:solidFill>
                  <a:srgbClr val="FFFFFF"/>
                </a:solidFill>
              </a:rPr>
              <a:t>If no cycles between </a:t>
            </a:r>
            <a:r>
              <a:rPr lang="en">
                <a:solidFill>
                  <a:schemeClr val="dk1"/>
                </a:solidFill>
              </a:rPr>
              <a:t>transactions</a:t>
            </a:r>
            <a:r>
              <a:rPr lang="en">
                <a:solidFill>
                  <a:srgbClr val="FFFFFF"/>
                </a:solidFill>
              </a:rPr>
              <a:t>, the schedule is serializable</a:t>
            </a:r>
            <a:endParaRPr>
              <a:solidFill>
                <a:srgbClr val="FFFFFF"/>
              </a:solidFill>
            </a:endParaRPr>
          </a:p>
        </p:txBody>
      </p:sp>
      <p:sp>
        <p:nvSpPr>
          <p:cNvPr id="293" name="Google Shape;293;p4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Testing for serializability</a:t>
            </a:r>
            <a:endParaRPr>
              <a:solidFill>
                <a:srgbClr val="FFFFFF"/>
              </a:solidFill>
            </a:endParaRPr>
          </a:p>
        </p:txBody>
      </p:sp>
      <p:sp>
        <p:nvSpPr>
          <p:cNvPr id="294" name="Google Shape;294;p49"/>
          <p:cNvSpPr txBox="1"/>
          <p:nvPr>
            <p:ph idx="1" type="body"/>
          </p:nvPr>
        </p:nvSpPr>
        <p:spPr>
          <a:xfrm>
            <a:off x="311700" y="3209875"/>
            <a:ext cx="8520600" cy="11106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
                <a:solidFill>
                  <a:schemeClr val="dk1"/>
                </a:solidFill>
              </a:rPr>
              <a:t>T1: R(A),                                                     </a:t>
            </a:r>
            <a:r>
              <a:rPr lang="en">
                <a:solidFill>
                  <a:srgbClr val="4A86E8"/>
                </a:solidFill>
              </a:rPr>
              <a:t>W(A)</a:t>
            </a:r>
            <a:r>
              <a:rPr lang="en">
                <a:solidFill>
                  <a:schemeClr val="dk1"/>
                </a:solidFill>
              </a:rPr>
              <a:t>, Commit</a:t>
            </a:r>
            <a:endParaRPr>
              <a:solidFill>
                <a:schemeClr val="dk1"/>
              </a:solidFill>
            </a:endParaRPr>
          </a:p>
          <a:p>
            <a:pPr indent="0" lvl="0" marL="0" rtl="0" algn="l">
              <a:spcBef>
                <a:spcPts val="1000"/>
              </a:spcBef>
              <a:spcAft>
                <a:spcPts val="0"/>
              </a:spcAft>
              <a:buNone/>
            </a:pPr>
            <a:r>
              <a:rPr lang="en">
                <a:solidFill>
                  <a:schemeClr val="dk1"/>
                </a:solidFill>
              </a:rPr>
              <a:t>T2:                 </a:t>
            </a:r>
            <a:r>
              <a:rPr lang="en">
                <a:solidFill>
                  <a:srgbClr val="4A86E8"/>
                </a:solidFill>
              </a:rPr>
              <a:t>R(A)</a:t>
            </a:r>
            <a:r>
              <a:rPr lang="en">
                <a:solidFill>
                  <a:schemeClr val="dk1"/>
                </a:solidFill>
              </a:rPr>
              <a:t>, R(B), W(B) Commit</a:t>
            </a:r>
            <a:endParaRPr>
              <a:solidFill>
                <a:schemeClr val="dk1"/>
              </a:solidFill>
            </a:endParaRPr>
          </a:p>
        </p:txBody>
      </p:sp>
      <p:cxnSp>
        <p:nvCxnSpPr>
          <p:cNvPr id="295" name="Google Shape;295;p49"/>
          <p:cNvCxnSpPr/>
          <p:nvPr/>
        </p:nvCxnSpPr>
        <p:spPr>
          <a:xfrm>
            <a:off x="433700" y="4382300"/>
            <a:ext cx="8127900" cy="0"/>
          </a:xfrm>
          <a:prstGeom prst="straightConnector1">
            <a:avLst/>
          </a:prstGeom>
          <a:noFill/>
          <a:ln cap="flat" cmpd="sng" w="28575">
            <a:solidFill>
              <a:srgbClr val="FFFFFF"/>
            </a:solidFill>
            <a:prstDash val="solid"/>
            <a:round/>
            <a:headEnd len="med" w="med" type="none"/>
            <a:tailEnd len="med" w="med" type="triangle"/>
          </a:ln>
        </p:spPr>
      </p:cxnSp>
      <p:sp>
        <p:nvSpPr>
          <p:cNvPr id="296" name="Google Shape;296;p49"/>
          <p:cNvSpPr txBox="1"/>
          <p:nvPr/>
        </p:nvSpPr>
        <p:spPr>
          <a:xfrm>
            <a:off x="7933475" y="4342650"/>
            <a:ext cx="752100" cy="4206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1000"/>
              </a:spcBef>
              <a:spcAft>
                <a:spcPts val="0"/>
              </a:spcAft>
              <a:buNone/>
            </a:pPr>
            <a:r>
              <a:rPr lang="en" sz="1800">
                <a:solidFill>
                  <a:schemeClr val="dk1"/>
                </a:solidFill>
              </a:rPr>
              <a:t>time</a:t>
            </a:r>
            <a:endParaRPr sz="1800">
              <a:solidFill>
                <a:schemeClr val="dk1"/>
              </a:solidFill>
            </a:endParaRPr>
          </a:p>
        </p:txBody>
      </p:sp>
      <p:sp>
        <p:nvSpPr>
          <p:cNvPr id="297" name="Google Shape;297;p49"/>
          <p:cNvSpPr txBox="1"/>
          <p:nvPr>
            <p:ph idx="1" type="body"/>
          </p:nvPr>
        </p:nvSpPr>
        <p:spPr>
          <a:xfrm>
            <a:off x="6582900" y="3092250"/>
            <a:ext cx="2167800" cy="809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rPr>
              <a:t>No cycles,</a:t>
            </a:r>
            <a:endParaRPr>
              <a:solidFill>
                <a:schemeClr val="dk1"/>
              </a:solidFill>
            </a:endParaRPr>
          </a:p>
          <a:p>
            <a:pPr indent="0" lvl="0" marL="0" rtl="0" algn="l">
              <a:spcBef>
                <a:spcPts val="0"/>
              </a:spcBef>
              <a:spcAft>
                <a:spcPts val="0"/>
              </a:spcAft>
              <a:buNone/>
            </a:pPr>
            <a:r>
              <a:rPr lang="en">
                <a:solidFill>
                  <a:srgbClr val="FF00FF"/>
                </a:solidFill>
              </a:rPr>
              <a:t>serializable</a:t>
            </a:r>
            <a:endParaRPr>
              <a:solidFill>
                <a:srgbClr val="FF00FF"/>
              </a:solidFill>
            </a:endParaRPr>
          </a:p>
        </p:txBody>
      </p:sp>
      <p:sp>
        <p:nvSpPr>
          <p:cNvPr id="298" name="Google Shape;298;p49"/>
          <p:cNvSpPr/>
          <p:nvPr/>
        </p:nvSpPr>
        <p:spPr>
          <a:xfrm>
            <a:off x="2086725" y="3549750"/>
            <a:ext cx="2566595" cy="274061"/>
          </a:xfrm>
          <a:custGeom>
            <a:rect b="b" l="l" r="r" t="t"/>
            <a:pathLst>
              <a:path extrusionOk="0" h="14058" w="75845">
                <a:moveTo>
                  <a:pt x="0" y="14058"/>
                </a:moveTo>
                <a:cubicBezTo>
                  <a:pt x="2034" y="12968"/>
                  <a:pt x="5376" y="9772"/>
                  <a:pt x="12205" y="7520"/>
                </a:cubicBezTo>
                <a:cubicBezTo>
                  <a:pt x="19034" y="5268"/>
                  <a:pt x="30367" y="1708"/>
                  <a:pt x="40974" y="545"/>
                </a:cubicBezTo>
                <a:cubicBezTo>
                  <a:pt x="51581" y="-617"/>
                  <a:pt x="70033" y="545"/>
                  <a:pt x="75845" y="545"/>
                </a:cubicBezTo>
              </a:path>
            </a:pathLst>
          </a:custGeom>
          <a:noFill/>
          <a:ln cap="flat" cmpd="sng" w="19050">
            <a:solidFill>
              <a:srgbClr val="FF00FF"/>
            </a:solidFill>
            <a:prstDash val="solid"/>
            <a:round/>
            <a:headEnd len="med" w="med" type="none"/>
            <a:tailEnd len="med" w="med" type="triangle"/>
          </a:ln>
        </p:spPr>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7"/>
                                        </p:tgtEl>
                                        <p:attrNameLst>
                                          <p:attrName>style.visibility</p:attrName>
                                        </p:attrNameLst>
                                      </p:cBhvr>
                                      <p:to>
                                        <p:strVal val="visible"/>
                                      </p:to>
                                    </p:set>
                                    <p:animEffect filter="fade" transition="in">
                                      <p:cBhvr>
                                        <p:cTn dur="1"/>
                                        <p:tgtEl>
                                          <p:spTgt spid="29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2" name="Shape 302"/>
        <p:cNvGrpSpPr/>
        <p:nvPr/>
      </p:nvGrpSpPr>
      <p:grpSpPr>
        <a:xfrm>
          <a:off x="0" y="0"/>
          <a:ext cx="0" cy="0"/>
          <a:chOff x="0" y="0"/>
          <a:chExt cx="0" cy="0"/>
        </a:xfrm>
      </p:grpSpPr>
      <p:sp>
        <p:nvSpPr>
          <p:cNvPr id="303" name="Google Shape;303;p5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Testing for serializability</a:t>
            </a:r>
            <a:endParaRPr>
              <a:solidFill>
                <a:srgbClr val="FFFFFF"/>
              </a:solidFill>
            </a:endParaRPr>
          </a:p>
        </p:txBody>
      </p:sp>
      <p:sp>
        <p:nvSpPr>
          <p:cNvPr id="304" name="Google Shape;304;p50"/>
          <p:cNvSpPr txBox="1"/>
          <p:nvPr/>
        </p:nvSpPr>
        <p:spPr>
          <a:xfrm>
            <a:off x="7933475" y="4342650"/>
            <a:ext cx="752100" cy="4206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1000"/>
              </a:spcBef>
              <a:spcAft>
                <a:spcPts val="0"/>
              </a:spcAft>
              <a:buNone/>
            </a:pPr>
            <a:r>
              <a:rPr lang="en" sz="1800">
                <a:solidFill>
                  <a:schemeClr val="dk1"/>
                </a:solidFill>
              </a:rPr>
              <a:t>time</a:t>
            </a:r>
            <a:endParaRPr sz="1800">
              <a:solidFill>
                <a:schemeClr val="dk1"/>
              </a:solidFill>
            </a:endParaRPr>
          </a:p>
        </p:txBody>
      </p:sp>
      <p:sp>
        <p:nvSpPr>
          <p:cNvPr id="305" name="Google Shape;305;p50"/>
          <p:cNvSpPr txBox="1"/>
          <p:nvPr>
            <p:ph idx="1" type="body"/>
          </p:nvPr>
        </p:nvSpPr>
        <p:spPr>
          <a:xfrm>
            <a:off x="311700" y="1076275"/>
            <a:ext cx="8520600" cy="38802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
                <a:solidFill>
                  <a:srgbClr val="FFFFFF"/>
                </a:solidFill>
              </a:rPr>
              <a:t>Another way to test serializability:</a:t>
            </a:r>
            <a:endParaRPr>
              <a:solidFill>
                <a:srgbClr val="FFFFFF"/>
              </a:solidFill>
            </a:endParaRPr>
          </a:p>
          <a:p>
            <a:pPr indent="457200" lvl="0" marL="0" rtl="0" algn="l">
              <a:spcBef>
                <a:spcPts val="1000"/>
              </a:spcBef>
              <a:spcAft>
                <a:spcPts val="0"/>
              </a:spcAft>
              <a:buNone/>
            </a:pPr>
            <a:r>
              <a:rPr lang="en">
                <a:solidFill>
                  <a:srgbClr val="FFFFFF"/>
                </a:solidFill>
              </a:rPr>
              <a:t>Draw arrows between conflicting operations</a:t>
            </a:r>
            <a:endParaRPr>
              <a:solidFill>
                <a:srgbClr val="FFFFFF"/>
              </a:solidFill>
            </a:endParaRPr>
          </a:p>
          <a:p>
            <a:pPr indent="457200" lvl="0" marL="0" rtl="0" algn="l">
              <a:spcBef>
                <a:spcPts val="1000"/>
              </a:spcBef>
              <a:spcAft>
                <a:spcPts val="0"/>
              </a:spcAft>
              <a:buNone/>
            </a:pPr>
            <a:r>
              <a:rPr lang="en">
                <a:solidFill>
                  <a:srgbClr val="FFFFFF"/>
                </a:solidFill>
              </a:rPr>
              <a:t>Arrow points in the direction of time</a:t>
            </a:r>
            <a:endParaRPr>
              <a:solidFill>
                <a:srgbClr val="FFFFFF"/>
              </a:solidFill>
            </a:endParaRPr>
          </a:p>
          <a:p>
            <a:pPr indent="457200" lvl="0" marL="0" rtl="0" algn="l">
              <a:spcBef>
                <a:spcPts val="1000"/>
              </a:spcBef>
              <a:spcAft>
                <a:spcPts val="0"/>
              </a:spcAft>
              <a:buNone/>
            </a:pPr>
            <a:r>
              <a:rPr lang="en">
                <a:solidFill>
                  <a:srgbClr val="FFFFFF"/>
                </a:solidFill>
              </a:rPr>
              <a:t>If no cycles between </a:t>
            </a:r>
            <a:r>
              <a:rPr lang="en">
                <a:solidFill>
                  <a:schemeClr val="dk1"/>
                </a:solidFill>
              </a:rPr>
              <a:t>transactions</a:t>
            </a:r>
            <a:r>
              <a:rPr lang="en">
                <a:solidFill>
                  <a:srgbClr val="FFFFFF"/>
                </a:solidFill>
              </a:rPr>
              <a:t>, the schedule is serializable</a:t>
            </a:r>
            <a:endParaRPr>
              <a:solidFill>
                <a:srgbClr val="FFFFFF"/>
              </a:solidFill>
            </a:endParaRPr>
          </a:p>
        </p:txBody>
      </p:sp>
      <p:sp>
        <p:nvSpPr>
          <p:cNvPr id="306" name="Google Shape;306;p50"/>
          <p:cNvSpPr txBox="1"/>
          <p:nvPr>
            <p:ph idx="1" type="body"/>
          </p:nvPr>
        </p:nvSpPr>
        <p:spPr>
          <a:xfrm>
            <a:off x="311700" y="3222450"/>
            <a:ext cx="8520600" cy="11106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
                <a:solidFill>
                  <a:schemeClr val="dk1"/>
                </a:solidFill>
              </a:rPr>
              <a:t>T1: R(A), </a:t>
            </a:r>
            <a:r>
              <a:rPr lang="en">
                <a:solidFill>
                  <a:srgbClr val="4A86E8"/>
                </a:solidFill>
              </a:rPr>
              <a:t>W(A),</a:t>
            </a:r>
            <a:r>
              <a:rPr lang="en">
                <a:solidFill>
                  <a:schemeClr val="dk1"/>
                </a:solidFill>
              </a:rPr>
              <a:t>                                           </a:t>
            </a:r>
            <a:r>
              <a:rPr lang="en">
                <a:solidFill>
                  <a:srgbClr val="E69138"/>
                </a:solidFill>
              </a:rPr>
              <a:t>W(B),</a:t>
            </a:r>
            <a:r>
              <a:rPr lang="en">
                <a:solidFill>
                  <a:schemeClr val="dk1"/>
                </a:solidFill>
              </a:rPr>
              <a:t> Commit</a:t>
            </a:r>
            <a:endParaRPr>
              <a:solidFill>
                <a:schemeClr val="dk1"/>
              </a:solidFill>
            </a:endParaRPr>
          </a:p>
          <a:p>
            <a:pPr indent="0" lvl="0" marL="0" rtl="0" algn="l">
              <a:spcBef>
                <a:spcPts val="1000"/>
              </a:spcBef>
              <a:spcAft>
                <a:spcPts val="0"/>
              </a:spcAft>
              <a:buNone/>
            </a:pPr>
            <a:r>
              <a:rPr lang="en">
                <a:solidFill>
                  <a:schemeClr val="dk1"/>
                </a:solidFill>
              </a:rPr>
              <a:t>T2:                      </a:t>
            </a:r>
            <a:r>
              <a:rPr lang="en">
                <a:solidFill>
                  <a:srgbClr val="E69138"/>
                </a:solidFill>
              </a:rPr>
              <a:t>R(B), W(B),</a:t>
            </a:r>
            <a:r>
              <a:rPr lang="en">
                <a:solidFill>
                  <a:schemeClr val="dk1"/>
                </a:solidFill>
              </a:rPr>
              <a:t> </a:t>
            </a:r>
            <a:r>
              <a:rPr lang="en">
                <a:solidFill>
                  <a:srgbClr val="4A86E8"/>
                </a:solidFill>
              </a:rPr>
              <a:t>R(A) </a:t>
            </a:r>
            <a:r>
              <a:rPr lang="en">
                <a:solidFill>
                  <a:schemeClr val="dk1"/>
                </a:solidFill>
              </a:rPr>
              <a:t>Commit</a:t>
            </a:r>
            <a:endParaRPr>
              <a:solidFill>
                <a:schemeClr val="dk1"/>
              </a:solidFill>
            </a:endParaRPr>
          </a:p>
        </p:txBody>
      </p:sp>
      <p:cxnSp>
        <p:nvCxnSpPr>
          <p:cNvPr id="307" name="Google Shape;307;p50"/>
          <p:cNvCxnSpPr/>
          <p:nvPr/>
        </p:nvCxnSpPr>
        <p:spPr>
          <a:xfrm>
            <a:off x="433700" y="4394875"/>
            <a:ext cx="8127900" cy="0"/>
          </a:xfrm>
          <a:prstGeom prst="straightConnector1">
            <a:avLst/>
          </a:prstGeom>
          <a:noFill/>
          <a:ln cap="flat" cmpd="sng" w="28575">
            <a:solidFill>
              <a:srgbClr val="FFFFFF"/>
            </a:solidFill>
            <a:prstDash val="solid"/>
            <a:round/>
            <a:headEnd len="med" w="med" type="none"/>
            <a:tailEnd len="med" w="med" type="triangle"/>
          </a:ln>
        </p:spPr>
      </p:cxnSp>
      <p:sp>
        <p:nvSpPr>
          <p:cNvPr id="308" name="Google Shape;308;p50"/>
          <p:cNvSpPr/>
          <p:nvPr/>
        </p:nvSpPr>
        <p:spPr>
          <a:xfrm>
            <a:off x="2757175" y="3561000"/>
            <a:ext cx="1896125" cy="274061"/>
          </a:xfrm>
          <a:custGeom>
            <a:rect b="b" l="l" r="r" t="t"/>
            <a:pathLst>
              <a:path extrusionOk="0" h="14058" w="75845">
                <a:moveTo>
                  <a:pt x="0" y="14058"/>
                </a:moveTo>
                <a:cubicBezTo>
                  <a:pt x="2034" y="12968"/>
                  <a:pt x="5376" y="9772"/>
                  <a:pt x="12205" y="7520"/>
                </a:cubicBezTo>
                <a:cubicBezTo>
                  <a:pt x="19034" y="5268"/>
                  <a:pt x="30367" y="1708"/>
                  <a:pt x="40974" y="545"/>
                </a:cubicBezTo>
                <a:cubicBezTo>
                  <a:pt x="51581" y="-617"/>
                  <a:pt x="70033" y="545"/>
                  <a:pt x="75845" y="545"/>
                </a:cubicBezTo>
              </a:path>
            </a:pathLst>
          </a:custGeom>
          <a:noFill/>
          <a:ln cap="flat" cmpd="sng" w="19050">
            <a:solidFill>
              <a:srgbClr val="FF00FF"/>
            </a:solidFill>
            <a:prstDash val="solid"/>
            <a:round/>
            <a:headEnd len="med" w="med" type="none"/>
            <a:tailEnd len="med" w="med" type="triangle"/>
          </a:ln>
        </p:spPr>
      </p:sp>
      <p:sp>
        <p:nvSpPr>
          <p:cNvPr id="309" name="Google Shape;309;p50"/>
          <p:cNvSpPr/>
          <p:nvPr/>
        </p:nvSpPr>
        <p:spPr>
          <a:xfrm>
            <a:off x="2037950" y="3560573"/>
            <a:ext cx="1699975" cy="274042"/>
          </a:xfrm>
          <a:custGeom>
            <a:rect b="b" l="l" r="r" t="t"/>
            <a:pathLst>
              <a:path extrusionOk="0" h="13639" w="67999">
                <a:moveTo>
                  <a:pt x="0" y="127"/>
                </a:moveTo>
                <a:cubicBezTo>
                  <a:pt x="6611" y="345"/>
                  <a:pt x="28333" y="-818"/>
                  <a:pt x="39666" y="1434"/>
                </a:cubicBezTo>
                <a:cubicBezTo>
                  <a:pt x="50999" y="3686"/>
                  <a:pt x="63277" y="11605"/>
                  <a:pt x="67999" y="13639"/>
                </a:cubicBezTo>
              </a:path>
            </a:pathLst>
          </a:custGeom>
          <a:noFill/>
          <a:ln cap="flat" cmpd="sng" w="19050">
            <a:solidFill>
              <a:srgbClr val="FF00FF"/>
            </a:solidFill>
            <a:prstDash val="solid"/>
            <a:round/>
            <a:headEnd len="med" w="med" type="none"/>
            <a:tailEnd len="med" w="med" type="triangle"/>
          </a:ln>
        </p:spPr>
      </p:sp>
      <p:sp>
        <p:nvSpPr>
          <p:cNvPr id="310" name="Google Shape;310;p50"/>
          <p:cNvSpPr txBox="1"/>
          <p:nvPr>
            <p:ph idx="1" type="body"/>
          </p:nvPr>
        </p:nvSpPr>
        <p:spPr>
          <a:xfrm>
            <a:off x="6582900" y="3092250"/>
            <a:ext cx="1896000" cy="1049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solidFill>
                  <a:schemeClr val="dk1"/>
                </a:solidFill>
              </a:rPr>
              <a:t>Cycle exists</a:t>
            </a:r>
            <a:endParaRPr>
              <a:solidFill>
                <a:schemeClr val="dk1"/>
              </a:solidFill>
            </a:endParaRPr>
          </a:p>
          <a:p>
            <a:pPr indent="0" lvl="0" marL="0" rtl="0" algn="ctr">
              <a:spcBef>
                <a:spcPts val="0"/>
              </a:spcBef>
              <a:spcAft>
                <a:spcPts val="0"/>
              </a:spcAft>
              <a:buNone/>
            </a:pPr>
            <a:r>
              <a:rPr lang="en">
                <a:solidFill>
                  <a:schemeClr val="dk1"/>
                </a:solidFill>
              </a:rPr>
              <a:t>(T1 ⇄ T2),</a:t>
            </a:r>
            <a:endParaRPr>
              <a:solidFill>
                <a:schemeClr val="dk1"/>
              </a:solidFill>
            </a:endParaRPr>
          </a:p>
          <a:p>
            <a:pPr indent="0" lvl="0" marL="0" rtl="0" algn="ctr">
              <a:spcBef>
                <a:spcPts val="0"/>
              </a:spcBef>
              <a:spcAft>
                <a:spcPts val="0"/>
              </a:spcAft>
              <a:buNone/>
            </a:pPr>
            <a:r>
              <a:rPr lang="en">
                <a:solidFill>
                  <a:srgbClr val="FF00FF"/>
                </a:solidFill>
              </a:rPr>
              <a:t>NOT </a:t>
            </a:r>
            <a:r>
              <a:rPr lang="en">
                <a:solidFill>
                  <a:srgbClr val="FF00FF"/>
                </a:solidFill>
              </a:rPr>
              <a:t>serializable</a:t>
            </a:r>
            <a:endParaRPr>
              <a:solidFill>
                <a:srgbClr val="FF00FF"/>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8"/>
                                        </p:tgtEl>
                                        <p:attrNameLst>
                                          <p:attrName>style.visibility</p:attrName>
                                        </p:attrNameLst>
                                      </p:cBhvr>
                                      <p:to>
                                        <p:strVal val="visible"/>
                                      </p:to>
                                    </p:set>
                                    <p:animEffect filter="fade" transition="in">
                                      <p:cBhvr>
                                        <p:cTn dur="1"/>
                                        <p:tgtEl>
                                          <p:spTgt spid="30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09"/>
                                        </p:tgtEl>
                                        <p:attrNameLst>
                                          <p:attrName>style.visibility</p:attrName>
                                        </p:attrNameLst>
                                      </p:cBhvr>
                                      <p:to>
                                        <p:strVal val="visible"/>
                                      </p:to>
                                    </p:set>
                                    <p:animEffect filter="fade" transition="in">
                                      <p:cBhvr>
                                        <p:cTn dur="1"/>
                                        <p:tgtEl>
                                          <p:spTgt spid="30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0"/>
                                        </p:tgtEl>
                                        <p:attrNameLst>
                                          <p:attrName>style.visibility</p:attrName>
                                        </p:attrNameLst>
                                      </p:cBhvr>
                                      <p:to>
                                        <p:strVal val="visible"/>
                                      </p:to>
                                    </p:set>
                                    <p:animEffect filter="fade" transition="in">
                                      <p:cBhvr>
                                        <p:cTn dur="1"/>
                                        <p:tgtEl>
                                          <p:spTgt spid="31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4" name="Shape 314"/>
        <p:cNvGrpSpPr/>
        <p:nvPr/>
      </p:nvGrpSpPr>
      <p:grpSpPr>
        <a:xfrm>
          <a:off x="0" y="0"/>
          <a:ext cx="0" cy="0"/>
          <a:chOff x="0" y="0"/>
          <a:chExt cx="0" cy="0"/>
        </a:xfrm>
      </p:grpSpPr>
      <p:sp>
        <p:nvSpPr>
          <p:cNvPr id="315" name="Google Shape;315;p51"/>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3000"/>
              <a:t>How to</a:t>
            </a:r>
            <a:r>
              <a:rPr lang="en" sz="3000"/>
              <a:t> implement serializability?</a:t>
            </a:r>
            <a:endParaRPr sz="300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9" name="Shape 319"/>
        <p:cNvGrpSpPr/>
        <p:nvPr/>
      </p:nvGrpSpPr>
      <p:grpSpPr>
        <a:xfrm>
          <a:off x="0" y="0"/>
          <a:ext cx="0" cy="0"/>
          <a:chOff x="0" y="0"/>
          <a:chExt cx="0" cy="0"/>
        </a:xfrm>
      </p:grpSpPr>
      <p:sp>
        <p:nvSpPr>
          <p:cNvPr id="320" name="Google Shape;320;p5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600"/>
              <a:t>Overview: Different Ways to Implementing Serializability</a:t>
            </a:r>
            <a:endParaRPr sz="2600">
              <a:solidFill>
                <a:srgbClr val="FFFFFF"/>
              </a:solidFill>
            </a:endParaRPr>
          </a:p>
        </p:txBody>
      </p:sp>
      <p:sp>
        <p:nvSpPr>
          <p:cNvPr id="321" name="Google Shape;321;p52"/>
          <p:cNvSpPr txBox="1"/>
          <p:nvPr>
            <p:ph idx="1" type="body"/>
          </p:nvPr>
        </p:nvSpPr>
        <p:spPr>
          <a:xfrm>
            <a:off x="311700" y="1076275"/>
            <a:ext cx="8520600" cy="33678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
                <a:solidFill>
                  <a:schemeClr val="dk1"/>
                </a:solidFill>
              </a:rPr>
              <a:t>Two-phase Locking - 2PL (</a:t>
            </a:r>
            <a:r>
              <a:rPr lang="en">
                <a:solidFill>
                  <a:srgbClr val="E69138"/>
                </a:solidFill>
              </a:rPr>
              <a:t>pessimistic</a:t>
            </a:r>
            <a:r>
              <a:rPr lang="en">
                <a:solidFill>
                  <a:schemeClr val="dk1"/>
                </a:solidFill>
              </a:rPr>
              <a:t>):</a:t>
            </a:r>
            <a:endParaRPr>
              <a:solidFill>
                <a:schemeClr val="dk1"/>
              </a:solidFill>
            </a:endParaRPr>
          </a:p>
          <a:p>
            <a:pPr indent="-330200" lvl="0" marL="914400" rtl="0" algn="l">
              <a:spcBef>
                <a:spcPts val="1000"/>
              </a:spcBef>
              <a:spcAft>
                <a:spcPts val="0"/>
              </a:spcAft>
              <a:buClr>
                <a:schemeClr val="dk1"/>
              </a:buClr>
              <a:buSzPts val="1600"/>
              <a:buAutoNum type="arabicPeriod"/>
            </a:pPr>
            <a:r>
              <a:rPr lang="en" sz="1600">
                <a:solidFill>
                  <a:schemeClr val="dk1"/>
                </a:solidFill>
              </a:rPr>
              <a:t>Assume conflict, always lock</a:t>
            </a:r>
            <a:endParaRPr sz="1600">
              <a:solidFill>
                <a:schemeClr val="dk1"/>
              </a:solidFill>
            </a:endParaRPr>
          </a:p>
          <a:p>
            <a:pPr indent="-330200" lvl="0" marL="914400" rtl="0" algn="l">
              <a:spcBef>
                <a:spcPts val="0"/>
              </a:spcBef>
              <a:spcAft>
                <a:spcPts val="0"/>
              </a:spcAft>
              <a:buClr>
                <a:schemeClr val="dk1"/>
              </a:buClr>
              <a:buSzPts val="1600"/>
              <a:buAutoNum type="arabicPeriod"/>
            </a:pPr>
            <a:r>
              <a:rPr lang="en" sz="1600">
                <a:solidFill>
                  <a:schemeClr val="dk1"/>
                </a:solidFill>
              </a:rPr>
              <a:t>High overhead for </a:t>
            </a:r>
            <a:r>
              <a:rPr lang="en" sz="1600">
                <a:solidFill>
                  <a:schemeClr val="dk1"/>
                </a:solidFill>
              </a:rPr>
              <a:t>non-conflicting txn</a:t>
            </a:r>
            <a:endParaRPr sz="1600">
              <a:solidFill>
                <a:schemeClr val="dk1"/>
              </a:solidFill>
            </a:endParaRPr>
          </a:p>
          <a:p>
            <a:pPr indent="-330200" lvl="0" marL="914400" rtl="0" algn="l">
              <a:spcBef>
                <a:spcPts val="0"/>
              </a:spcBef>
              <a:spcAft>
                <a:spcPts val="0"/>
              </a:spcAft>
              <a:buClr>
                <a:schemeClr val="dk1"/>
              </a:buClr>
              <a:buSzPts val="1600"/>
              <a:buAutoNum type="arabicPeriod"/>
            </a:pPr>
            <a:r>
              <a:rPr lang="en" sz="1600">
                <a:solidFill>
                  <a:schemeClr val="dk1"/>
                </a:solidFill>
              </a:rPr>
              <a:t>Must check for deadlock</a:t>
            </a:r>
            <a:endParaRPr sz="1600">
              <a:solidFill>
                <a:schemeClr val="dk1"/>
              </a:solidFill>
            </a:endParaRPr>
          </a:p>
          <a:p>
            <a:pPr indent="0" lvl="0" marL="0" rtl="0" algn="l">
              <a:spcBef>
                <a:spcPts val="1000"/>
              </a:spcBef>
              <a:spcAft>
                <a:spcPts val="0"/>
              </a:spcAft>
              <a:buClr>
                <a:srgbClr val="000000"/>
              </a:buClr>
              <a:buSzPts val="1100"/>
              <a:buFont typeface="Arial"/>
              <a:buNone/>
            </a:pPr>
            <a:r>
              <a:rPr lang="en">
                <a:solidFill>
                  <a:srgbClr val="00FFFF"/>
                </a:solidFill>
              </a:rPr>
              <a:t>Optimistic</a:t>
            </a:r>
            <a:r>
              <a:rPr lang="en">
                <a:solidFill>
                  <a:srgbClr val="FFFFFF"/>
                </a:solidFill>
              </a:rPr>
              <a:t> Concurrency Control </a:t>
            </a:r>
            <a:r>
              <a:rPr lang="en">
                <a:solidFill>
                  <a:schemeClr val="dk1"/>
                </a:solidFill>
              </a:rPr>
              <a:t>- OCC:</a:t>
            </a:r>
            <a:endParaRPr>
              <a:solidFill>
                <a:schemeClr val="dk1"/>
              </a:solidFill>
            </a:endParaRPr>
          </a:p>
          <a:p>
            <a:pPr indent="-330200" lvl="0" marL="914400" rtl="0" algn="l">
              <a:spcBef>
                <a:spcPts val="1000"/>
              </a:spcBef>
              <a:spcAft>
                <a:spcPts val="0"/>
              </a:spcAft>
              <a:buClr>
                <a:schemeClr val="dk1"/>
              </a:buClr>
              <a:buSzPts val="1600"/>
              <a:buAutoNum type="arabicPeriod"/>
            </a:pPr>
            <a:r>
              <a:rPr lang="en" sz="1600">
                <a:solidFill>
                  <a:schemeClr val="dk1"/>
                </a:solidFill>
              </a:rPr>
              <a:t>Assume no conflict</a:t>
            </a:r>
            <a:endParaRPr sz="1600">
              <a:solidFill>
                <a:schemeClr val="dk1"/>
              </a:solidFill>
            </a:endParaRPr>
          </a:p>
          <a:p>
            <a:pPr indent="-330200" lvl="0" marL="914400" rtl="0" algn="l">
              <a:spcBef>
                <a:spcPts val="0"/>
              </a:spcBef>
              <a:spcAft>
                <a:spcPts val="0"/>
              </a:spcAft>
              <a:buClr>
                <a:schemeClr val="dk1"/>
              </a:buClr>
              <a:buSzPts val="1600"/>
              <a:buAutoNum type="arabicPeriod"/>
            </a:pPr>
            <a:r>
              <a:rPr lang="en" sz="1600">
                <a:solidFill>
                  <a:schemeClr val="dk1"/>
                </a:solidFill>
              </a:rPr>
              <a:t>Low overhead for low-conflict workloads (but high for high-conflict workloads)</a:t>
            </a:r>
            <a:endParaRPr sz="1600">
              <a:solidFill>
                <a:schemeClr val="dk1"/>
              </a:solidFill>
            </a:endParaRPr>
          </a:p>
          <a:p>
            <a:pPr indent="-330200" lvl="0" marL="914400" rtl="0" algn="l">
              <a:spcBef>
                <a:spcPts val="0"/>
              </a:spcBef>
              <a:spcAft>
                <a:spcPts val="0"/>
              </a:spcAft>
              <a:buClr>
                <a:schemeClr val="dk1"/>
              </a:buClr>
              <a:buSzPts val="1600"/>
              <a:buAutoNum type="arabicPeriod"/>
            </a:pPr>
            <a:r>
              <a:rPr lang="en" sz="1600">
                <a:solidFill>
                  <a:schemeClr val="dk1"/>
                </a:solidFill>
              </a:rPr>
              <a:t>Ensure correctness by aborting transactions if conflict occurs</a:t>
            </a:r>
            <a:endParaRPr sz="1600">
              <a:solidFill>
                <a:schemeClr val="dk1"/>
              </a:solidFill>
            </a:endParaRPr>
          </a:p>
          <a:p>
            <a:pPr indent="0" lvl="0" marL="0" rtl="0" algn="l">
              <a:spcBef>
                <a:spcPts val="1000"/>
              </a:spcBef>
              <a:spcAft>
                <a:spcPts val="0"/>
              </a:spcAft>
              <a:buNone/>
            </a:pPr>
            <a:r>
              <a:t/>
            </a:r>
            <a:endParaRPr>
              <a:solidFill>
                <a:srgbClr val="FFFFFF"/>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1">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1">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1">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1">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1">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1">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1">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1">
                                            <p:txEl>
                                              <p:pRg end="7" st="7"/>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1">
                                            <p:txEl>
                                              <p:pRg end="8" st="8"/>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5" name="Shape 325"/>
        <p:cNvGrpSpPr/>
        <p:nvPr/>
      </p:nvGrpSpPr>
      <p:grpSpPr>
        <a:xfrm>
          <a:off x="0" y="0"/>
          <a:ext cx="0" cy="0"/>
          <a:chOff x="0" y="0"/>
          <a:chExt cx="0" cy="0"/>
        </a:xfrm>
      </p:grpSpPr>
      <p:sp>
        <p:nvSpPr>
          <p:cNvPr id="326" name="Google Shape;326;p5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Method 1 - Two-phase Locking (2PL)</a:t>
            </a:r>
            <a:endParaRPr>
              <a:solidFill>
                <a:srgbClr val="FFFFFF"/>
              </a:solidFill>
            </a:endParaRPr>
          </a:p>
        </p:txBody>
      </p:sp>
      <p:sp>
        <p:nvSpPr>
          <p:cNvPr id="327" name="Google Shape;327;p53"/>
          <p:cNvSpPr txBox="1"/>
          <p:nvPr>
            <p:ph idx="1" type="body"/>
          </p:nvPr>
        </p:nvSpPr>
        <p:spPr>
          <a:xfrm>
            <a:off x="311700" y="1076275"/>
            <a:ext cx="8520600" cy="33702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
                <a:solidFill>
                  <a:srgbClr val="00FFFF"/>
                </a:solidFill>
              </a:rPr>
              <a:t>Two-phase locking </a:t>
            </a:r>
            <a:r>
              <a:rPr lang="en">
                <a:solidFill>
                  <a:srgbClr val="FFFFFF"/>
                </a:solidFill>
              </a:rPr>
              <a:t>(2PL): acquire all locks before releasing any locks</a:t>
            </a:r>
            <a:endParaRPr>
              <a:solidFill>
                <a:srgbClr val="FFFFFF"/>
              </a:solidFill>
            </a:endParaRPr>
          </a:p>
          <a:p>
            <a:pPr indent="0" lvl="0" marL="0" rtl="0" algn="l">
              <a:spcBef>
                <a:spcPts val="1000"/>
              </a:spcBef>
              <a:spcAft>
                <a:spcPts val="0"/>
              </a:spcAft>
              <a:buNone/>
            </a:pPr>
            <a:r>
              <a:rPr lang="en">
                <a:solidFill>
                  <a:schemeClr val="dk1"/>
                </a:solidFill>
              </a:rPr>
              <a:t>Each txn acquires shared locks (S) for reads and exclusive locks (X) for writes</a:t>
            </a:r>
            <a:endParaRPr>
              <a:solidFill>
                <a:schemeClr val="dk1"/>
              </a:solidFill>
            </a:endParaRPr>
          </a:p>
          <a:p>
            <a:pPr indent="-342900" lvl="0" marL="457200" rtl="0" algn="l">
              <a:spcBef>
                <a:spcPts val="1000"/>
              </a:spcBef>
              <a:spcAft>
                <a:spcPts val="0"/>
              </a:spcAft>
              <a:buClr>
                <a:srgbClr val="FFFFFF"/>
              </a:buClr>
              <a:buSzPts val="1800"/>
              <a:buChar char="●"/>
            </a:pPr>
            <a:r>
              <a:rPr lang="en">
                <a:solidFill>
                  <a:srgbClr val="FFFFFF"/>
                </a:solidFill>
              </a:rPr>
              <a:t>Growing phase: transaction acquires all necessary locks</a:t>
            </a:r>
            <a:endParaRPr>
              <a:solidFill>
                <a:srgbClr val="FFFFFF"/>
              </a:solidFill>
            </a:endParaRPr>
          </a:p>
          <a:p>
            <a:pPr indent="-342900" lvl="0" marL="457200" rtl="0" algn="l">
              <a:spcBef>
                <a:spcPts val="0"/>
              </a:spcBef>
              <a:spcAft>
                <a:spcPts val="0"/>
              </a:spcAft>
              <a:buClr>
                <a:srgbClr val="FFFFFF"/>
              </a:buClr>
              <a:buSzPts val="1800"/>
              <a:buChar char="●"/>
            </a:pPr>
            <a:r>
              <a:rPr lang="en">
                <a:solidFill>
                  <a:srgbClr val="FFFFFF"/>
                </a:solidFill>
              </a:rPr>
              <a:t>Shrinking phase: transaction releases all locks</a:t>
            </a:r>
            <a:endParaRPr>
              <a:solidFill>
                <a:srgbClr val="FFFFFF"/>
              </a:solidFill>
            </a:endParaRPr>
          </a:p>
          <a:p>
            <a:pPr indent="0" lvl="0" marL="0" rtl="0" algn="l">
              <a:spcBef>
                <a:spcPts val="1000"/>
              </a:spcBef>
              <a:spcAft>
                <a:spcPts val="0"/>
              </a:spcAft>
              <a:buNone/>
            </a:pPr>
            <a:r>
              <a:rPr lang="en">
                <a:solidFill>
                  <a:srgbClr val="FFFFFF"/>
                </a:solidFill>
              </a:rPr>
              <a:t>Cannot acquire more locks after </a:t>
            </a:r>
            <a:r>
              <a:rPr i="1" lang="en">
                <a:solidFill>
                  <a:srgbClr val="FFFFFF"/>
                </a:solidFill>
              </a:rPr>
              <a:t>any</a:t>
            </a:r>
            <a:r>
              <a:rPr lang="en">
                <a:solidFill>
                  <a:srgbClr val="FFFFFF"/>
                </a:solidFill>
              </a:rPr>
              <a:t> locks are released</a:t>
            </a:r>
            <a:endParaRPr>
              <a:solidFill>
                <a:schemeClr val="dk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7">
                                            <p:txEl>
                                              <p:pRg end="0" st="0"/>
                                            </p:txEl>
                                          </p:spTgt>
                                        </p:tgtEl>
                                        <p:attrNameLst>
                                          <p:attrName>style.visibility</p:attrName>
                                        </p:attrNameLst>
                                      </p:cBhvr>
                                      <p:to>
                                        <p:strVal val="visible"/>
                                      </p:to>
                                    </p:set>
                                    <p:animEffect filter="fade" transition="in">
                                      <p:cBhvr>
                                        <p:cTn dur="1"/>
                                        <p:tgtEl>
                                          <p:spTgt spid="32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7">
                                            <p:txEl>
                                              <p:pRg end="1" st="1"/>
                                            </p:txEl>
                                          </p:spTgt>
                                        </p:tgtEl>
                                        <p:attrNameLst>
                                          <p:attrName>style.visibility</p:attrName>
                                        </p:attrNameLst>
                                      </p:cBhvr>
                                      <p:to>
                                        <p:strVal val="visible"/>
                                      </p:to>
                                    </p:set>
                                    <p:animEffect filter="fade" transition="in">
                                      <p:cBhvr>
                                        <p:cTn dur="1"/>
                                        <p:tgtEl>
                                          <p:spTgt spid="32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7">
                                            <p:txEl>
                                              <p:pRg end="2" st="2"/>
                                            </p:txEl>
                                          </p:spTgt>
                                        </p:tgtEl>
                                        <p:attrNameLst>
                                          <p:attrName>style.visibility</p:attrName>
                                        </p:attrNameLst>
                                      </p:cBhvr>
                                      <p:to>
                                        <p:strVal val="visible"/>
                                      </p:to>
                                    </p:set>
                                    <p:animEffect filter="fade" transition="in">
                                      <p:cBhvr>
                                        <p:cTn dur="1"/>
                                        <p:tgtEl>
                                          <p:spTgt spid="327">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7">
                                            <p:txEl>
                                              <p:pRg end="3" st="3"/>
                                            </p:txEl>
                                          </p:spTgt>
                                        </p:tgtEl>
                                        <p:attrNameLst>
                                          <p:attrName>style.visibility</p:attrName>
                                        </p:attrNameLst>
                                      </p:cBhvr>
                                      <p:to>
                                        <p:strVal val="visible"/>
                                      </p:to>
                                    </p:set>
                                    <p:animEffect filter="fade" transition="in">
                                      <p:cBhvr>
                                        <p:cTn dur="1"/>
                                        <p:tgtEl>
                                          <p:spTgt spid="327">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7">
                                            <p:txEl>
                                              <p:pRg end="4" st="4"/>
                                            </p:txEl>
                                          </p:spTgt>
                                        </p:tgtEl>
                                        <p:attrNameLst>
                                          <p:attrName>style.visibility</p:attrName>
                                        </p:attrNameLst>
                                      </p:cBhvr>
                                      <p:to>
                                        <p:strVal val="visible"/>
                                      </p:to>
                                    </p:set>
                                    <p:animEffect filter="fade" transition="in">
                                      <p:cBhvr>
                                        <p:cTn dur="1"/>
                                        <p:tgtEl>
                                          <p:spTgt spid="327">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Problems Caused By Concurrency</a:t>
            </a:r>
            <a:endParaRPr>
              <a:solidFill>
                <a:srgbClr val="FFFFFF"/>
              </a:solidFill>
            </a:endParaRPr>
          </a:p>
        </p:txBody>
      </p:sp>
      <p:sp>
        <p:nvSpPr>
          <p:cNvPr id="106" name="Google Shape;106;p27"/>
          <p:cNvSpPr txBox="1"/>
          <p:nvPr>
            <p:ph idx="1" type="body"/>
          </p:nvPr>
        </p:nvSpPr>
        <p:spPr>
          <a:xfrm>
            <a:off x="311700" y="1076275"/>
            <a:ext cx="8520600" cy="20397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
                <a:solidFill>
                  <a:srgbClr val="00FFFF"/>
                </a:solidFill>
              </a:rPr>
              <a:t>Lost update</a:t>
            </a:r>
            <a:r>
              <a:rPr lang="en">
                <a:solidFill>
                  <a:schemeClr val="dk1"/>
                </a:solidFill>
              </a:rPr>
              <a:t>: the result of a transaction is overwritten by another </a:t>
            </a:r>
            <a:r>
              <a:rPr lang="en">
                <a:solidFill>
                  <a:schemeClr val="dk1"/>
                </a:solidFill>
              </a:rPr>
              <a:t>transaction</a:t>
            </a:r>
            <a:endParaRPr>
              <a:solidFill>
                <a:schemeClr val="dk1"/>
              </a:solidFill>
            </a:endParaRPr>
          </a:p>
          <a:p>
            <a:pPr indent="0" lvl="0" marL="0" rtl="0" algn="l">
              <a:spcBef>
                <a:spcPts val="1000"/>
              </a:spcBef>
              <a:spcAft>
                <a:spcPts val="0"/>
              </a:spcAft>
              <a:buNone/>
            </a:pPr>
            <a:r>
              <a:rPr lang="en">
                <a:solidFill>
                  <a:srgbClr val="00FFFF"/>
                </a:solidFill>
              </a:rPr>
              <a:t>Dirty read</a:t>
            </a:r>
            <a:r>
              <a:rPr lang="en">
                <a:solidFill>
                  <a:schemeClr val="dk1"/>
                </a:solidFill>
              </a:rPr>
              <a:t>: uncommitted results are read by a </a:t>
            </a:r>
            <a:r>
              <a:rPr lang="en">
                <a:solidFill>
                  <a:schemeClr val="dk1"/>
                </a:solidFill>
              </a:rPr>
              <a:t>transaction</a:t>
            </a:r>
            <a:endParaRPr>
              <a:solidFill>
                <a:schemeClr val="dk1"/>
              </a:solidFill>
            </a:endParaRPr>
          </a:p>
          <a:p>
            <a:pPr indent="0" lvl="0" marL="0" rtl="0" algn="l">
              <a:spcBef>
                <a:spcPts val="1000"/>
              </a:spcBef>
              <a:spcAft>
                <a:spcPts val="0"/>
              </a:spcAft>
              <a:buNone/>
            </a:pPr>
            <a:r>
              <a:rPr lang="en">
                <a:solidFill>
                  <a:srgbClr val="00FFFF"/>
                </a:solidFill>
              </a:rPr>
              <a:t>Non-repeatable read</a:t>
            </a:r>
            <a:r>
              <a:rPr lang="en">
                <a:solidFill>
                  <a:schemeClr val="dk1"/>
                </a:solidFill>
              </a:rPr>
              <a:t>: two reads in the same </a:t>
            </a:r>
            <a:r>
              <a:rPr lang="en">
                <a:solidFill>
                  <a:schemeClr val="dk1"/>
                </a:solidFill>
              </a:rPr>
              <a:t>transaction</a:t>
            </a:r>
            <a:r>
              <a:rPr lang="en">
                <a:solidFill>
                  <a:schemeClr val="dk1"/>
                </a:solidFill>
              </a:rPr>
              <a:t> return different results</a:t>
            </a:r>
            <a:endParaRPr>
              <a:solidFill>
                <a:schemeClr val="dk1"/>
              </a:solidFill>
            </a:endParaRPr>
          </a:p>
          <a:p>
            <a:pPr indent="0" lvl="0" marL="0" rtl="0" algn="l">
              <a:spcBef>
                <a:spcPts val="1000"/>
              </a:spcBef>
              <a:spcAft>
                <a:spcPts val="0"/>
              </a:spcAft>
              <a:buNone/>
            </a:pPr>
            <a:r>
              <a:rPr lang="en">
                <a:solidFill>
                  <a:srgbClr val="00FFFF"/>
                </a:solidFill>
              </a:rPr>
              <a:t>Phantom read</a:t>
            </a:r>
            <a:r>
              <a:rPr lang="en">
                <a:solidFill>
                  <a:schemeClr val="dk1"/>
                </a:solidFill>
              </a:rPr>
              <a:t>: later reads in the same </a:t>
            </a:r>
            <a:r>
              <a:rPr lang="en">
                <a:solidFill>
                  <a:schemeClr val="dk1"/>
                </a:solidFill>
              </a:rPr>
              <a:t>transaction</a:t>
            </a:r>
            <a:r>
              <a:rPr lang="en">
                <a:solidFill>
                  <a:schemeClr val="dk1"/>
                </a:solidFill>
              </a:rPr>
              <a:t> return extra rows</a:t>
            </a:r>
            <a:endParaRPr>
              <a:solidFill>
                <a:schemeClr val="dk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6">
                                            <p:txEl>
                                              <p:pRg end="0" st="0"/>
                                            </p:txEl>
                                          </p:spTgt>
                                        </p:tgtEl>
                                        <p:attrNameLst>
                                          <p:attrName>style.visibility</p:attrName>
                                        </p:attrNameLst>
                                      </p:cBhvr>
                                      <p:to>
                                        <p:strVal val="visible"/>
                                      </p:to>
                                    </p:set>
                                    <p:animEffect filter="fade" transition="in">
                                      <p:cBhvr>
                                        <p:cTn dur="1"/>
                                        <p:tgtEl>
                                          <p:spTgt spid="10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6">
                                            <p:txEl>
                                              <p:pRg end="1" st="1"/>
                                            </p:txEl>
                                          </p:spTgt>
                                        </p:tgtEl>
                                        <p:attrNameLst>
                                          <p:attrName>style.visibility</p:attrName>
                                        </p:attrNameLst>
                                      </p:cBhvr>
                                      <p:to>
                                        <p:strVal val="visible"/>
                                      </p:to>
                                    </p:set>
                                    <p:animEffect filter="fade" transition="in">
                                      <p:cBhvr>
                                        <p:cTn dur="1"/>
                                        <p:tgtEl>
                                          <p:spTgt spid="10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6">
                                            <p:txEl>
                                              <p:pRg end="2" st="2"/>
                                            </p:txEl>
                                          </p:spTgt>
                                        </p:tgtEl>
                                        <p:attrNameLst>
                                          <p:attrName>style.visibility</p:attrName>
                                        </p:attrNameLst>
                                      </p:cBhvr>
                                      <p:to>
                                        <p:strVal val="visible"/>
                                      </p:to>
                                    </p:set>
                                    <p:animEffect filter="fade" transition="in">
                                      <p:cBhvr>
                                        <p:cTn dur="1"/>
                                        <p:tgtEl>
                                          <p:spTgt spid="10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6">
                                            <p:txEl>
                                              <p:pRg end="3" st="3"/>
                                            </p:txEl>
                                          </p:spTgt>
                                        </p:tgtEl>
                                        <p:attrNameLst>
                                          <p:attrName>style.visibility</p:attrName>
                                        </p:attrNameLst>
                                      </p:cBhvr>
                                      <p:to>
                                        <p:strVal val="visible"/>
                                      </p:to>
                                    </p:set>
                                    <p:animEffect filter="fade" transition="in">
                                      <p:cBhvr>
                                        <p:cTn dur="1"/>
                                        <p:tgtEl>
                                          <p:spTgt spid="106">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1" name="Shape 331"/>
        <p:cNvGrpSpPr/>
        <p:nvPr/>
      </p:nvGrpSpPr>
      <p:grpSpPr>
        <a:xfrm>
          <a:off x="0" y="0"/>
          <a:ext cx="0" cy="0"/>
          <a:chOff x="0" y="0"/>
          <a:chExt cx="0" cy="0"/>
        </a:xfrm>
      </p:grpSpPr>
      <p:sp>
        <p:nvSpPr>
          <p:cNvPr id="332" name="Google Shape;332;p5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2PL</a:t>
            </a:r>
            <a:endParaRPr>
              <a:solidFill>
                <a:srgbClr val="FFFFFF"/>
              </a:solidFill>
            </a:endParaRPr>
          </a:p>
        </p:txBody>
      </p:sp>
      <p:sp>
        <p:nvSpPr>
          <p:cNvPr id="333" name="Google Shape;333;p54"/>
          <p:cNvSpPr txBox="1"/>
          <p:nvPr>
            <p:ph idx="1" type="body"/>
          </p:nvPr>
        </p:nvSpPr>
        <p:spPr>
          <a:xfrm>
            <a:off x="311700" y="1076275"/>
            <a:ext cx="8520600" cy="33702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
                <a:solidFill>
                  <a:srgbClr val="FFFFFF"/>
                </a:solidFill>
              </a:rPr>
              <a:t>2PL guarantees </a:t>
            </a:r>
            <a:r>
              <a:rPr lang="en">
                <a:solidFill>
                  <a:srgbClr val="00FFFF"/>
                </a:solidFill>
              </a:rPr>
              <a:t>serializability</a:t>
            </a:r>
            <a:r>
              <a:rPr lang="en">
                <a:solidFill>
                  <a:srgbClr val="FFFFFF"/>
                </a:solidFill>
              </a:rPr>
              <a:t> by disallowing cycles between </a:t>
            </a:r>
            <a:r>
              <a:rPr lang="en">
                <a:solidFill>
                  <a:srgbClr val="FFFFFF"/>
                </a:solidFill>
              </a:rPr>
              <a:t>transactions</a:t>
            </a:r>
            <a:endParaRPr>
              <a:solidFill>
                <a:srgbClr val="FFFFFF"/>
              </a:solidFill>
            </a:endParaRPr>
          </a:p>
          <a:p>
            <a:pPr indent="0" lvl="0" marL="0" rtl="0" algn="l">
              <a:spcBef>
                <a:spcPts val="1000"/>
              </a:spcBef>
              <a:spcAft>
                <a:spcPts val="0"/>
              </a:spcAft>
              <a:buNone/>
            </a:pPr>
            <a:r>
              <a:rPr lang="en">
                <a:solidFill>
                  <a:srgbClr val="FFFFFF"/>
                </a:solidFill>
              </a:rPr>
              <a:t>There could be dependencies in the waits-for graph among transactions waiting for locks:</a:t>
            </a:r>
            <a:endParaRPr>
              <a:solidFill>
                <a:srgbClr val="FFFFFF"/>
              </a:solidFill>
            </a:endParaRPr>
          </a:p>
          <a:p>
            <a:pPr indent="0" lvl="0" marL="0" rtl="0" algn="l">
              <a:spcBef>
                <a:spcPts val="1000"/>
              </a:spcBef>
              <a:spcAft>
                <a:spcPts val="0"/>
              </a:spcAft>
              <a:buNone/>
            </a:pPr>
            <a:r>
              <a:rPr lang="en">
                <a:solidFill>
                  <a:srgbClr val="FFFFFF"/>
                </a:solidFill>
              </a:rPr>
              <a:t>	</a:t>
            </a:r>
            <a:r>
              <a:rPr lang="en">
                <a:solidFill>
                  <a:srgbClr val="FFFFFF"/>
                </a:solidFill>
              </a:rPr>
              <a:t>Edge</a:t>
            </a:r>
            <a:r>
              <a:rPr lang="en">
                <a:solidFill>
                  <a:srgbClr val="FFFFFF"/>
                </a:solidFill>
              </a:rPr>
              <a:t> from T2 to T1 means T1 acquired lock first and T2 has to wait</a:t>
            </a:r>
            <a:endParaRPr>
              <a:solidFill>
                <a:srgbClr val="FFFFFF"/>
              </a:solidFill>
            </a:endParaRPr>
          </a:p>
          <a:p>
            <a:pPr indent="0" lvl="0" marL="0" rtl="0" algn="l">
              <a:spcBef>
                <a:spcPts val="1000"/>
              </a:spcBef>
              <a:spcAft>
                <a:spcPts val="0"/>
              </a:spcAft>
              <a:buNone/>
            </a:pPr>
            <a:r>
              <a:rPr lang="en">
                <a:solidFill>
                  <a:schemeClr val="dk1"/>
                </a:solidFill>
              </a:rPr>
              <a:t>	Edge from T1 to T2 means T2 acquired lock first and T1 has to wait</a:t>
            </a:r>
            <a:endParaRPr>
              <a:solidFill>
                <a:schemeClr val="dk1"/>
              </a:solidFill>
            </a:endParaRPr>
          </a:p>
          <a:p>
            <a:pPr indent="0" lvl="0" marL="0" rtl="0" algn="l">
              <a:spcBef>
                <a:spcPts val="1000"/>
              </a:spcBef>
              <a:spcAft>
                <a:spcPts val="0"/>
              </a:spcAft>
              <a:buNone/>
            </a:pPr>
            <a:r>
              <a:rPr lang="en">
                <a:solidFill>
                  <a:schemeClr val="dk1"/>
                </a:solidFill>
              </a:rPr>
              <a:t>	Cycles mean DEADLOCK, and in this case 2PL won’t proceed</a:t>
            </a:r>
            <a:endParaRPr>
              <a:solidFill>
                <a:schemeClr val="dk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3">
                                            <p:txEl>
                                              <p:pRg end="0" st="0"/>
                                            </p:txEl>
                                          </p:spTgt>
                                        </p:tgtEl>
                                        <p:attrNameLst>
                                          <p:attrName>style.visibility</p:attrName>
                                        </p:attrNameLst>
                                      </p:cBhvr>
                                      <p:to>
                                        <p:strVal val="visible"/>
                                      </p:to>
                                    </p:set>
                                    <p:animEffect filter="fade" transition="in">
                                      <p:cBhvr>
                                        <p:cTn dur="1"/>
                                        <p:tgtEl>
                                          <p:spTgt spid="33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3">
                                            <p:txEl>
                                              <p:pRg end="1" st="1"/>
                                            </p:txEl>
                                          </p:spTgt>
                                        </p:tgtEl>
                                        <p:attrNameLst>
                                          <p:attrName>style.visibility</p:attrName>
                                        </p:attrNameLst>
                                      </p:cBhvr>
                                      <p:to>
                                        <p:strVal val="visible"/>
                                      </p:to>
                                    </p:set>
                                    <p:animEffect filter="fade" transition="in">
                                      <p:cBhvr>
                                        <p:cTn dur="1"/>
                                        <p:tgtEl>
                                          <p:spTgt spid="333">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3">
                                            <p:txEl>
                                              <p:pRg end="2" st="2"/>
                                            </p:txEl>
                                          </p:spTgt>
                                        </p:tgtEl>
                                        <p:attrNameLst>
                                          <p:attrName>style.visibility</p:attrName>
                                        </p:attrNameLst>
                                      </p:cBhvr>
                                      <p:to>
                                        <p:strVal val="visible"/>
                                      </p:to>
                                    </p:set>
                                    <p:animEffect filter="fade" transition="in">
                                      <p:cBhvr>
                                        <p:cTn dur="1"/>
                                        <p:tgtEl>
                                          <p:spTgt spid="333">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3">
                                            <p:txEl>
                                              <p:pRg end="3" st="3"/>
                                            </p:txEl>
                                          </p:spTgt>
                                        </p:tgtEl>
                                        <p:attrNameLst>
                                          <p:attrName>style.visibility</p:attrName>
                                        </p:attrNameLst>
                                      </p:cBhvr>
                                      <p:to>
                                        <p:strVal val="visible"/>
                                      </p:to>
                                    </p:set>
                                    <p:animEffect filter="fade" transition="in">
                                      <p:cBhvr>
                                        <p:cTn dur="1"/>
                                        <p:tgtEl>
                                          <p:spTgt spid="333">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33">
                                            <p:txEl>
                                              <p:pRg end="4" st="4"/>
                                            </p:txEl>
                                          </p:spTgt>
                                        </p:tgtEl>
                                        <p:attrNameLst>
                                          <p:attrName>style.visibility</p:attrName>
                                        </p:attrNameLst>
                                      </p:cBhvr>
                                      <p:to>
                                        <p:strVal val="visible"/>
                                      </p:to>
                                    </p:set>
                                    <p:animEffect filter="fade" transition="in">
                                      <p:cBhvr>
                                        <p:cTn dur="1"/>
                                        <p:tgtEl>
                                          <p:spTgt spid="333">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7" name="Shape 337"/>
        <p:cNvGrpSpPr/>
        <p:nvPr/>
      </p:nvGrpSpPr>
      <p:grpSpPr>
        <a:xfrm>
          <a:off x="0" y="0"/>
          <a:ext cx="0" cy="0"/>
          <a:chOff x="0" y="0"/>
          <a:chExt cx="0" cy="0"/>
        </a:xfrm>
      </p:grpSpPr>
      <p:sp>
        <p:nvSpPr>
          <p:cNvPr id="338" name="Google Shape;338;p55"/>
          <p:cNvSpPr txBox="1"/>
          <p:nvPr/>
        </p:nvSpPr>
        <p:spPr>
          <a:xfrm>
            <a:off x="7910900" y="3104275"/>
            <a:ext cx="752100" cy="4206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1000"/>
              </a:spcBef>
              <a:spcAft>
                <a:spcPts val="0"/>
              </a:spcAft>
              <a:buNone/>
            </a:pPr>
            <a:r>
              <a:rPr lang="en" sz="1800">
                <a:solidFill>
                  <a:schemeClr val="dk1"/>
                </a:solidFill>
              </a:rPr>
              <a:t>time</a:t>
            </a:r>
            <a:endParaRPr sz="1800">
              <a:solidFill>
                <a:schemeClr val="dk1"/>
              </a:solidFill>
            </a:endParaRPr>
          </a:p>
        </p:txBody>
      </p:sp>
      <p:sp>
        <p:nvSpPr>
          <p:cNvPr id="339" name="Google Shape;339;p55"/>
          <p:cNvSpPr txBox="1"/>
          <p:nvPr>
            <p:ph idx="1" type="body"/>
          </p:nvPr>
        </p:nvSpPr>
        <p:spPr>
          <a:xfrm>
            <a:off x="311700" y="1870025"/>
            <a:ext cx="8520600" cy="11106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
                <a:solidFill>
                  <a:schemeClr val="dk1"/>
                </a:solidFill>
              </a:rPr>
              <a:t>T1: R(A), </a:t>
            </a:r>
            <a:r>
              <a:rPr lang="en">
                <a:solidFill>
                  <a:srgbClr val="4A86E8"/>
                </a:solidFill>
              </a:rPr>
              <a:t>W(A),</a:t>
            </a:r>
            <a:r>
              <a:rPr lang="en">
                <a:solidFill>
                  <a:schemeClr val="dk1"/>
                </a:solidFill>
              </a:rPr>
              <a:t>                                           </a:t>
            </a:r>
            <a:r>
              <a:rPr lang="en">
                <a:solidFill>
                  <a:srgbClr val="E69138"/>
                </a:solidFill>
              </a:rPr>
              <a:t>W(B),</a:t>
            </a:r>
            <a:r>
              <a:rPr lang="en">
                <a:solidFill>
                  <a:schemeClr val="dk1"/>
                </a:solidFill>
              </a:rPr>
              <a:t> Commit</a:t>
            </a:r>
            <a:endParaRPr>
              <a:solidFill>
                <a:schemeClr val="dk1"/>
              </a:solidFill>
            </a:endParaRPr>
          </a:p>
          <a:p>
            <a:pPr indent="0" lvl="0" marL="0" rtl="0" algn="l">
              <a:spcBef>
                <a:spcPts val="1000"/>
              </a:spcBef>
              <a:spcAft>
                <a:spcPts val="0"/>
              </a:spcAft>
              <a:buNone/>
            </a:pPr>
            <a:r>
              <a:rPr lang="en">
                <a:solidFill>
                  <a:schemeClr val="dk1"/>
                </a:solidFill>
              </a:rPr>
              <a:t>T2:                      </a:t>
            </a:r>
            <a:r>
              <a:rPr lang="en">
                <a:solidFill>
                  <a:srgbClr val="E69138"/>
                </a:solidFill>
              </a:rPr>
              <a:t>R(B), W(B),</a:t>
            </a:r>
            <a:r>
              <a:rPr lang="en">
                <a:solidFill>
                  <a:schemeClr val="dk1"/>
                </a:solidFill>
              </a:rPr>
              <a:t> </a:t>
            </a:r>
            <a:r>
              <a:rPr lang="en">
                <a:solidFill>
                  <a:srgbClr val="4A86E8"/>
                </a:solidFill>
              </a:rPr>
              <a:t>R(A) </a:t>
            </a:r>
            <a:r>
              <a:rPr lang="en">
                <a:solidFill>
                  <a:schemeClr val="dk1"/>
                </a:solidFill>
              </a:rPr>
              <a:t>Commit</a:t>
            </a:r>
            <a:endParaRPr>
              <a:solidFill>
                <a:schemeClr val="dk1"/>
              </a:solidFill>
            </a:endParaRPr>
          </a:p>
        </p:txBody>
      </p:sp>
      <p:cxnSp>
        <p:nvCxnSpPr>
          <p:cNvPr id="340" name="Google Shape;340;p55"/>
          <p:cNvCxnSpPr/>
          <p:nvPr/>
        </p:nvCxnSpPr>
        <p:spPr>
          <a:xfrm>
            <a:off x="433700" y="3042450"/>
            <a:ext cx="8127900" cy="0"/>
          </a:xfrm>
          <a:prstGeom prst="straightConnector1">
            <a:avLst/>
          </a:prstGeom>
          <a:noFill/>
          <a:ln cap="flat" cmpd="sng" w="28575">
            <a:solidFill>
              <a:srgbClr val="FFFFFF"/>
            </a:solidFill>
            <a:prstDash val="solid"/>
            <a:round/>
            <a:headEnd len="med" w="med" type="none"/>
            <a:tailEnd len="med" w="med" type="triangle"/>
          </a:ln>
        </p:spPr>
      </p:cxnSp>
      <p:sp>
        <p:nvSpPr>
          <p:cNvPr id="341" name="Google Shape;341;p55"/>
          <p:cNvSpPr/>
          <p:nvPr/>
        </p:nvSpPr>
        <p:spPr>
          <a:xfrm>
            <a:off x="2757175" y="2208577"/>
            <a:ext cx="1896125" cy="351450"/>
          </a:xfrm>
          <a:custGeom>
            <a:rect b="b" l="l" r="r" t="t"/>
            <a:pathLst>
              <a:path extrusionOk="0" h="14058" w="75845">
                <a:moveTo>
                  <a:pt x="0" y="14058"/>
                </a:moveTo>
                <a:cubicBezTo>
                  <a:pt x="2034" y="12968"/>
                  <a:pt x="5376" y="9772"/>
                  <a:pt x="12205" y="7520"/>
                </a:cubicBezTo>
                <a:cubicBezTo>
                  <a:pt x="19034" y="5268"/>
                  <a:pt x="30367" y="1708"/>
                  <a:pt x="40974" y="545"/>
                </a:cubicBezTo>
                <a:cubicBezTo>
                  <a:pt x="51581" y="-617"/>
                  <a:pt x="70033" y="545"/>
                  <a:pt x="75845" y="545"/>
                </a:cubicBezTo>
              </a:path>
            </a:pathLst>
          </a:custGeom>
          <a:noFill/>
          <a:ln cap="flat" cmpd="sng" w="19050">
            <a:solidFill>
              <a:srgbClr val="FF00FF"/>
            </a:solidFill>
            <a:prstDash val="solid"/>
            <a:round/>
            <a:headEnd len="med" w="med" type="triangle"/>
            <a:tailEnd len="med" w="med" type="none"/>
          </a:ln>
        </p:spPr>
      </p:sp>
      <p:sp>
        <p:nvSpPr>
          <p:cNvPr id="342" name="Google Shape;342;p55"/>
          <p:cNvSpPr/>
          <p:nvPr/>
        </p:nvSpPr>
        <p:spPr>
          <a:xfrm>
            <a:off x="2037950" y="2208142"/>
            <a:ext cx="1699975" cy="340975"/>
          </a:xfrm>
          <a:custGeom>
            <a:rect b="b" l="l" r="r" t="t"/>
            <a:pathLst>
              <a:path extrusionOk="0" h="13639" w="67999">
                <a:moveTo>
                  <a:pt x="0" y="127"/>
                </a:moveTo>
                <a:cubicBezTo>
                  <a:pt x="6611" y="345"/>
                  <a:pt x="28333" y="-818"/>
                  <a:pt x="39666" y="1434"/>
                </a:cubicBezTo>
                <a:cubicBezTo>
                  <a:pt x="50999" y="3686"/>
                  <a:pt x="63277" y="11605"/>
                  <a:pt x="67999" y="13639"/>
                </a:cubicBezTo>
              </a:path>
            </a:pathLst>
          </a:custGeom>
          <a:noFill/>
          <a:ln cap="flat" cmpd="sng" w="19050">
            <a:solidFill>
              <a:srgbClr val="FF00FF"/>
            </a:solidFill>
            <a:prstDash val="solid"/>
            <a:round/>
            <a:headEnd len="med" w="med" type="triangle"/>
            <a:tailEnd len="med" w="med" type="none"/>
          </a:ln>
        </p:spPr>
      </p:sp>
      <p:sp>
        <p:nvSpPr>
          <p:cNvPr id="343" name="Google Shape;343;p5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2PL</a:t>
            </a:r>
            <a:endParaRPr>
              <a:solidFill>
                <a:srgbClr val="FFFFFF"/>
              </a:solidFill>
            </a:endParaRPr>
          </a:p>
        </p:txBody>
      </p:sp>
      <p:sp>
        <p:nvSpPr>
          <p:cNvPr id="344" name="Google Shape;344;p55"/>
          <p:cNvSpPr txBox="1"/>
          <p:nvPr>
            <p:ph idx="1" type="body"/>
          </p:nvPr>
        </p:nvSpPr>
        <p:spPr>
          <a:xfrm>
            <a:off x="725075" y="1618625"/>
            <a:ext cx="1280100" cy="42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00FF"/>
                </a:solidFill>
              </a:rPr>
              <a:t>Lock_X(A)</a:t>
            </a:r>
            <a:endParaRPr>
              <a:solidFill>
                <a:srgbClr val="FF00FF"/>
              </a:solidFill>
            </a:endParaRPr>
          </a:p>
        </p:txBody>
      </p:sp>
      <p:sp>
        <p:nvSpPr>
          <p:cNvPr id="345" name="Google Shape;345;p55"/>
          <p:cNvSpPr txBox="1"/>
          <p:nvPr>
            <p:ph idx="1" type="body"/>
          </p:nvPr>
        </p:nvSpPr>
        <p:spPr>
          <a:xfrm>
            <a:off x="2185150" y="3104275"/>
            <a:ext cx="1280100" cy="42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00FF"/>
                </a:solidFill>
              </a:rPr>
              <a:t>Lock_X(B)</a:t>
            </a:r>
            <a:endParaRPr>
              <a:solidFill>
                <a:srgbClr val="FF00FF"/>
              </a:solidFill>
            </a:endParaRPr>
          </a:p>
        </p:txBody>
      </p:sp>
      <p:sp>
        <p:nvSpPr>
          <p:cNvPr id="346" name="Google Shape;346;p55"/>
          <p:cNvSpPr txBox="1"/>
          <p:nvPr>
            <p:ph idx="1" type="body"/>
          </p:nvPr>
        </p:nvSpPr>
        <p:spPr>
          <a:xfrm>
            <a:off x="3373200" y="3104275"/>
            <a:ext cx="1280100" cy="42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00FF"/>
                </a:solidFill>
              </a:rPr>
              <a:t>Lock_S(A)</a:t>
            </a:r>
            <a:endParaRPr>
              <a:solidFill>
                <a:srgbClr val="FF00FF"/>
              </a:solidFill>
            </a:endParaRPr>
          </a:p>
        </p:txBody>
      </p:sp>
      <p:sp>
        <p:nvSpPr>
          <p:cNvPr id="347" name="Google Shape;347;p55"/>
          <p:cNvSpPr txBox="1"/>
          <p:nvPr>
            <p:ph idx="1" type="body"/>
          </p:nvPr>
        </p:nvSpPr>
        <p:spPr>
          <a:xfrm>
            <a:off x="4598800" y="1618625"/>
            <a:ext cx="1280100" cy="42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00FF"/>
                </a:solidFill>
              </a:rPr>
              <a:t>Lock_X(B)</a:t>
            </a:r>
            <a:endParaRPr>
              <a:solidFill>
                <a:srgbClr val="FF00FF"/>
              </a:solidFill>
            </a:endParaRPr>
          </a:p>
        </p:txBody>
      </p:sp>
      <p:sp>
        <p:nvSpPr>
          <p:cNvPr id="348" name="Google Shape;348;p55"/>
          <p:cNvSpPr txBox="1"/>
          <p:nvPr>
            <p:ph idx="1" type="body"/>
          </p:nvPr>
        </p:nvSpPr>
        <p:spPr>
          <a:xfrm>
            <a:off x="6724550" y="2039225"/>
            <a:ext cx="1557600" cy="42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00FF"/>
                </a:solidFill>
              </a:rPr>
              <a:t>DEADLOCK!</a:t>
            </a:r>
            <a:endParaRPr>
              <a:solidFill>
                <a:srgbClr val="FF00FF"/>
              </a:solidFill>
            </a:endParaRPr>
          </a:p>
        </p:txBody>
      </p:sp>
      <p:sp>
        <p:nvSpPr>
          <p:cNvPr id="349" name="Google Shape;349;p55"/>
          <p:cNvSpPr txBox="1"/>
          <p:nvPr>
            <p:ph idx="1" type="body"/>
          </p:nvPr>
        </p:nvSpPr>
        <p:spPr>
          <a:xfrm>
            <a:off x="311700" y="3750875"/>
            <a:ext cx="8520600" cy="7509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
                <a:solidFill>
                  <a:schemeClr val="dk1"/>
                </a:solidFill>
              </a:rPr>
              <a:t>Deal</a:t>
            </a:r>
            <a:r>
              <a:rPr lang="en">
                <a:solidFill>
                  <a:schemeClr val="dk1"/>
                </a:solidFill>
              </a:rPr>
              <a:t> with deadlocks by aborting one of the two </a:t>
            </a:r>
            <a:r>
              <a:rPr lang="en">
                <a:solidFill>
                  <a:schemeClr val="dk1"/>
                </a:solidFill>
              </a:rPr>
              <a:t>txns</a:t>
            </a:r>
            <a:r>
              <a:rPr lang="en">
                <a:solidFill>
                  <a:schemeClr val="dk1"/>
                </a:solidFill>
              </a:rPr>
              <a:t> (e.g., detect with timeout)</a:t>
            </a:r>
            <a:endParaRPr>
              <a:solidFill>
                <a:schemeClr val="dk1"/>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4"/>
                                        </p:tgtEl>
                                        <p:attrNameLst>
                                          <p:attrName>style.visibility</p:attrName>
                                        </p:attrNameLst>
                                      </p:cBhvr>
                                      <p:to>
                                        <p:strVal val="visible"/>
                                      </p:to>
                                    </p:set>
                                    <p:animEffect filter="fade" transition="in">
                                      <p:cBhvr>
                                        <p:cTn dur="1"/>
                                        <p:tgtEl>
                                          <p:spTgt spid="34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5"/>
                                        </p:tgtEl>
                                        <p:attrNameLst>
                                          <p:attrName>style.visibility</p:attrName>
                                        </p:attrNameLst>
                                      </p:cBhvr>
                                      <p:to>
                                        <p:strVal val="visible"/>
                                      </p:to>
                                    </p:set>
                                    <p:animEffect filter="fade" transition="in">
                                      <p:cBhvr>
                                        <p:cTn dur="1"/>
                                        <p:tgtEl>
                                          <p:spTgt spid="34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6"/>
                                        </p:tgtEl>
                                        <p:attrNameLst>
                                          <p:attrName>style.visibility</p:attrName>
                                        </p:attrNameLst>
                                      </p:cBhvr>
                                      <p:to>
                                        <p:strVal val="visible"/>
                                      </p:to>
                                    </p:set>
                                    <p:animEffect filter="fade" transition="in">
                                      <p:cBhvr>
                                        <p:cTn dur="1"/>
                                        <p:tgtEl>
                                          <p:spTgt spid="34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7"/>
                                        </p:tgtEl>
                                        <p:attrNameLst>
                                          <p:attrName>style.visibility</p:attrName>
                                        </p:attrNameLst>
                                      </p:cBhvr>
                                      <p:to>
                                        <p:strVal val="visible"/>
                                      </p:to>
                                    </p:set>
                                    <p:animEffect filter="fade" transition="in">
                                      <p:cBhvr>
                                        <p:cTn dur="1"/>
                                        <p:tgtEl>
                                          <p:spTgt spid="34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8"/>
                                        </p:tgtEl>
                                        <p:attrNameLst>
                                          <p:attrName>style.visibility</p:attrName>
                                        </p:attrNameLst>
                                      </p:cBhvr>
                                      <p:to>
                                        <p:strVal val="visible"/>
                                      </p:to>
                                    </p:set>
                                    <p:animEffect filter="fade" transition="in">
                                      <p:cBhvr>
                                        <p:cTn dur="1"/>
                                        <p:tgtEl>
                                          <p:spTgt spid="34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4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3" name="Shape 353"/>
        <p:cNvGrpSpPr/>
        <p:nvPr/>
      </p:nvGrpSpPr>
      <p:grpSpPr>
        <a:xfrm>
          <a:off x="0" y="0"/>
          <a:ext cx="0" cy="0"/>
          <a:chOff x="0" y="0"/>
          <a:chExt cx="0" cy="0"/>
        </a:xfrm>
      </p:grpSpPr>
      <p:sp>
        <p:nvSpPr>
          <p:cNvPr id="354" name="Google Shape;354;p5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2PL: Releasing locks too soon?</a:t>
            </a:r>
            <a:endParaRPr>
              <a:solidFill>
                <a:srgbClr val="FFFFFF"/>
              </a:solidFill>
            </a:endParaRPr>
          </a:p>
        </p:txBody>
      </p:sp>
      <p:sp>
        <p:nvSpPr>
          <p:cNvPr id="355" name="Google Shape;355;p56"/>
          <p:cNvSpPr txBox="1"/>
          <p:nvPr>
            <p:ph idx="1" type="body"/>
          </p:nvPr>
        </p:nvSpPr>
        <p:spPr>
          <a:xfrm>
            <a:off x="311700" y="1076275"/>
            <a:ext cx="8520600" cy="5727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i="1" lang="en">
                <a:solidFill>
                  <a:srgbClr val="FFFFFF"/>
                </a:solidFill>
              </a:rPr>
              <a:t>What if we release the lock as soon as we can?</a:t>
            </a:r>
            <a:endParaRPr>
              <a:solidFill>
                <a:srgbClr val="FFFFFF"/>
              </a:solidFill>
            </a:endParaRPr>
          </a:p>
        </p:txBody>
      </p:sp>
      <p:sp>
        <p:nvSpPr>
          <p:cNvPr id="356" name="Google Shape;356;p56"/>
          <p:cNvSpPr txBox="1"/>
          <p:nvPr/>
        </p:nvSpPr>
        <p:spPr>
          <a:xfrm>
            <a:off x="7933475" y="3123450"/>
            <a:ext cx="752100" cy="4206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1000"/>
              </a:spcBef>
              <a:spcAft>
                <a:spcPts val="0"/>
              </a:spcAft>
              <a:buNone/>
            </a:pPr>
            <a:r>
              <a:rPr lang="en" sz="1800">
                <a:solidFill>
                  <a:schemeClr val="dk1"/>
                </a:solidFill>
              </a:rPr>
              <a:t>time</a:t>
            </a:r>
            <a:endParaRPr sz="1800">
              <a:solidFill>
                <a:schemeClr val="dk1"/>
              </a:solidFill>
            </a:endParaRPr>
          </a:p>
        </p:txBody>
      </p:sp>
      <p:sp>
        <p:nvSpPr>
          <p:cNvPr id="357" name="Google Shape;357;p56"/>
          <p:cNvSpPr txBox="1"/>
          <p:nvPr>
            <p:ph idx="1" type="body"/>
          </p:nvPr>
        </p:nvSpPr>
        <p:spPr>
          <a:xfrm>
            <a:off x="311700" y="2003250"/>
            <a:ext cx="8520600" cy="11106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
                <a:solidFill>
                  <a:schemeClr val="dk1"/>
                </a:solidFill>
              </a:rPr>
              <a:t>T1: R(A), </a:t>
            </a:r>
            <a:r>
              <a:rPr lang="en">
                <a:solidFill>
                  <a:srgbClr val="4A86E8"/>
                </a:solidFill>
              </a:rPr>
              <a:t>W(A),</a:t>
            </a:r>
            <a:r>
              <a:rPr lang="en">
                <a:solidFill>
                  <a:schemeClr val="dk1"/>
                </a:solidFill>
              </a:rPr>
              <a:t>                               </a:t>
            </a:r>
            <a:r>
              <a:rPr lang="en">
                <a:solidFill>
                  <a:schemeClr val="dk1"/>
                </a:solidFill>
              </a:rPr>
              <a:t>Abort</a:t>
            </a:r>
            <a:endParaRPr>
              <a:solidFill>
                <a:schemeClr val="dk1"/>
              </a:solidFill>
            </a:endParaRPr>
          </a:p>
          <a:p>
            <a:pPr indent="0" lvl="0" marL="0" rtl="0" algn="l">
              <a:spcBef>
                <a:spcPts val="1000"/>
              </a:spcBef>
              <a:spcAft>
                <a:spcPts val="0"/>
              </a:spcAft>
              <a:buNone/>
            </a:pPr>
            <a:r>
              <a:rPr lang="en">
                <a:solidFill>
                  <a:schemeClr val="dk1"/>
                </a:solidFill>
              </a:rPr>
              <a:t>T2:                      </a:t>
            </a:r>
            <a:r>
              <a:rPr lang="en">
                <a:solidFill>
                  <a:srgbClr val="E69138"/>
                </a:solidFill>
              </a:rPr>
              <a:t>R(B), W(B),</a:t>
            </a:r>
            <a:r>
              <a:rPr lang="en">
                <a:solidFill>
                  <a:schemeClr val="dk1"/>
                </a:solidFill>
              </a:rPr>
              <a:t> </a:t>
            </a:r>
            <a:r>
              <a:rPr lang="en">
                <a:solidFill>
                  <a:srgbClr val="4A86E8"/>
                </a:solidFill>
              </a:rPr>
              <a:t>R(A)             </a:t>
            </a:r>
            <a:r>
              <a:rPr lang="en">
                <a:solidFill>
                  <a:srgbClr val="FFFFFF"/>
                </a:solidFill>
              </a:rPr>
              <a:t>Abort</a:t>
            </a:r>
            <a:endParaRPr>
              <a:solidFill>
                <a:srgbClr val="FFFFFF"/>
              </a:solidFill>
            </a:endParaRPr>
          </a:p>
        </p:txBody>
      </p:sp>
      <p:cxnSp>
        <p:nvCxnSpPr>
          <p:cNvPr id="358" name="Google Shape;358;p56"/>
          <p:cNvCxnSpPr/>
          <p:nvPr/>
        </p:nvCxnSpPr>
        <p:spPr>
          <a:xfrm>
            <a:off x="433700" y="3175675"/>
            <a:ext cx="8127900" cy="0"/>
          </a:xfrm>
          <a:prstGeom prst="straightConnector1">
            <a:avLst/>
          </a:prstGeom>
          <a:noFill/>
          <a:ln cap="flat" cmpd="sng" w="28575">
            <a:solidFill>
              <a:srgbClr val="FFFFFF"/>
            </a:solidFill>
            <a:prstDash val="solid"/>
            <a:round/>
            <a:headEnd len="med" w="med" type="none"/>
            <a:tailEnd len="med" w="med" type="triangle"/>
          </a:ln>
        </p:spPr>
      </p:cxnSp>
      <p:sp>
        <p:nvSpPr>
          <p:cNvPr id="359" name="Google Shape;359;p56"/>
          <p:cNvSpPr txBox="1"/>
          <p:nvPr>
            <p:ph idx="1" type="body"/>
          </p:nvPr>
        </p:nvSpPr>
        <p:spPr>
          <a:xfrm>
            <a:off x="725075" y="1751850"/>
            <a:ext cx="1280100" cy="42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00FF"/>
                </a:solidFill>
              </a:rPr>
              <a:t>Lock_X(A)</a:t>
            </a:r>
            <a:endParaRPr>
              <a:solidFill>
                <a:srgbClr val="FF00FF"/>
              </a:solidFill>
            </a:endParaRPr>
          </a:p>
        </p:txBody>
      </p:sp>
      <p:sp>
        <p:nvSpPr>
          <p:cNvPr id="360" name="Google Shape;360;p56"/>
          <p:cNvSpPr txBox="1"/>
          <p:nvPr>
            <p:ph idx="1" type="body"/>
          </p:nvPr>
        </p:nvSpPr>
        <p:spPr>
          <a:xfrm>
            <a:off x="2093100" y="3237500"/>
            <a:ext cx="1280100" cy="42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00FF"/>
                </a:solidFill>
              </a:rPr>
              <a:t>Lock_X(B)</a:t>
            </a:r>
            <a:endParaRPr>
              <a:solidFill>
                <a:srgbClr val="FF00FF"/>
              </a:solidFill>
            </a:endParaRPr>
          </a:p>
        </p:txBody>
      </p:sp>
      <p:sp>
        <p:nvSpPr>
          <p:cNvPr id="361" name="Google Shape;361;p56"/>
          <p:cNvSpPr txBox="1"/>
          <p:nvPr>
            <p:ph idx="1" type="body"/>
          </p:nvPr>
        </p:nvSpPr>
        <p:spPr>
          <a:xfrm>
            <a:off x="3318700" y="3237500"/>
            <a:ext cx="1280100" cy="42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00FF"/>
                </a:solidFill>
              </a:rPr>
              <a:t>Lock_S(A)</a:t>
            </a:r>
            <a:endParaRPr>
              <a:solidFill>
                <a:srgbClr val="FF00FF"/>
              </a:solidFill>
            </a:endParaRPr>
          </a:p>
        </p:txBody>
      </p:sp>
      <p:sp>
        <p:nvSpPr>
          <p:cNvPr id="362" name="Google Shape;362;p56"/>
          <p:cNvSpPr txBox="1"/>
          <p:nvPr>
            <p:ph idx="1" type="body"/>
          </p:nvPr>
        </p:nvSpPr>
        <p:spPr>
          <a:xfrm>
            <a:off x="311700" y="3781750"/>
            <a:ext cx="8520600" cy="11772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
                <a:solidFill>
                  <a:schemeClr val="dk1"/>
                </a:solidFill>
              </a:rPr>
              <a:t>Rollback of T1 requires rollback of T2, since T2 read a value written by T1</a:t>
            </a:r>
            <a:endParaRPr>
              <a:solidFill>
                <a:schemeClr val="dk1"/>
              </a:solidFill>
            </a:endParaRPr>
          </a:p>
          <a:p>
            <a:pPr indent="0" lvl="0" marL="0" rtl="0" algn="l">
              <a:spcBef>
                <a:spcPts val="1000"/>
              </a:spcBef>
              <a:spcAft>
                <a:spcPts val="0"/>
              </a:spcAft>
              <a:buNone/>
            </a:pPr>
            <a:r>
              <a:rPr lang="en">
                <a:solidFill>
                  <a:srgbClr val="00FFFF"/>
                </a:solidFill>
              </a:rPr>
              <a:t>Cascading aborts</a:t>
            </a:r>
            <a:r>
              <a:rPr lang="en">
                <a:solidFill>
                  <a:srgbClr val="FFFFFF"/>
                </a:solidFill>
              </a:rPr>
              <a:t>: the rollback of one transaction causes the rollback of another</a:t>
            </a:r>
            <a:endParaRPr>
              <a:solidFill>
                <a:srgbClr val="FFFFFF"/>
              </a:solidFill>
            </a:endParaRPr>
          </a:p>
        </p:txBody>
      </p:sp>
      <p:sp>
        <p:nvSpPr>
          <p:cNvPr id="363" name="Google Shape;363;p56"/>
          <p:cNvSpPr txBox="1"/>
          <p:nvPr>
            <p:ph idx="1" type="body"/>
          </p:nvPr>
        </p:nvSpPr>
        <p:spPr>
          <a:xfrm>
            <a:off x="1983450" y="1751850"/>
            <a:ext cx="1499400" cy="42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00FF"/>
                </a:solidFill>
              </a:rPr>
              <a:t>Unl</a:t>
            </a:r>
            <a:r>
              <a:rPr lang="en">
                <a:solidFill>
                  <a:srgbClr val="FF00FF"/>
                </a:solidFill>
              </a:rPr>
              <a:t>ock_X(A)</a:t>
            </a:r>
            <a:endParaRPr>
              <a:solidFill>
                <a:srgbClr val="FF00FF"/>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7"/>
                                        </p:tgtEl>
                                        <p:attrNameLst>
                                          <p:attrName>style.visibility</p:attrName>
                                        </p:attrNameLst>
                                      </p:cBhvr>
                                      <p:to>
                                        <p:strVal val="visible"/>
                                      </p:to>
                                    </p:set>
                                    <p:animEffect filter="fade" transition="in">
                                      <p:cBhvr>
                                        <p:cTn dur="1"/>
                                        <p:tgtEl>
                                          <p:spTgt spid="357"/>
                                        </p:tgtEl>
                                      </p:cBhvr>
                                    </p:animEffect>
                                  </p:childTnLst>
                                </p:cTn>
                              </p:par>
                              <p:par>
                                <p:cTn fill="hold" nodeType="withEffect" presetClass="entr" presetID="10" presetSubtype="0">
                                  <p:stCondLst>
                                    <p:cond delay="0"/>
                                  </p:stCondLst>
                                  <p:childTnLst>
                                    <p:set>
                                      <p:cBhvr>
                                        <p:cTn dur="1" fill="hold">
                                          <p:stCondLst>
                                            <p:cond delay="0"/>
                                          </p:stCondLst>
                                        </p:cTn>
                                        <p:tgtEl>
                                          <p:spTgt spid="358"/>
                                        </p:tgtEl>
                                        <p:attrNameLst>
                                          <p:attrName>style.visibility</p:attrName>
                                        </p:attrNameLst>
                                      </p:cBhvr>
                                      <p:to>
                                        <p:strVal val="visible"/>
                                      </p:to>
                                    </p:set>
                                    <p:animEffect filter="fade" transition="in">
                                      <p:cBhvr>
                                        <p:cTn dur="1"/>
                                        <p:tgtEl>
                                          <p:spTgt spid="358"/>
                                        </p:tgtEl>
                                      </p:cBhvr>
                                    </p:animEffect>
                                  </p:childTnLst>
                                </p:cTn>
                              </p:par>
                              <p:par>
                                <p:cTn fill="hold" nodeType="withEffect" presetClass="entr" presetID="10" presetSubtype="0">
                                  <p:stCondLst>
                                    <p:cond delay="0"/>
                                  </p:stCondLst>
                                  <p:childTnLst>
                                    <p:set>
                                      <p:cBhvr>
                                        <p:cTn dur="1" fill="hold">
                                          <p:stCondLst>
                                            <p:cond delay="0"/>
                                          </p:stCondLst>
                                        </p:cTn>
                                        <p:tgtEl>
                                          <p:spTgt spid="356"/>
                                        </p:tgtEl>
                                        <p:attrNameLst>
                                          <p:attrName>style.visibility</p:attrName>
                                        </p:attrNameLst>
                                      </p:cBhvr>
                                      <p:to>
                                        <p:strVal val="visible"/>
                                      </p:to>
                                    </p:set>
                                    <p:animEffect filter="fade" transition="in">
                                      <p:cBhvr>
                                        <p:cTn dur="1"/>
                                        <p:tgtEl>
                                          <p:spTgt spid="35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9"/>
                                        </p:tgtEl>
                                        <p:attrNameLst>
                                          <p:attrName>style.visibility</p:attrName>
                                        </p:attrNameLst>
                                      </p:cBhvr>
                                      <p:to>
                                        <p:strVal val="visible"/>
                                      </p:to>
                                    </p:set>
                                    <p:animEffect filter="fade" transition="in">
                                      <p:cBhvr>
                                        <p:cTn dur="1"/>
                                        <p:tgtEl>
                                          <p:spTgt spid="35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3"/>
                                        </p:tgtEl>
                                        <p:attrNameLst>
                                          <p:attrName>style.visibility</p:attrName>
                                        </p:attrNameLst>
                                      </p:cBhvr>
                                      <p:to>
                                        <p:strVal val="visible"/>
                                      </p:to>
                                    </p:set>
                                    <p:animEffect filter="fade" transition="in">
                                      <p:cBhvr>
                                        <p:cTn dur="1"/>
                                        <p:tgtEl>
                                          <p:spTgt spid="36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0"/>
                                        </p:tgtEl>
                                        <p:attrNameLst>
                                          <p:attrName>style.visibility</p:attrName>
                                        </p:attrNameLst>
                                      </p:cBhvr>
                                      <p:to>
                                        <p:strVal val="visible"/>
                                      </p:to>
                                    </p:set>
                                    <p:animEffect filter="fade" transition="in">
                                      <p:cBhvr>
                                        <p:cTn dur="1"/>
                                        <p:tgtEl>
                                          <p:spTgt spid="36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1"/>
                                        </p:tgtEl>
                                        <p:attrNameLst>
                                          <p:attrName>style.visibility</p:attrName>
                                        </p:attrNameLst>
                                      </p:cBhvr>
                                      <p:to>
                                        <p:strVal val="visible"/>
                                      </p:to>
                                    </p:set>
                                    <p:animEffect filter="fade" transition="in">
                                      <p:cBhvr>
                                        <p:cTn dur="1"/>
                                        <p:tgtEl>
                                          <p:spTgt spid="36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2">
                                            <p:txEl>
                                              <p:pRg end="0" st="0"/>
                                            </p:txEl>
                                          </p:spTgt>
                                        </p:tgtEl>
                                        <p:attrNameLst>
                                          <p:attrName>style.visibility</p:attrName>
                                        </p:attrNameLst>
                                      </p:cBhvr>
                                      <p:to>
                                        <p:strVal val="visible"/>
                                      </p:to>
                                    </p:set>
                                    <p:animEffect filter="fade" transition="in">
                                      <p:cBhvr>
                                        <p:cTn dur="1"/>
                                        <p:tgtEl>
                                          <p:spTgt spid="36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2">
                                            <p:txEl>
                                              <p:pRg end="1" st="1"/>
                                            </p:txEl>
                                          </p:spTgt>
                                        </p:tgtEl>
                                        <p:attrNameLst>
                                          <p:attrName>style.visibility</p:attrName>
                                        </p:attrNameLst>
                                      </p:cBhvr>
                                      <p:to>
                                        <p:strVal val="visible"/>
                                      </p:to>
                                    </p:set>
                                    <p:animEffect filter="fade" transition="in">
                                      <p:cBhvr>
                                        <p:cTn dur="1"/>
                                        <p:tgtEl>
                                          <p:spTgt spid="362">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7" name="Shape 367"/>
        <p:cNvGrpSpPr/>
        <p:nvPr/>
      </p:nvGrpSpPr>
      <p:grpSpPr>
        <a:xfrm>
          <a:off x="0" y="0"/>
          <a:ext cx="0" cy="0"/>
          <a:chOff x="0" y="0"/>
          <a:chExt cx="0" cy="0"/>
        </a:xfrm>
      </p:grpSpPr>
      <p:sp>
        <p:nvSpPr>
          <p:cNvPr id="368" name="Google Shape;368;p5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Strict 2PL</a:t>
            </a:r>
            <a:endParaRPr>
              <a:solidFill>
                <a:srgbClr val="FFFFFF"/>
              </a:solidFill>
            </a:endParaRPr>
          </a:p>
        </p:txBody>
      </p:sp>
      <p:sp>
        <p:nvSpPr>
          <p:cNvPr id="369" name="Google Shape;369;p57"/>
          <p:cNvSpPr txBox="1"/>
          <p:nvPr>
            <p:ph idx="1" type="body"/>
          </p:nvPr>
        </p:nvSpPr>
        <p:spPr>
          <a:xfrm>
            <a:off x="311700" y="1076275"/>
            <a:ext cx="8520600" cy="37407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
                <a:solidFill>
                  <a:srgbClr val="FFFFFF"/>
                </a:solidFill>
              </a:rPr>
              <a:t>Release locks at the </a:t>
            </a:r>
            <a:r>
              <a:rPr i="1" lang="en">
                <a:solidFill>
                  <a:srgbClr val="FFFFFF"/>
                </a:solidFill>
              </a:rPr>
              <a:t>end</a:t>
            </a:r>
            <a:r>
              <a:rPr lang="en">
                <a:solidFill>
                  <a:srgbClr val="FFFFFF"/>
                </a:solidFill>
              </a:rPr>
              <a:t> of the transaction</a:t>
            </a:r>
            <a:endParaRPr>
              <a:solidFill>
                <a:srgbClr val="FFFFFF"/>
              </a:solidFill>
            </a:endParaRPr>
          </a:p>
          <a:p>
            <a:pPr indent="0" lvl="0" marL="0" rtl="0" algn="l">
              <a:spcBef>
                <a:spcPts val="1000"/>
              </a:spcBef>
              <a:spcAft>
                <a:spcPts val="0"/>
              </a:spcAft>
              <a:buNone/>
            </a:pPr>
            <a:r>
              <a:rPr lang="en">
                <a:solidFill>
                  <a:srgbClr val="FFFFFF"/>
                </a:solidFill>
              </a:rPr>
              <a:t>Variant of 2PL implemented by most databases in practice</a:t>
            </a:r>
            <a:endParaRPr>
              <a:solidFill>
                <a:srgbClr val="FFFFFF"/>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3" name="Shape 373"/>
        <p:cNvGrpSpPr/>
        <p:nvPr/>
      </p:nvGrpSpPr>
      <p:grpSpPr>
        <a:xfrm>
          <a:off x="0" y="0"/>
          <a:ext cx="0" cy="0"/>
          <a:chOff x="0" y="0"/>
          <a:chExt cx="0" cy="0"/>
        </a:xfrm>
      </p:grpSpPr>
      <p:sp>
        <p:nvSpPr>
          <p:cNvPr id="374" name="Google Shape;374;p58"/>
          <p:cNvSpPr txBox="1"/>
          <p:nvPr>
            <p:ph type="title"/>
          </p:nvPr>
        </p:nvSpPr>
        <p:spPr>
          <a:xfrm>
            <a:off x="428625" y="330000"/>
            <a:ext cx="79749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Method 2: Optimistic Concurrency Control (OCC)</a:t>
            </a:r>
            <a:endParaRPr/>
          </a:p>
        </p:txBody>
      </p:sp>
      <p:sp>
        <p:nvSpPr>
          <p:cNvPr id="375" name="Google Shape;375;p58"/>
          <p:cNvSpPr txBox="1"/>
          <p:nvPr>
            <p:ph idx="1" type="body"/>
          </p:nvPr>
        </p:nvSpPr>
        <p:spPr>
          <a:xfrm>
            <a:off x="428625" y="1066750"/>
            <a:ext cx="7432200" cy="15813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
                <a:solidFill>
                  <a:srgbClr val="00FFFF"/>
                </a:solidFill>
              </a:rPr>
              <a:t>Execute optimistically</a:t>
            </a:r>
            <a:r>
              <a:rPr lang="en">
                <a:solidFill>
                  <a:schemeClr val="dk1"/>
                </a:solidFill>
              </a:rPr>
              <a:t>: Read committed values, write changes locally</a:t>
            </a:r>
            <a:endParaRPr>
              <a:solidFill>
                <a:schemeClr val="dk1"/>
              </a:solidFill>
            </a:endParaRPr>
          </a:p>
          <a:p>
            <a:pPr indent="0" lvl="0" marL="0" rtl="0" algn="l">
              <a:spcBef>
                <a:spcPts val="1000"/>
              </a:spcBef>
              <a:spcAft>
                <a:spcPts val="0"/>
              </a:spcAft>
              <a:buNone/>
            </a:pPr>
            <a:r>
              <a:rPr lang="en">
                <a:solidFill>
                  <a:srgbClr val="00FFFF"/>
                </a:solidFill>
              </a:rPr>
              <a:t>Validate</a:t>
            </a:r>
            <a:r>
              <a:rPr lang="en">
                <a:solidFill>
                  <a:schemeClr val="dk1"/>
                </a:solidFill>
              </a:rPr>
              <a:t>: Check if data has changed since original read</a:t>
            </a:r>
            <a:endParaRPr>
              <a:solidFill>
                <a:schemeClr val="dk1"/>
              </a:solidFill>
            </a:endParaRPr>
          </a:p>
          <a:p>
            <a:pPr indent="0" lvl="0" marL="0" rtl="0" algn="l">
              <a:spcBef>
                <a:spcPts val="1000"/>
              </a:spcBef>
              <a:spcAft>
                <a:spcPts val="0"/>
              </a:spcAft>
              <a:buNone/>
            </a:pPr>
            <a:r>
              <a:rPr lang="en">
                <a:solidFill>
                  <a:srgbClr val="00FFFF"/>
                </a:solidFill>
              </a:rPr>
              <a:t>Commit (Write)</a:t>
            </a:r>
            <a:r>
              <a:rPr lang="en">
                <a:solidFill>
                  <a:schemeClr val="dk1"/>
                </a:solidFill>
              </a:rPr>
              <a:t>: Commit if no change</a:t>
            </a:r>
            <a:r>
              <a:rPr lang="en">
                <a:solidFill>
                  <a:srgbClr val="FFFFFF"/>
                </a:solidFill>
              </a:rPr>
              <a:t>, else abort</a:t>
            </a:r>
            <a:endParaRPr>
              <a:solidFill>
                <a:srgbClr val="FFFFFF"/>
              </a:solidFill>
            </a:endParaRPr>
          </a:p>
        </p:txBody>
      </p:sp>
      <p:sp>
        <p:nvSpPr>
          <p:cNvPr id="376" name="Google Shape;376;p58"/>
          <p:cNvSpPr/>
          <p:nvPr/>
        </p:nvSpPr>
        <p:spPr>
          <a:xfrm>
            <a:off x="428625" y="1657350"/>
            <a:ext cx="5927100" cy="857400"/>
          </a:xfrm>
          <a:prstGeom prst="rect">
            <a:avLst/>
          </a:prstGeom>
          <a:noFill/>
          <a:ln cap="flat" cmpd="sng" w="19050">
            <a:solidFill>
              <a:schemeClr val="accent4"/>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7" name="Google Shape;377;p58"/>
          <p:cNvSpPr txBox="1"/>
          <p:nvPr/>
        </p:nvSpPr>
        <p:spPr>
          <a:xfrm>
            <a:off x="6355725" y="1765950"/>
            <a:ext cx="2295600" cy="640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accent4"/>
                </a:solidFill>
              </a:rPr>
              <a:t>These should happen together!</a:t>
            </a:r>
            <a:endParaRPr>
              <a:solidFill>
                <a:schemeClr val="accent4"/>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75">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75">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75">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77"/>
                                        </p:tgtEl>
                                        <p:attrNameLst>
                                          <p:attrName>style.visibility</p:attrName>
                                        </p:attrNameLst>
                                      </p:cBhvr>
                                      <p:to>
                                        <p:strVal val="visible"/>
                                      </p:to>
                                    </p:set>
                                  </p:childTnLst>
                                </p:cTn>
                              </p:par>
                              <p:par>
                                <p:cTn fill="hold" nodeType="withEffect" presetClass="entr" presetID="10" presetSubtype="0">
                                  <p:stCondLst>
                                    <p:cond delay="0"/>
                                  </p:stCondLst>
                                  <p:childTnLst>
                                    <p:set>
                                      <p:cBhvr>
                                        <p:cTn dur="1" fill="hold">
                                          <p:stCondLst>
                                            <p:cond delay="0"/>
                                          </p:stCondLst>
                                        </p:cTn>
                                        <p:tgtEl>
                                          <p:spTgt spid="376"/>
                                        </p:tgtEl>
                                        <p:attrNameLst>
                                          <p:attrName>style.visibility</p:attrName>
                                        </p:attrNameLst>
                                      </p:cBhvr>
                                      <p:to>
                                        <p:strVal val="visible"/>
                                      </p:to>
                                    </p:set>
                                    <p:animEffect filter="fade" transition="in">
                                      <p:cBhvr>
                                        <p:cTn dur="1000"/>
                                        <p:tgtEl>
                                          <p:spTgt spid="37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1" name="Shape 381"/>
        <p:cNvGrpSpPr/>
        <p:nvPr/>
      </p:nvGrpSpPr>
      <p:grpSpPr>
        <a:xfrm>
          <a:off x="0" y="0"/>
          <a:ext cx="0" cy="0"/>
          <a:chOff x="0" y="0"/>
          <a:chExt cx="0" cy="0"/>
        </a:xfrm>
      </p:grpSpPr>
      <p:sp>
        <p:nvSpPr>
          <p:cNvPr id="382" name="Google Shape;382;p59"/>
          <p:cNvSpPr txBox="1"/>
          <p:nvPr>
            <p:ph type="title"/>
          </p:nvPr>
        </p:nvSpPr>
        <p:spPr>
          <a:xfrm>
            <a:off x="428625" y="445025"/>
            <a:ext cx="8403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Atomic commit for OCC</a:t>
            </a:r>
            <a:endParaRPr/>
          </a:p>
        </p:txBody>
      </p:sp>
      <p:sp>
        <p:nvSpPr>
          <p:cNvPr id="383" name="Google Shape;383;p59"/>
          <p:cNvSpPr txBox="1"/>
          <p:nvPr>
            <p:ph idx="1" type="body"/>
          </p:nvPr>
        </p:nvSpPr>
        <p:spPr>
          <a:xfrm>
            <a:off x="428625" y="1066750"/>
            <a:ext cx="8656200" cy="36861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
                <a:solidFill>
                  <a:srgbClr val="FFFFFF"/>
                </a:solidFill>
              </a:rPr>
              <a:t>Use </a:t>
            </a:r>
            <a:r>
              <a:rPr lang="en">
                <a:solidFill>
                  <a:srgbClr val="00FFFF"/>
                </a:solidFill>
              </a:rPr>
              <a:t>two-phase commit (2PC)</a:t>
            </a:r>
            <a:r>
              <a:rPr lang="en">
                <a:solidFill>
                  <a:srgbClr val="FFFFFF"/>
                </a:solidFill>
              </a:rPr>
              <a:t> to achieve atomic commit (validate + commit writes)</a:t>
            </a:r>
            <a:endParaRPr>
              <a:solidFill>
                <a:srgbClr val="FFFFFF"/>
              </a:solidFill>
            </a:endParaRPr>
          </a:p>
          <a:p>
            <a:pPr indent="0" lvl="0" marL="0" rtl="0" algn="l">
              <a:spcBef>
                <a:spcPts val="1000"/>
              </a:spcBef>
              <a:spcAft>
                <a:spcPts val="0"/>
              </a:spcAft>
              <a:buNone/>
            </a:pPr>
            <a:r>
              <a:rPr lang="en">
                <a:solidFill>
                  <a:srgbClr val="FFFFFF"/>
                </a:solidFill>
              </a:rPr>
              <a:t>Recall 2PC protocol:</a:t>
            </a:r>
            <a:endParaRPr>
              <a:solidFill>
                <a:srgbClr val="FFFFFF"/>
              </a:solidFill>
            </a:endParaRPr>
          </a:p>
          <a:p>
            <a:pPr indent="-342900" lvl="0" marL="457200" rtl="0" algn="l">
              <a:spcBef>
                <a:spcPts val="1000"/>
              </a:spcBef>
              <a:spcAft>
                <a:spcPts val="0"/>
              </a:spcAft>
              <a:buClr>
                <a:srgbClr val="FFFFFF"/>
              </a:buClr>
              <a:buSzPts val="1800"/>
              <a:buAutoNum type="arabicPeriod"/>
            </a:pPr>
            <a:r>
              <a:rPr lang="en">
                <a:solidFill>
                  <a:srgbClr val="FFFFFF"/>
                </a:solidFill>
              </a:rPr>
              <a:t>Coordinator sends </a:t>
            </a:r>
            <a:r>
              <a:rPr i="1" lang="en">
                <a:solidFill>
                  <a:srgbClr val="FFFFFF"/>
                </a:solidFill>
              </a:rPr>
              <a:t>prepare </a:t>
            </a:r>
            <a:r>
              <a:rPr lang="en">
                <a:solidFill>
                  <a:srgbClr val="FFFFFF"/>
                </a:solidFill>
              </a:rPr>
              <a:t>messages to all nodes, other nodes vote </a:t>
            </a:r>
            <a:r>
              <a:rPr i="1" lang="en">
                <a:solidFill>
                  <a:srgbClr val="FFFFFF"/>
                </a:solidFill>
              </a:rPr>
              <a:t>yes</a:t>
            </a:r>
            <a:r>
              <a:rPr lang="en">
                <a:solidFill>
                  <a:srgbClr val="FFFFFF"/>
                </a:solidFill>
              </a:rPr>
              <a:t> or </a:t>
            </a:r>
            <a:r>
              <a:rPr i="1" lang="en">
                <a:solidFill>
                  <a:srgbClr val="FFFFFF"/>
                </a:solidFill>
              </a:rPr>
              <a:t>no</a:t>
            </a:r>
            <a:endParaRPr>
              <a:solidFill>
                <a:srgbClr val="FFFFFF"/>
              </a:solidFill>
            </a:endParaRPr>
          </a:p>
          <a:p>
            <a:pPr indent="-317500" lvl="1" marL="914400" rtl="0" algn="l">
              <a:spcBef>
                <a:spcPts val="0"/>
              </a:spcBef>
              <a:spcAft>
                <a:spcPts val="0"/>
              </a:spcAft>
              <a:buClr>
                <a:srgbClr val="FFFFFF"/>
              </a:buClr>
              <a:buSzPts val="1400"/>
              <a:buAutoNum type="alphaLcPeriod"/>
            </a:pPr>
            <a:r>
              <a:rPr lang="en">
                <a:solidFill>
                  <a:srgbClr val="FFFFFF"/>
                </a:solidFill>
              </a:rPr>
              <a:t>If all nodes accept, proceed</a:t>
            </a:r>
            <a:endParaRPr>
              <a:solidFill>
                <a:srgbClr val="FFFFFF"/>
              </a:solidFill>
            </a:endParaRPr>
          </a:p>
          <a:p>
            <a:pPr indent="-317500" lvl="1" marL="914400" rtl="0" algn="l">
              <a:spcBef>
                <a:spcPts val="0"/>
              </a:spcBef>
              <a:spcAft>
                <a:spcPts val="0"/>
              </a:spcAft>
              <a:buClr>
                <a:srgbClr val="FFFFFF"/>
              </a:buClr>
              <a:buSzPts val="1400"/>
              <a:buAutoNum type="alphaLcPeriod"/>
            </a:pPr>
            <a:r>
              <a:rPr lang="en">
                <a:solidFill>
                  <a:srgbClr val="FFFFFF"/>
                </a:solidFill>
              </a:rPr>
              <a:t>If </a:t>
            </a:r>
            <a:r>
              <a:rPr b="1" lang="en">
                <a:solidFill>
                  <a:srgbClr val="FFFFFF"/>
                </a:solidFill>
              </a:rPr>
              <a:t>any </a:t>
            </a:r>
            <a:r>
              <a:rPr lang="en">
                <a:solidFill>
                  <a:srgbClr val="FFFFFF"/>
                </a:solidFill>
              </a:rPr>
              <a:t>node declines, abort</a:t>
            </a:r>
            <a:br>
              <a:rPr lang="en">
                <a:solidFill>
                  <a:srgbClr val="FFFFFF"/>
                </a:solidFill>
              </a:rPr>
            </a:br>
            <a:endParaRPr>
              <a:solidFill>
                <a:srgbClr val="FFFFFF"/>
              </a:solidFill>
            </a:endParaRPr>
          </a:p>
          <a:p>
            <a:pPr indent="-342900" lvl="0" marL="457200" rtl="0" algn="l">
              <a:spcBef>
                <a:spcPts val="0"/>
              </a:spcBef>
              <a:spcAft>
                <a:spcPts val="0"/>
              </a:spcAft>
              <a:buClr>
                <a:srgbClr val="FFFFFF"/>
              </a:buClr>
              <a:buSzPts val="1800"/>
              <a:buAutoNum type="arabicPeriod"/>
            </a:pPr>
            <a:r>
              <a:rPr lang="en">
                <a:solidFill>
                  <a:srgbClr val="FFFFFF"/>
                </a:solidFill>
              </a:rPr>
              <a:t>Coordinator sends </a:t>
            </a:r>
            <a:r>
              <a:rPr i="1" lang="en">
                <a:solidFill>
                  <a:srgbClr val="FFFFFF"/>
                </a:solidFill>
              </a:rPr>
              <a:t>commit</a:t>
            </a:r>
            <a:r>
              <a:rPr lang="en">
                <a:solidFill>
                  <a:srgbClr val="FFFFFF"/>
                </a:solidFill>
              </a:rPr>
              <a:t> or </a:t>
            </a:r>
            <a:r>
              <a:rPr i="1" lang="en">
                <a:solidFill>
                  <a:srgbClr val="FFFFFF"/>
                </a:solidFill>
              </a:rPr>
              <a:t>abort </a:t>
            </a:r>
            <a:r>
              <a:rPr lang="en">
                <a:solidFill>
                  <a:srgbClr val="FFFFFF"/>
                </a:solidFill>
              </a:rPr>
              <a:t>messages to all nodes, and all nodes act accordingly</a:t>
            </a:r>
            <a:endParaRPr>
              <a:solidFill>
                <a:srgbClr val="FFFFFF"/>
              </a:solidFill>
            </a:endParaRPr>
          </a:p>
          <a:p>
            <a:pPr indent="0" lvl="0" marL="0" rtl="0" algn="l">
              <a:spcBef>
                <a:spcPts val="1000"/>
              </a:spcBef>
              <a:spcAft>
                <a:spcPts val="0"/>
              </a:spcAft>
              <a:buNone/>
            </a:pPr>
            <a:r>
              <a:t/>
            </a:r>
            <a:endParaRPr>
              <a:solidFill>
                <a:srgbClr val="FFFFFF"/>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83">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83">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83">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83">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83">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83">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83">
                                            <p:txEl>
                                              <p:pRg end="6" st="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7" name="Shape 387"/>
        <p:cNvGrpSpPr/>
        <p:nvPr/>
      </p:nvGrpSpPr>
      <p:grpSpPr>
        <a:xfrm>
          <a:off x="0" y="0"/>
          <a:ext cx="0" cy="0"/>
          <a:chOff x="0" y="0"/>
          <a:chExt cx="0" cy="0"/>
        </a:xfrm>
      </p:grpSpPr>
      <p:sp>
        <p:nvSpPr>
          <p:cNvPr id="388" name="Google Shape;388;p60"/>
          <p:cNvSpPr txBox="1"/>
          <p:nvPr>
            <p:ph type="title"/>
          </p:nvPr>
        </p:nvSpPr>
        <p:spPr>
          <a:xfrm>
            <a:off x="428625" y="445025"/>
            <a:ext cx="8403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Optimistic Concurrency Control </a:t>
            </a:r>
            <a:endParaRPr/>
          </a:p>
        </p:txBody>
      </p:sp>
      <p:sp>
        <p:nvSpPr>
          <p:cNvPr id="389" name="Google Shape;389;p60"/>
          <p:cNvSpPr txBox="1"/>
          <p:nvPr>
            <p:ph idx="1" type="body"/>
          </p:nvPr>
        </p:nvSpPr>
        <p:spPr>
          <a:xfrm>
            <a:off x="428625" y="1066750"/>
            <a:ext cx="7432200" cy="15813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
                <a:solidFill>
                  <a:srgbClr val="00FFFF"/>
                </a:solidFill>
              </a:rPr>
              <a:t>Execute optimistically</a:t>
            </a:r>
            <a:r>
              <a:rPr lang="en">
                <a:solidFill>
                  <a:schemeClr val="dk1"/>
                </a:solidFill>
              </a:rPr>
              <a:t>: Read committed values, write changes locally</a:t>
            </a:r>
            <a:endParaRPr>
              <a:solidFill>
                <a:schemeClr val="dk1"/>
              </a:solidFill>
            </a:endParaRPr>
          </a:p>
          <a:p>
            <a:pPr indent="0" lvl="0" marL="0" rtl="0" algn="l">
              <a:spcBef>
                <a:spcPts val="1000"/>
              </a:spcBef>
              <a:spcAft>
                <a:spcPts val="0"/>
              </a:spcAft>
              <a:buNone/>
            </a:pPr>
            <a:r>
              <a:rPr lang="en">
                <a:solidFill>
                  <a:srgbClr val="00FFFF"/>
                </a:solidFill>
              </a:rPr>
              <a:t>Validate</a:t>
            </a:r>
            <a:r>
              <a:rPr lang="en">
                <a:solidFill>
                  <a:schemeClr val="dk1"/>
                </a:solidFill>
              </a:rPr>
              <a:t>: Check if data has changed since original read</a:t>
            </a:r>
            <a:endParaRPr>
              <a:solidFill>
                <a:schemeClr val="dk1"/>
              </a:solidFill>
            </a:endParaRPr>
          </a:p>
          <a:p>
            <a:pPr indent="0" lvl="0" marL="0" rtl="0" algn="l">
              <a:spcBef>
                <a:spcPts val="1000"/>
              </a:spcBef>
              <a:spcAft>
                <a:spcPts val="0"/>
              </a:spcAft>
              <a:buNone/>
            </a:pPr>
            <a:r>
              <a:rPr lang="en">
                <a:solidFill>
                  <a:srgbClr val="00FFFF"/>
                </a:solidFill>
              </a:rPr>
              <a:t>Commit (Write)</a:t>
            </a:r>
            <a:r>
              <a:rPr lang="en">
                <a:solidFill>
                  <a:schemeClr val="dk1"/>
                </a:solidFill>
              </a:rPr>
              <a:t>: Commit if no change</a:t>
            </a:r>
            <a:r>
              <a:rPr lang="en">
                <a:solidFill>
                  <a:srgbClr val="FFFFFF"/>
                </a:solidFill>
              </a:rPr>
              <a:t>, else abort</a:t>
            </a:r>
            <a:endParaRPr>
              <a:solidFill>
                <a:srgbClr val="FFFFFF"/>
              </a:solidFill>
            </a:endParaRPr>
          </a:p>
        </p:txBody>
      </p:sp>
      <p:sp>
        <p:nvSpPr>
          <p:cNvPr id="390" name="Google Shape;390;p60"/>
          <p:cNvSpPr/>
          <p:nvPr/>
        </p:nvSpPr>
        <p:spPr>
          <a:xfrm>
            <a:off x="428625" y="1657350"/>
            <a:ext cx="5927100" cy="857400"/>
          </a:xfrm>
          <a:prstGeom prst="rect">
            <a:avLst/>
          </a:prstGeom>
          <a:noFill/>
          <a:ln cap="flat" cmpd="sng" w="19050">
            <a:solidFill>
              <a:schemeClr val="accent4"/>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1" name="Google Shape;391;p60"/>
          <p:cNvSpPr txBox="1"/>
          <p:nvPr/>
        </p:nvSpPr>
        <p:spPr>
          <a:xfrm>
            <a:off x="6355725" y="1657350"/>
            <a:ext cx="2295600" cy="857400"/>
          </a:xfrm>
          <a:prstGeom prst="rect">
            <a:avLst/>
          </a:prstGeom>
          <a:noFill/>
          <a:ln>
            <a:noFill/>
          </a:ln>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lang="en" sz="1800">
                <a:solidFill>
                  <a:schemeClr val="accent4"/>
                </a:solidFill>
              </a:rPr>
              <a:t>Phase 1</a:t>
            </a:r>
            <a:endParaRPr sz="1800">
              <a:solidFill>
                <a:schemeClr val="accent4"/>
              </a:solidFill>
            </a:endParaRPr>
          </a:p>
          <a:p>
            <a:pPr indent="0" lvl="0" marL="0" rtl="0" algn="l">
              <a:lnSpc>
                <a:spcPct val="150000"/>
              </a:lnSpc>
              <a:spcBef>
                <a:spcPts val="0"/>
              </a:spcBef>
              <a:spcAft>
                <a:spcPts val="0"/>
              </a:spcAft>
              <a:buNone/>
            </a:pPr>
            <a:r>
              <a:rPr lang="en" sz="1800">
                <a:solidFill>
                  <a:schemeClr val="accent4"/>
                </a:solidFill>
              </a:rPr>
              <a:t>Phase 2</a:t>
            </a:r>
            <a:endParaRPr sz="1800">
              <a:solidFill>
                <a:schemeClr val="accent4"/>
              </a:solidFill>
            </a:endParaRPr>
          </a:p>
        </p:txBody>
      </p:sp>
      <p:sp>
        <p:nvSpPr>
          <p:cNvPr id="392" name="Google Shape;392;p60"/>
          <p:cNvSpPr txBox="1"/>
          <p:nvPr/>
        </p:nvSpPr>
        <p:spPr>
          <a:xfrm>
            <a:off x="6781800" y="3533775"/>
            <a:ext cx="5486400" cy="640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93" name="Google Shape;393;p60"/>
          <p:cNvSpPr txBox="1"/>
          <p:nvPr/>
        </p:nvSpPr>
        <p:spPr>
          <a:xfrm>
            <a:off x="428625" y="2592300"/>
            <a:ext cx="7753200" cy="2181300"/>
          </a:xfrm>
          <a:prstGeom prst="rect">
            <a:avLst/>
          </a:prstGeom>
          <a:noFill/>
          <a:ln>
            <a:noFill/>
          </a:ln>
        </p:spPr>
        <p:txBody>
          <a:bodyPr anchorCtr="0" anchor="t" bIns="91425" lIns="91425" spcFirstLastPara="1" rIns="91425" wrap="square" tIns="91425">
            <a:noAutofit/>
          </a:bodyPr>
          <a:lstStyle/>
          <a:p>
            <a:pPr indent="-342900" lvl="0" marL="457200" rtl="0" algn="l">
              <a:lnSpc>
                <a:spcPct val="100000"/>
              </a:lnSpc>
              <a:spcBef>
                <a:spcPts val="0"/>
              </a:spcBef>
              <a:spcAft>
                <a:spcPts val="0"/>
              </a:spcAft>
              <a:buClr>
                <a:srgbClr val="FFFFFF"/>
              </a:buClr>
              <a:buSzPts val="1800"/>
              <a:buChar char="●"/>
            </a:pPr>
            <a:r>
              <a:rPr lang="en" sz="1800">
                <a:solidFill>
                  <a:schemeClr val="accent4"/>
                </a:solidFill>
              </a:rPr>
              <a:t>Phase 1:</a:t>
            </a:r>
            <a:r>
              <a:rPr lang="en" sz="1800">
                <a:solidFill>
                  <a:srgbClr val="FFFFFF"/>
                </a:solidFill>
              </a:rPr>
              <a:t> send </a:t>
            </a:r>
            <a:r>
              <a:rPr i="1" lang="en" sz="1800">
                <a:solidFill>
                  <a:srgbClr val="FFFFFF"/>
                </a:solidFill>
              </a:rPr>
              <a:t>prepare</a:t>
            </a:r>
            <a:r>
              <a:rPr lang="en" sz="1800">
                <a:solidFill>
                  <a:srgbClr val="FFFFFF"/>
                </a:solidFill>
              </a:rPr>
              <a:t> to each shard: include buffered write + original reads for that shard</a:t>
            </a:r>
            <a:endParaRPr sz="1800">
              <a:solidFill>
                <a:srgbClr val="FFFFFF"/>
              </a:solidFill>
            </a:endParaRPr>
          </a:p>
          <a:p>
            <a:pPr indent="-330200" lvl="1" marL="914400" rtl="0" algn="l">
              <a:lnSpc>
                <a:spcPct val="100000"/>
              </a:lnSpc>
              <a:spcBef>
                <a:spcPts val="0"/>
              </a:spcBef>
              <a:spcAft>
                <a:spcPts val="0"/>
              </a:spcAft>
              <a:buClr>
                <a:srgbClr val="FFFFFF"/>
              </a:buClr>
              <a:buSzPts val="1600"/>
              <a:buChar char="○"/>
            </a:pPr>
            <a:r>
              <a:rPr lang="en" sz="1600">
                <a:solidFill>
                  <a:srgbClr val="FFFFFF"/>
                </a:solidFill>
              </a:rPr>
              <a:t>Shards </a:t>
            </a:r>
            <a:r>
              <a:rPr lang="en" sz="1600">
                <a:solidFill>
                  <a:srgbClr val="00FFFF"/>
                </a:solidFill>
              </a:rPr>
              <a:t>validate reads and acquire locks</a:t>
            </a:r>
            <a:r>
              <a:rPr lang="en" sz="1600">
                <a:solidFill>
                  <a:srgbClr val="FFFFFF"/>
                </a:solidFill>
              </a:rPr>
              <a:t> (exclusive for write locations, shared for read locations)</a:t>
            </a:r>
            <a:endParaRPr sz="1600">
              <a:solidFill>
                <a:srgbClr val="FFFFFF"/>
              </a:solidFill>
            </a:endParaRPr>
          </a:p>
          <a:p>
            <a:pPr indent="-330200" lvl="1" marL="914400" rtl="0" algn="l">
              <a:lnSpc>
                <a:spcPct val="100000"/>
              </a:lnSpc>
              <a:spcBef>
                <a:spcPts val="0"/>
              </a:spcBef>
              <a:spcAft>
                <a:spcPts val="0"/>
              </a:spcAft>
              <a:buClr>
                <a:srgbClr val="FFFFFF"/>
              </a:buClr>
              <a:buSzPts val="1600"/>
              <a:buChar char="○"/>
            </a:pPr>
            <a:r>
              <a:rPr lang="en" sz="1600">
                <a:solidFill>
                  <a:srgbClr val="FFFFFF"/>
                </a:solidFill>
              </a:rPr>
              <a:t>If this succeeds, respond with </a:t>
            </a:r>
            <a:r>
              <a:rPr i="1" lang="en" sz="1600">
                <a:solidFill>
                  <a:srgbClr val="FFFFFF"/>
                </a:solidFill>
              </a:rPr>
              <a:t>yes</a:t>
            </a:r>
            <a:r>
              <a:rPr lang="en" sz="1600">
                <a:solidFill>
                  <a:srgbClr val="FFFFFF"/>
                </a:solidFill>
              </a:rPr>
              <a:t>; else respond with </a:t>
            </a:r>
            <a:r>
              <a:rPr i="1" lang="en" sz="1600">
                <a:solidFill>
                  <a:srgbClr val="FFFFFF"/>
                </a:solidFill>
              </a:rPr>
              <a:t>no</a:t>
            </a:r>
            <a:endParaRPr sz="1600">
              <a:solidFill>
                <a:srgbClr val="FFFFFF"/>
              </a:solidFill>
            </a:endParaRPr>
          </a:p>
          <a:p>
            <a:pPr indent="-330200" lvl="0" marL="457200" rtl="0" algn="l">
              <a:lnSpc>
                <a:spcPct val="100000"/>
              </a:lnSpc>
              <a:spcBef>
                <a:spcPts val="0"/>
              </a:spcBef>
              <a:spcAft>
                <a:spcPts val="0"/>
              </a:spcAft>
              <a:buClr>
                <a:srgbClr val="FFFFFF"/>
              </a:buClr>
              <a:buSzPts val="1600"/>
              <a:buChar char="●"/>
            </a:pPr>
            <a:r>
              <a:rPr lang="en" sz="1800">
                <a:solidFill>
                  <a:schemeClr val="accent4"/>
                </a:solidFill>
              </a:rPr>
              <a:t>Phase 2: </a:t>
            </a:r>
            <a:r>
              <a:rPr lang="en" sz="1800">
                <a:solidFill>
                  <a:srgbClr val="FFFFFF"/>
                </a:solidFill>
              </a:rPr>
              <a:t>collect votes, send result (</a:t>
            </a:r>
            <a:r>
              <a:rPr i="1" lang="en" sz="1800">
                <a:solidFill>
                  <a:srgbClr val="FFFFFF"/>
                </a:solidFill>
              </a:rPr>
              <a:t>abort</a:t>
            </a:r>
            <a:r>
              <a:rPr lang="en" sz="1800">
                <a:solidFill>
                  <a:srgbClr val="FFFFFF"/>
                </a:solidFill>
              </a:rPr>
              <a:t> or </a:t>
            </a:r>
            <a:r>
              <a:rPr i="1" lang="en" sz="1800">
                <a:solidFill>
                  <a:srgbClr val="FFFFFF"/>
                </a:solidFill>
              </a:rPr>
              <a:t>commit</a:t>
            </a:r>
            <a:r>
              <a:rPr lang="en" sz="1800">
                <a:solidFill>
                  <a:srgbClr val="FFFFFF"/>
                </a:solidFill>
              </a:rPr>
              <a:t>) to all shards </a:t>
            </a:r>
            <a:endParaRPr sz="1800">
              <a:solidFill>
                <a:srgbClr val="FFFFFF"/>
              </a:solidFill>
            </a:endParaRPr>
          </a:p>
          <a:p>
            <a:pPr indent="-330200" lvl="1" marL="914400" rtl="0" algn="l">
              <a:lnSpc>
                <a:spcPct val="100000"/>
              </a:lnSpc>
              <a:spcBef>
                <a:spcPts val="0"/>
              </a:spcBef>
              <a:spcAft>
                <a:spcPts val="0"/>
              </a:spcAft>
              <a:buClr>
                <a:srgbClr val="FFFFFF"/>
              </a:buClr>
              <a:buSzPts val="1600"/>
              <a:buChar char="○"/>
            </a:pPr>
            <a:r>
              <a:rPr lang="en" sz="1600">
                <a:solidFill>
                  <a:srgbClr val="FFFFFF"/>
                </a:solidFill>
              </a:rPr>
              <a:t>If </a:t>
            </a:r>
            <a:r>
              <a:rPr i="1" lang="en" sz="1600">
                <a:solidFill>
                  <a:srgbClr val="FFFFFF"/>
                </a:solidFill>
              </a:rPr>
              <a:t>commit</a:t>
            </a:r>
            <a:r>
              <a:rPr lang="en" sz="1600">
                <a:solidFill>
                  <a:srgbClr val="FFFFFF"/>
                </a:solidFill>
              </a:rPr>
              <a:t>, </a:t>
            </a:r>
            <a:r>
              <a:rPr lang="en" sz="1600">
                <a:solidFill>
                  <a:srgbClr val="00FFFF"/>
                </a:solidFill>
              </a:rPr>
              <a:t>shards apply buffered writes</a:t>
            </a:r>
            <a:endParaRPr sz="1600">
              <a:solidFill>
                <a:srgbClr val="00FFFF"/>
              </a:solidFill>
            </a:endParaRPr>
          </a:p>
          <a:p>
            <a:pPr indent="-330200" lvl="1" marL="914400" rtl="0" algn="l">
              <a:lnSpc>
                <a:spcPct val="100000"/>
              </a:lnSpc>
              <a:spcBef>
                <a:spcPts val="0"/>
              </a:spcBef>
              <a:spcAft>
                <a:spcPts val="0"/>
              </a:spcAft>
              <a:buClr>
                <a:srgbClr val="FFFFFF"/>
              </a:buClr>
              <a:buSzPts val="1600"/>
              <a:buChar char="○"/>
            </a:pPr>
            <a:r>
              <a:rPr lang="en" sz="1600">
                <a:solidFill>
                  <a:srgbClr val="FFFFFF"/>
                </a:solidFill>
              </a:rPr>
              <a:t>All shards release locks</a:t>
            </a:r>
            <a:endParaRPr sz="1600">
              <a:solidFill>
                <a:srgbClr val="FFFFFF"/>
              </a:solidFill>
            </a:endParaRPr>
          </a:p>
          <a:p>
            <a:pPr indent="0" lvl="0" marL="0" rtl="0" algn="l">
              <a:lnSpc>
                <a:spcPct val="100000"/>
              </a:lnSpc>
              <a:spcBef>
                <a:spcPts val="0"/>
              </a:spcBef>
              <a:spcAft>
                <a:spcPts val="0"/>
              </a:spcAft>
              <a:buNone/>
            </a:pPr>
            <a:r>
              <a:t/>
            </a:r>
            <a:endParaRPr sz="1800">
              <a:solidFill>
                <a:srgbClr val="FFFFFF"/>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90"/>
                                        </p:tgtEl>
                                        <p:attrNameLst>
                                          <p:attrName>style.visibility</p:attrName>
                                        </p:attrNameLst>
                                      </p:cBhvr>
                                      <p:to>
                                        <p:strVal val="visible"/>
                                      </p:to>
                                    </p:set>
                                  </p:childTnLst>
                                </p:cTn>
                              </p:par>
                              <p:par>
                                <p:cTn fill="hold" nodeType="withEffect" presetClass="entr" presetID="10" presetSubtype="0">
                                  <p:stCondLst>
                                    <p:cond delay="0"/>
                                  </p:stCondLst>
                                  <p:childTnLst>
                                    <p:set>
                                      <p:cBhvr>
                                        <p:cTn dur="1" fill="hold">
                                          <p:stCondLst>
                                            <p:cond delay="0"/>
                                          </p:stCondLst>
                                        </p:cTn>
                                        <p:tgtEl>
                                          <p:spTgt spid="389"/>
                                        </p:tgtEl>
                                        <p:attrNameLst>
                                          <p:attrName>style.visibility</p:attrName>
                                        </p:attrNameLst>
                                      </p:cBhvr>
                                      <p:to>
                                        <p:strVal val="visible"/>
                                      </p:to>
                                    </p:set>
                                    <p:animEffect filter="fade" transition="in">
                                      <p:cBhvr>
                                        <p:cTn dur="1000"/>
                                        <p:tgtEl>
                                          <p:spTgt spid="38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9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93">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93">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93">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93">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93">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93">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93">
                                            <p:txEl>
                                              <p:pRg end="6" st="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7" name="Shape 397"/>
        <p:cNvGrpSpPr/>
        <p:nvPr/>
      </p:nvGrpSpPr>
      <p:grpSpPr>
        <a:xfrm>
          <a:off x="0" y="0"/>
          <a:ext cx="0" cy="0"/>
          <a:chOff x="0" y="0"/>
          <a:chExt cx="0" cy="0"/>
        </a:xfrm>
      </p:grpSpPr>
      <p:sp>
        <p:nvSpPr>
          <p:cNvPr id="398" name="Google Shape;398;p61"/>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Exercises</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2" name="Shape 402"/>
        <p:cNvGrpSpPr/>
        <p:nvPr/>
      </p:nvGrpSpPr>
      <p:grpSpPr>
        <a:xfrm>
          <a:off x="0" y="0"/>
          <a:ext cx="0" cy="0"/>
          <a:chOff x="0" y="0"/>
          <a:chExt cx="0" cy="0"/>
        </a:xfrm>
      </p:grpSpPr>
      <p:graphicFrame>
        <p:nvGraphicFramePr>
          <p:cNvPr id="403" name="Google Shape;403;p62"/>
          <p:cNvGraphicFramePr/>
          <p:nvPr/>
        </p:nvGraphicFramePr>
        <p:xfrm>
          <a:off x="762000" y="512725"/>
          <a:ext cx="3000000" cy="3000000"/>
        </p:xfrm>
        <a:graphic>
          <a:graphicData uri="http://schemas.openxmlformats.org/drawingml/2006/table">
            <a:tbl>
              <a:tblPr>
                <a:noFill/>
                <a:tableStyleId>{F1C134ED-6AEC-495E-B3A3-6E17C4B8DD18}</a:tableStyleId>
              </a:tblPr>
              <a:tblGrid>
                <a:gridCol w="2066375"/>
                <a:gridCol w="1946475"/>
              </a:tblGrid>
              <a:tr h="251200">
                <a:tc>
                  <a:txBody>
                    <a:bodyPr/>
                    <a:lstStyle/>
                    <a:p>
                      <a:pPr indent="0" lvl="0" marL="0" marR="0" rtl="0" algn="ctr">
                        <a:lnSpc>
                          <a:spcPct val="100000"/>
                        </a:lnSpc>
                        <a:spcBef>
                          <a:spcPts val="0"/>
                        </a:spcBef>
                        <a:spcAft>
                          <a:spcPts val="0"/>
                        </a:spcAft>
                        <a:buClr>
                          <a:srgbClr val="FF0000"/>
                        </a:buClr>
                        <a:buSzPts val="1200"/>
                        <a:buFont typeface="Tahoma"/>
                        <a:buNone/>
                      </a:pPr>
                      <a:r>
                        <a:rPr b="1" i="0" lang="en" sz="1200" u="none">
                          <a:solidFill>
                            <a:srgbClr val="FF0000"/>
                          </a:solidFill>
                        </a:rPr>
                        <a:t>Lock_X(A)   &lt;granted&gt;</a:t>
                      </a:r>
                      <a:endParaRPr sz="1100"/>
                    </a:p>
                  </a:txBody>
                  <a:tcPr marT="0" marB="0" marR="0" marL="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t/>
                      </a:r>
                      <a:endParaRPr sz="1400">
                        <a:solidFill>
                          <a:schemeClr val="dk1"/>
                        </a:solidFill>
                      </a:endParaRPr>
                    </a:p>
                  </a:txBody>
                  <a:tcPr marT="0" marB="0" marR="0" marL="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51200">
                <a:tc>
                  <a:txBody>
                    <a:bodyPr/>
                    <a:lstStyle/>
                    <a:p>
                      <a:pPr indent="0" lvl="0" marL="0" marR="0" rtl="0" algn="ctr">
                        <a:lnSpc>
                          <a:spcPct val="100000"/>
                        </a:lnSpc>
                        <a:spcBef>
                          <a:spcPts val="0"/>
                        </a:spcBef>
                        <a:spcAft>
                          <a:spcPts val="0"/>
                        </a:spcAft>
                        <a:buClr>
                          <a:schemeClr val="dk1"/>
                        </a:buClr>
                        <a:buSzPts val="1200"/>
                        <a:buFont typeface="Tahoma"/>
                        <a:buNone/>
                      </a:pPr>
                      <a:r>
                        <a:rPr b="1" i="0" lang="en" sz="1200" u="none">
                          <a:solidFill>
                            <a:schemeClr val="dk1"/>
                          </a:solidFill>
                        </a:rPr>
                        <a:t>Read(A)</a:t>
                      </a:r>
                      <a:endParaRPr sz="1100"/>
                    </a:p>
                  </a:txBody>
                  <a:tcPr marT="0" marB="0" marR="0" marL="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FF0000"/>
                        </a:buClr>
                        <a:buSzPts val="1200"/>
                        <a:buFont typeface="Tahoma"/>
                        <a:buNone/>
                      </a:pPr>
                      <a:r>
                        <a:rPr b="1" i="0" lang="en" sz="1200" u="none">
                          <a:solidFill>
                            <a:srgbClr val="FF0000"/>
                          </a:solidFill>
                        </a:rPr>
                        <a:t>Lock_S(A)</a:t>
                      </a:r>
                      <a:endParaRPr sz="1100"/>
                    </a:p>
                  </a:txBody>
                  <a:tcPr marT="0" marB="0" marR="0" marL="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52400">
                <a:tc>
                  <a:txBody>
                    <a:bodyPr/>
                    <a:lstStyle/>
                    <a:p>
                      <a:pPr indent="0" lvl="0" marL="0" marR="0" rtl="0" algn="ctr">
                        <a:lnSpc>
                          <a:spcPct val="100000"/>
                        </a:lnSpc>
                        <a:spcBef>
                          <a:spcPts val="0"/>
                        </a:spcBef>
                        <a:spcAft>
                          <a:spcPts val="0"/>
                        </a:spcAft>
                        <a:buClr>
                          <a:schemeClr val="dk1"/>
                        </a:buClr>
                        <a:buSzPts val="1200"/>
                        <a:buFont typeface="Tahoma"/>
                        <a:buNone/>
                      </a:pPr>
                      <a:r>
                        <a:rPr b="1" i="0" lang="en" sz="1200" u="none">
                          <a:solidFill>
                            <a:schemeClr val="dk1"/>
                          </a:solidFill>
                        </a:rPr>
                        <a:t>A := A-50</a:t>
                      </a:r>
                      <a:endParaRPr sz="1100"/>
                    </a:p>
                  </a:txBody>
                  <a:tcPr marT="0" marB="0" marR="0" marL="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t/>
                      </a:r>
                      <a:endParaRPr sz="1400">
                        <a:solidFill>
                          <a:schemeClr val="dk1"/>
                        </a:solidFill>
                      </a:endParaRPr>
                    </a:p>
                  </a:txBody>
                  <a:tcPr marT="0" marB="0" marR="0" marL="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44950">
                <a:tc>
                  <a:txBody>
                    <a:bodyPr/>
                    <a:lstStyle/>
                    <a:p>
                      <a:pPr indent="0" lvl="0" marL="0" marR="0" rtl="0" algn="ctr">
                        <a:lnSpc>
                          <a:spcPct val="100000"/>
                        </a:lnSpc>
                        <a:spcBef>
                          <a:spcPts val="0"/>
                        </a:spcBef>
                        <a:spcAft>
                          <a:spcPts val="0"/>
                        </a:spcAft>
                        <a:buClr>
                          <a:schemeClr val="dk1"/>
                        </a:buClr>
                        <a:buSzPts val="1200"/>
                        <a:buFont typeface="Tahoma"/>
                        <a:buNone/>
                      </a:pPr>
                      <a:r>
                        <a:rPr b="1" i="0" lang="en" sz="1200" u="none">
                          <a:solidFill>
                            <a:schemeClr val="dk1"/>
                          </a:solidFill>
                        </a:rPr>
                        <a:t>Write(A)</a:t>
                      </a:r>
                      <a:endParaRPr sz="1100"/>
                    </a:p>
                  </a:txBody>
                  <a:tcPr marT="0" marB="0" marR="0" marL="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t/>
                      </a:r>
                      <a:endParaRPr sz="1400">
                        <a:solidFill>
                          <a:schemeClr val="dk1"/>
                        </a:solidFill>
                      </a:endParaRPr>
                    </a:p>
                  </a:txBody>
                  <a:tcPr marT="0" marB="0" marR="0" marL="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51200">
                <a:tc>
                  <a:txBody>
                    <a:bodyPr/>
                    <a:lstStyle/>
                    <a:p>
                      <a:pPr indent="0" lvl="0" marL="0" marR="0" rtl="0" algn="ctr">
                        <a:lnSpc>
                          <a:spcPct val="100000"/>
                        </a:lnSpc>
                        <a:spcBef>
                          <a:spcPts val="0"/>
                        </a:spcBef>
                        <a:spcAft>
                          <a:spcPts val="0"/>
                        </a:spcAft>
                        <a:buClr>
                          <a:schemeClr val="accent2"/>
                        </a:buClr>
                        <a:buSzPts val="1200"/>
                        <a:buFont typeface="Tahoma"/>
                        <a:buNone/>
                      </a:pPr>
                      <a:r>
                        <a:rPr b="1" i="0" lang="en" sz="1200" u="none">
                          <a:solidFill>
                            <a:schemeClr val="accent2"/>
                          </a:solidFill>
                        </a:rPr>
                        <a:t>Unlock(A)</a:t>
                      </a:r>
                      <a:endParaRPr sz="1100"/>
                    </a:p>
                  </a:txBody>
                  <a:tcPr marT="0" marB="0" marR="0" marL="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200"/>
                        <a:buFont typeface="Tahoma"/>
                        <a:buNone/>
                      </a:pPr>
                      <a:r>
                        <a:rPr b="1" i="0" lang="en" sz="1200" u="none">
                          <a:solidFill>
                            <a:srgbClr val="FF0000"/>
                          </a:solidFill>
                        </a:rPr>
                        <a:t>&lt;granted&gt;</a:t>
                      </a:r>
                      <a:endParaRPr sz="1100"/>
                    </a:p>
                  </a:txBody>
                  <a:tcPr marT="0" marB="0" marR="0" marL="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51200">
                <a:tc>
                  <a:txBody>
                    <a:bodyPr/>
                    <a:lstStyle/>
                    <a:p>
                      <a:pPr indent="0" lvl="0" marL="0" marR="0" rtl="0" algn="ctr">
                        <a:spcBef>
                          <a:spcPts val="0"/>
                        </a:spcBef>
                        <a:spcAft>
                          <a:spcPts val="0"/>
                        </a:spcAft>
                        <a:buNone/>
                      </a:pPr>
                      <a:r>
                        <a:t/>
                      </a:r>
                      <a:endParaRPr sz="1400">
                        <a:solidFill>
                          <a:schemeClr val="dk1"/>
                        </a:solidFill>
                      </a:endParaRPr>
                    </a:p>
                  </a:txBody>
                  <a:tcPr marT="0" marB="0" marR="0" marL="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200"/>
                        <a:buFont typeface="Tahoma"/>
                        <a:buNone/>
                      </a:pPr>
                      <a:r>
                        <a:rPr b="1" i="0" lang="en" sz="1200" u="none">
                          <a:solidFill>
                            <a:schemeClr val="dk1"/>
                          </a:solidFill>
                        </a:rPr>
                        <a:t>Read(A)</a:t>
                      </a:r>
                      <a:endParaRPr sz="1100"/>
                    </a:p>
                  </a:txBody>
                  <a:tcPr marT="0" marB="0" marR="0" marL="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51200">
                <a:tc>
                  <a:txBody>
                    <a:bodyPr/>
                    <a:lstStyle/>
                    <a:p>
                      <a:pPr indent="0" lvl="0" marL="0" marR="0" rtl="0" algn="ctr">
                        <a:spcBef>
                          <a:spcPts val="0"/>
                        </a:spcBef>
                        <a:spcAft>
                          <a:spcPts val="0"/>
                        </a:spcAft>
                        <a:buNone/>
                      </a:pPr>
                      <a:r>
                        <a:t/>
                      </a:r>
                      <a:endParaRPr sz="1400">
                        <a:solidFill>
                          <a:schemeClr val="dk1"/>
                        </a:solidFill>
                      </a:endParaRPr>
                    </a:p>
                  </a:txBody>
                  <a:tcPr marT="0" marB="0" marR="0" marL="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accent2"/>
                        </a:buClr>
                        <a:buSzPts val="1200"/>
                        <a:buFont typeface="Tahoma"/>
                        <a:buNone/>
                      </a:pPr>
                      <a:r>
                        <a:rPr b="1" i="0" lang="en" sz="1200" u="none">
                          <a:solidFill>
                            <a:schemeClr val="accent2"/>
                          </a:solidFill>
                        </a:rPr>
                        <a:t>Unlock(A)</a:t>
                      </a:r>
                      <a:endParaRPr sz="1100"/>
                    </a:p>
                  </a:txBody>
                  <a:tcPr marT="0" marB="0" marR="0" marL="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51200">
                <a:tc>
                  <a:txBody>
                    <a:bodyPr/>
                    <a:lstStyle/>
                    <a:p>
                      <a:pPr indent="0" lvl="0" marL="0" marR="0" rtl="0" algn="ctr">
                        <a:spcBef>
                          <a:spcPts val="0"/>
                        </a:spcBef>
                        <a:spcAft>
                          <a:spcPts val="0"/>
                        </a:spcAft>
                        <a:buNone/>
                      </a:pPr>
                      <a:r>
                        <a:t/>
                      </a:r>
                      <a:endParaRPr sz="1400">
                        <a:solidFill>
                          <a:schemeClr val="dk1"/>
                        </a:solidFill>
                      </a:endParaRPr>
                    </a:p>
                  </a:txBody>
                  <a:tcPr marT="0" marB="0" marR="0" marL="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FF0000"/>
                        </a:buClr>
                        <a:buSzPts val="1200"/>
                        <a:buFont typeface="Tahoma"/>
                        <a:buNone/>
                      </a:pPr>
                      <a:r>
                        <a:rPr b="1" i="0" lang="en" sz="1200" u="none">
                          <a:solidFill>
                            <a:srgbClr val="FF0000"/>
                          </a:solidFill>
                        </a:rPr>
                        <a:t>Lock_S(B) &lt;granted&gt;</a:t>
                      </a:r>
                      <a:endParaRPr sz="1100"/>
                    </a:p>
                  </a:txBody>
                  <a:tcPr marT="0" marB="0" marR="0" marL="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52400">
                <a:tc>
                  <a:txBody>
                    <a:bodyPr/>
                    <a:lstStyle/>
                    <a:p>
                      <a:pPr indent="0" lvl="0" marL="0" marR="0" rtl="0" algn="ctr">
                        <a:lnSpc>
                          <a:spcPct val="100000"/>
                        </a:lnSpc>
                        <a:spcBef>
                          <a:spcPts val="0"/>
                        </a:spcBef>
                        <a:spcAft>
                          <a:spcPts val="0"/>
                        </a:spcAft>
                        <a:buClr>
                          <a:srgbClr val="FF0000"/>
                        </a:buClr>
                        <a:buSzPts val="1200"/>
                        <a:buFont typeface="Tahoma"/>
                        <a:buNone/>
                      </a:pPr>
                      <a:r>
                        <a:rPr b="1" i="0" lang="en" sz="1200" u="none">
                          <a:solidFill>
                            <a:srgbClr val="FF0000"/>
                          </a:solidFill>
                        </a:rPr>
                        <a:t>Lock_X(B)</a:t>
                      </a:r>
                      <a:endParaRPr sz="1100"/>
                    </a:p>
                  </a:txBody>
                  <a:tcPr marT="0" marB="0" marR="0" marL="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t/>
                      </a:r>
                      <a:endParaRPr sz="1400">
                        <a:solidFill>
                          <a:schemeClr val="dk1"/>
                        </a:solidFill>
                      </a:endParaRPr>
                    </a:p>
                  </a:txBody>
                  <a:tcPr marT="0" marB="0" marR="0" marL="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51200">
                <a:tc>
                  <a:txBody>
                    <a:bodyPr/>
                    <a:lstStyle/>
                    <a:p>
                      <a:pPr indent="0" lvl="0" marL="0" marR="0" rtl="0" algn="ctr">
                        <a:spcBef>
                          <a:spcPts val="0"/>
                        </a:spcBef>
                        <a:spcAft>
                          <a:spcPts val="0"/>
                        </a:spcAft>
                        <a:buNone/>
                      </a:pPr>
                      <a:r>
                        <a:t/>
                      </a:r>
                      <a:endParaRPr sz="1400">
                        <a:solidFill>
                          <a:schemeClr val="dk1"/>
                        </a:solidFill>
                      </a:endParaRPr>
                    </a:p>
                  </a:txBody>
                  <a:tcPr marT="0" marB="0" marR="0" marL="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200"/>
                        <a:buFont typeface="Tahoma"/>
                        <a:buNone/>
                      </a:pPr>
                      <a:r>
                        <a:rPr b="1" i="0" lang="en" sz="1200" u="none">
                          <a:solidFill>
                            <a:schemeClr val="dk1"/>
                          </a:solidFill>
                        </a:rPr>
                        <a:t>Read(B)</a:t>
                      </a:r>
                      <a:endParaRPr sz="1100"/>
                    </a:p>
                  </a:txBody>
                  <a:tcPr marT="0" marB="0" marR="0" marL="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51200">
                <a:tc>
                  <a:txBody>
                    <a:bodyPr/>
                    <a:lstStyle/>
                    <a:p>
                      <a:pPr indent="0" lvl="0" marL="0" marR="0" rtl="0" algn="ctr">
                        <a:lnSpc>
                          <a:spcPct val="100000"/>
                        </a:lnSpc>
                        <a:spcBef>
                          <a:spcPts val="0"/>
                        </a:spcBef>
                        <a:spcAft>
                          <a:spcPts val="0"/>
                        </a:spcAft>
                        <a:buClr>
                          <a:srgbClr val="FF0000"/>
                        </a:buClr>
                        <a:buSzPts val="1200"/>
                        <a:buFont typeface="Tahoma"/>
                        <a:buNone/>
                      </a:pPr>
                      <a:r>
                        <a:rPr b="1" i="0" lang="en" sz="1200" u="none">
                          <a:solidFill>
                            <a:srgbClr val="FF0000"/>
                          </a:solidFill>
                        </a:rPr>
                        <a:t>&lt;granted&gt;</a:t>
                      </a:r>
                      <a:endParaRPr sz="1100"/>
                    </a:p>
                  </a:txBody>
                  <a:tcPr marT="0" marB="0" marR="0" marL="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accent2"/>
                        </a:buClr>
                        <a:buSzPts val="1200"/>
                        <a:buFont typeface="Tahoma"/>
                        <a:buNone/>
                      </a:pPr>
                      <a:r>
                        <a:rPr b="1" i="0" lang="en" sz="1200" u="none">
                          <a:solidFill>
                            <a:schemeClr val="accent2"/>
                          </a:solidFill>
                        </a:rPr>
                        <a:t>Unlock(B)</a:t>
                      </a:r>
                      <a:endParaRPr sz="1100"/>
                    </a:p>
                  </a:txBody>
                  <a:tcPr marT="0" marB="0" marR="0" marL="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51200">
                <a:tc>
                  <a:txBody>
                    <a:bodyPr/>
                    <a:lstStyle/>
                    <a:p>
                      <a:pPr indent="0" lvl="0" marL="0" marR="0" rtl="0" algn="ctr">
                        <a:spcBef>
                          <a:spcPts val="0"/>
                        </a:spcBef>
                        <a:spcAft>
                          <a:spcPts val="0"/>
                        </a:spcAft>
                        <a:buNone/>
                      </a:pPr>
                      <a:r>
                        <a:t/>
                      </a:r>
                      <a:endParaRPr sz="1400">
                        <a:solidFill>
                          <a:schemeClr val="dk1"/>
                        </a:solidFill>
                      </a:endParaRPr>
                    </a:p>
                  </a:txBody>
                  <a:tcPr marT="0" marB="0" marR="0" marL="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200"/>
                        <a:buFont typeface="Tahoma"/>
                        <a:buNone/>
                      </a:pPr>
                      <a:r>
                        <a:t/>
                      </a:r>
                      <a:endParaRPr sz="1100"/>
                    </a:p>
                  </a:txBody>
                  <a:tcPr marT="0" marB="0" marR="0" marL="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51200">
                <a:tc>
                  <a:txBody>
                    <a:bodyPr/>
                    <a:lstStyle/>
                    <a:p>
                      <a:pPr indent="0" lvl="0" marL="0" marR="0" rtl="0" algn="ctr">
                        <a:lnSpc>
                          <a:spcPct val="100000"/>
                        </a:lnSpc>
                        <a:spcBef>
                          <a:spcPts val="0"/>
                        </a:spcBef>
                        <a:spcAft>
                          <a:spcPts val="0"/>
                        </a:spcAft>
                        <a:buClr>
                          <a:schemeClr val="dk1"/>
                        </a:buClr>
                        <a:buSzPts val="1200"/>
                        <a:buFont typeface="Tahoma"/>
                        <a:buNone/>
                      </a:pPr>
                      <a:r>
                        <a:rPr b="1" i="0" lang="en" sz="1200" u="none">
                          <a:solidFill>
                            <a:schemeClr val="dk1"/>
                          </a:solidFill>
                        </a:rPr>
                        <a:t>Read(B)</a:t>
                      </a:r>
                      <a:endParaRPr sz="1100"/>
                    </a:p>
                  </a:txBody>
                  <a:tcPr marT="0" marB="0" marR="0" marL="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t/>
                      </a:r>
                      <a:endParaRPr sz="1400">
                        <a:solidFill>
                          <a:schemeClr val="dk1"/>
                        </a:solidFill>
                      </a:endParaRPr>
                    </a:p>
                  </a:txBody>
                  <a:tcPr marT="0" marB="0" marR="0" marL="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52400">
                <a:tc>
                  <a:txBody>
                    <a:bodyPr/>
                    <a:lstStyle/>
                    <a:p>
                      <a:pPr indent="0" lvl="0" marL="0" marR="0" rtl="0" algn="ctr">
                        <a:lnSpc>
                          <a:spcPct val="100000"/>
                        </a:lnSpc>
                        <a:spcBef>
                          <a:spcPts val="0"/>
                        </a:spcBef>
                        <a:spcAft>
                          <a:spcPts val="0"/>
                        </a:spcAft>
                        <a:buClr>
                          <a:schemeClr val="dk1"/>
                        </a:buClr>
                        <a:buSzPts val="1200"/>
                        <a:buFont typeface="Tahoma"/>
                        <a:buNone/>
                      </a:pPr>
                      <a:r>
                        <a:rPr b="1" i="0" lang="en" sz="1200" u="none">
                          <a:solidFill>
                            <a:schemeClr val="dk1"/>
                          </a:solidFill>
                        </a:rPr>
                        <a:t>B := B +50</a:t>
                      </a:r>
                      <a:endParaRPr sz="1100"/>
                    </a:p>
                  </a:txBody>
                  <a:tcPr marT="0" marB="0" marR="0" marL="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t/>
                      </a:r>
                      <a:endParaRPr sz="1400">
                        <a:solidFill>
                          <a:schemeClr val="dk1"/>
                        </a:solidFill>
                      </a:endParaRPr>
                    </a:p>
                  </a:txBody>
                  <a:tcPr marT="0" marB="0" marR="0" marL="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51200">
                <a:tc>
                  <a:txBody>
                    <a:bodyPr/>
                    <a:lstStyle/>
                    <a:p>
                      <a:pPr indent="0" lvl="0" marL="0" marR="0" rtl="0" algn="ctr">
                        <a:lnSpc>
                          <a:spcPct val="100000"/>
                        </a:lnSpc>
                        <a:spcBef>
                          <a:spcPts val="0"/>
                        </a:spcBef>
                        <a:spcAft>
                          <a:spcPts val="0"/>
                        </a:spcAft>
                        <a:buClr>
                          <a:schemeClr val="dk1"/>
                        </a:buClr>
                        <a:buSzPts val="1200"/>
                        <a:buFont typeface="Tahoma"/>
                        <a:buNone/>
                      </a:pPr>
                      <a:r>
                        <a:rPr b="1" i="0" lang="en" sz="1200" u="none">
                          <a:solidFill>
                            <a:schemeClr val="dk1"/>
                          </a:solidFill>
                        </a:rPr>
                        <a:t>Write(B)</a:t>
                      </a:r>
                      <a:endParaRPr sz="1100"/>
                    </a:p>
                  </a:txBody>
                  <a:tcPr marT="0" marB="0" marR="0" marL="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t/>
                      </a:r>
                      <a:endParaRPr sz="1400">
                        <a:solidFill>
                          <a:schemeClr val="dk1"/>
                        </a:solidFill>
                      </a:endParaRPr>
                    </a:p>
                  </a:txBody>
                  <a:tcPr marT="0" marB="0" marR="0" marL="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51200">
                <a:tc>
                  <a:txBody>
                    <a:bodyPr/>
                    <a:lstStyle/>
                    <a:p>
                      <a:pPr indent="0" lvl="0" marL="0" marR="0" rtl="0" algn="ctr">
                        <a:lnSpc>
                          <a:spcPct val="100000"/>
                        </a:lnSpc>
                        <a:spcBef>
                          <a:spcPts val="0"/>
                        </a:spcBef>
                        <a:spcAft>
                          <a:spcPts val="0"/>
                        </a:spcAft>
                        <a:buClr>
                          <a:schemeClr val="accent2"/>
                        </a:buClr>
                        <a:buSzPts val="1200"/>
                        <a:buFont typeface="Tahoma"/>
                        <a:buNone/>
                      </a:pPr>
                      <a:r>
                        <a:rPr b="1" i="0" lang="en" sz="1200" u="none">
                          <a:solidFill>
                            <a:schemeClr val="accent2"/>
                          </a:solidFill>
                        </a:rPr>
                        <a:t>Unlock(B)</a:t>
                      </a:r>
                      <a:endParaRPr sz="1100"/>
                    </a:p>
                  </a:txBody>
                  <a:tcPr marT="0" marB="0" marR="0" marL="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t/>
                      </a:r>
                      <a:endParaRPr sz="1400">
                        <a:solidFill>
                          <a:schemeClr val="dk1"/>
                        </a:solidFill>
                      </a:endParaRPr>
                    </a:p>
                  </a:txBody>
                  <a:tcPr marT="0" marB="0" marR="0" marL="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r>
            </a:tbl>
          </a:graphicData>
        </a:graphic>
      </p:graphicFrame>
      <p:cxnSp>
        <p:nvCxnSpPr>
          <p:cNvPr id="404" name="Google Shape;404;p62"/>
          <p:cNvCxnSpPr/>
          <p:nvPr/>
        </p:nvCxnSpPr>
        <p:spPr>
          <a:xfrm flipH="1">
            <a:off x="3733575" y="1015125"/>
            <a:ext cx="3900" cy="473700"/>
          </a:xfrm>
          <a:prstGeom prst="straightConnector1">
            <a:avLst/>
          </a:prstGeom>
          <a:noFill/>
          <a:ln cap="flat" cmpd="sng" w="19050">
            <a:solidFill>
              <a:srgbClr val="FF0000"/>
            </a:solidFill>
            <a:prstDash val="dash"/>
            <a:miter lim="800000"/>
            <a:headEnd len="sm" w="sm" type="none"/>
            <a:tailEnd len="med" w="med" type="stealth"/>
          </a:ln>
        </p:spPr>
      </p:cxnSp>
      <p:sp>
        <p:nvSpPr>
          <p:cNvPr id="405" name="Google Shape;405;p62"/>
          <p:cNvSpPr txBox="1"/>
          <p:nvPr>
            <p:ph idx="1" type="body"/>
          </p:nvPr>
        </p:nvSpPr>
        <p:spPr>
          <a:xfrm>
            <a:off x="5068175" y="896750"/>
            <a:ext cx="3660600" cy="2727900"/>
          </a:xfrm>
          <a:prstGeom prst="rect">
            <a:avLst/>
          </a:prstGeom>
        </p:spPr>
        <p:txBody>
          <a:bodyPr anchorCtr="0" anchor="t" bIns="91425" lIns="91425" spcFirstLastPara="1" rIns="91425" wrap="square" tIns="91425">
            <a:noAutofit/>
          </a:bodyPr>
          <a:lstStyle/>
          <a:p>
            <a:pPr indent="0" lvl="0" marL="0" rtl="0" algn="l">
              <a:spcBef>
                <a:spcPts val="720"/>
              </a:spcBef>
              <a:spcAft>
                <a:spcPts val="0"/>
              </a:spcAft>
              <a:buNone/>
            </a:pPr>
            <a:r>
              <a:rPr lang="en" sz="2000">
                <a:latin typeface="Arial"/>
                <a:ea typeface="Arial"/>
                <a:cs typeface="Arial"/>
                <a:sym typeface="Arial"/>
              </a:rPr>
              <a:t>Is this a 2PL schedule?</a:t>
            </a:r>
            <a:endParaRPr sz="2000">
              <a:latin typeface="Arial"/>
              <a:ea typeface="Arial"/>
              <a:cs typeface="Arial"/>
              <a:sym typeface="Arial"/>
            </a:endParaRPr>
          </a:p>
          <a:p>
            <a:pPr indent="0" lvl="0" marL="0" rtl="0" algn="l">
              <a:spcBef>
                <a:spcPts val="720"/>
              </a:spcBef>
              <a:spcAft>
                <a:spcPts val="0"/>
              </a:spcAft>
              <a:buNone/>
            </a:pPr>
            <a:r>
              <a:rPr lang="en" sz="2000">
                <a:solidFill>
                  <a:srgbClr val="FF0000"/>
                </a:solidFill>
                <a:latin typeface="Arial"/>
                <a:ea typeface="Arial"/>
                <a:cs typeface="Arial"/>
                <a:sym typeface="Arial"/>
              </a:rPr>
              <a:t>No</a:t>
            </a:r>
            <a:br>
              <a:rPr lang="en" sz="2000">
                <a:latin typeface="Arial"/>
                <a:ea typeface="Arial"/>
                <a:cs typeface="Arial"/>
                <a:sym typeface="Arial"/>
              </a:rPr>
            </a:br>
            <a:br>
              <a:rPr lang="en" sz="2000">
                <a:latin typeface="Arial"/>
                <a:ea typeface="Arial"/>
                <a:cs typeface="Arial"/>
                <a:sym typeface="Arial"/>
              </a:rPr>
            </a:br>
            <a:r>
              <a:rPr lang="en" sz="2000">
                <a:latin typeface="Arial"/>
                <a:ea typeface="Arial"/>
                <a:cs typeface="Arial"/>
                <a:sym typeface="Arial"/>
              </a:rPr>
              <a:t>Is this a serializable schedule?</a:t>
            </a:r>
            <a:endParaRPr sz="2000">
              <a:latin typeface="Arial"/>
              <a:ea typeface="Arial"/>
              <a:cs typeface="Arial"/>
              <a:sym typeface="Arial"/>
            </a:endParaRPr>
          </a:p>
          <a:p>
            <a:pPr indent="0" lvl="0" marL="0" rtl="0" algn="l">
              <a:spcBef>
                <a:spcPts val="720"/>
              </a:spcBef>
              <a:spcAft>
                <a:spcPts val="0"/>
              </a:spcAft>
              <a:buNone/>
            </a:pPr>
            <a:r>
              <a:rPr lang="en" sz="2000">
                <a:solidFill>
                  <a:srgbClr val="FF0000"/>
                </a:solidFill>
                <a:latin typeface="Arial"/>
                <a:ea typeface="Arial"/>
                <a:cs typeface="Arial"/>
                <a:sym typeface="Arial"/>
              </a:rPr>
              <a:t>No</a:t>
            </a:r>
            <a:endParaRPr sz="2000">
              <a:solidFill>
                <a:srgbClr val="FF0000"/>
              </a:solidFill>
              <a:latin typeface="Arial"/>
              <a:ea typeface="Arial"/>
              <a:cs typeface="Arial"/>
              <a:sym typeface="Arial"/>
            </a:endParaRPr>
          </a:p>
          <a:p>
            <a:pPr indent="0" lvl="0" marL="152400" rtl="0" algn="l">
              <a:spcBef>
                <a:spcPts val="0"/>
              </a:spcBef>
              <a:spcAft>
                <a:spcPts val="0"/>
              </a:spcAft>
              <a:buNone/>
            </a:pPr>
            <a:r>
              <a:t/>
            </a:r>
            <a:endParaRPr>
              <a:solidFill>
                <a:srgbClr val="000000"/>
              </a:solidFill>
              <a:latin typeface="Arial"/>
              <a:ea typeface="Arial"/>
              <a:cs typeface="Arial"/>
              <a:sym typeface="Arial"/>
            </a:endParaRPr>
          </a:p>
        </p:txBody>
      </p:sp>
      <p:cxnSp>
        <p:nvCxnSpPr>
          <p:cNvPr id="406" name="Google Shape;406;p62"/>
          <p:cNvCxnSpPr/>
          <p:nvPr/>
        </p:nvCxnSpPr>
        <p:spPr>
          <a:xfrm>
            <a:off x="1758050" y="2769675"/>
            <a:ext cx="1500" cy="275700"/>
          </a:xfrm>
          <a:prstGeom prst="straightConnector1">
            <a:avLst/>
          </a:prstGeom>
          <a:noFill/>
          <a:ln cap="flat" cmpd="sng" w="19050">
            <a:solidFill>
              <a:srgbClr val="FF0000"/>
            </a:solidFill>
            <a:prstDash val="dash"/>
            <a:miter lim="800000"/>
            <a:headEnd len="sm" w="sm" type="none"/>
            <a:tailEnd len="med" w="med" type="stealth"/>
          </a:ln>
        </p:spPr>
      </p:cxnSp>
      <p:cxnSp>
        <p:nvCxnSpPr>
          <p:cNvPr id="407" name="Google Shape;407;p62"/>
          <p:cNvCxnSpPr/>
          <p:nvPr/>
        </p:nvCxnSpPr>
        <p:spPr>
          <a:xfrm>
            <a:off x="2199525" y="1387400"/>
            <a:ext cx="1229400" cy="473700"/>
          </a:xfrm>
          <a:prstGeom prst="straightConnector1">
            <a:avLst/>
          </a:prstGeom>
          <a:noFill/>
          <a:ln cap="flat" cmpd="sng" w="19050">
            <a:solidFill>
              <a:srgbClr val="0000FF"/>
            </a:solidFill>
            <a:prstDash val="solid"/>
            <a:round/>
            <a:headEnd len="med" w="med" type="none"/>
            <a:tailEnd len="med" w="med" type="triangle"/>
          </a:ln>
        </p:spPr>
      </p:cxnSp>
      <p:cxnSp>
        <p:nvCxnSpPr>
          <p:cNvPr id="408" name="Google Shape;408;p62"/>
          <p:cNvCxnSpPr/>
          <p:nvPr/>
        </p:nvCxnSpPr>
        <p:spPr>
          <a:xfrm flipH="1">
            <a:off x="2154425" y="2910150"/>
            <a:ext cx="1263300" cy="1229400"/>
          </a:xfrm>
          <a:prstGeom prst="straightConnector1">
            <a:avLst/>
          </a:prstGeom>
          <a:noFill/>
          <a:ln cap="flat" cmpd="sng" w="19050">
            <a:solidFill>
              <a:srgbClr val="0000FF"/>
            </a:solidFill>
            <a:prstDash val="solid"/>
            <a:round/>
            <a:headEnd len="med" w="med" type="none"/>
            <a:tailEnd len="med" w="med" type="triangle"/>
          </a:ln>
        </p:spPr>
      </p:cxnSp>
      <p:sp>
        <p:nvSpPr>
          <p:cNvPr id="409" name="Google Shape;409;p62"/>
          <p:cNvSpPr txBox="1"/>
          <p:nvPr/>
        </p:nvSpPr>
        <p:spPr>
          <a:xfrm>
            <a:off x="1288238" y="108394"/>
            <a:ext cx="941100" cy="400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Helvetica Neue"/>
                <a:ea typeface="Helvetica Neue"/>
                <a:cs typeface="Helvetica Neue"/>
                <a:sym typeface="Helvetica Neue"/>
              </a:rPr>
              <a:t>TXN 1</a:t>
            </a:r>
            <a:endParaRPr b="1">
              <a:solidFill>
                <a:schemeClr val="dk1"/>
              </a:solidFill>
              <a:latin typeface="Helvetica Neue"/>
              <a:ea typeface="Helvetica Neue"/>
              <a:cs typeface="Helvetica Neue"/>
              <a:sym typeface="Helvetica Neue"/>
            </a:endParaRPr>
          </a:p>
        </p:txBody>
      </p:sp>
      <p:sp>
        <p:nvSpPr>
          <p:cNvPr id="410" name="Google Shape;410;p62"/>
          <p:cNvSpPr txBox="1"/>
          <p:nvPr/>
        </p:nvSpPr>
        <p:spPr>
          <a:xfrm>
            <a:off x="3264963" y="108394"/>
            <a:ext cx="941100" cy="400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Helvetica Neue"/>
                <a:ea typeface="Helvetica Neue"/>
                <a:cs typeface="Helvetica Neue"/>
                <a:sym typeface="Helvetica Neue"/>
              </a:rPr>
              <a:t>TXN 2</a:t>
            </a:r>
            <a:endParaRPr b="1">
              <a:solidFill>
                <a:schemeClr val="dk1"/>
              </a:solidFill>
              <a:latin typeface="Helvetica Neue"/>
              <a:ea typeface="Helvetica Neue"/>
              <a:cs typeface="Helvetica Neue"/>
              <a:sym typeface="Helvetica Neue"/>
            </a:endParaRPr>
          </a:p>
        </p:txBody>
      </p:sp>
      <p:grpSp>
        <p:nvGrpSpPr>
          <p:cNvPr id="411" name="Google Shape;411;p62"/>
          <p:cNvGrpSpPr/>
          <p:nvPr/>
        </p:nvGrpSpPr>
        <p:grpSpPr>
          <a:xfrm>
            <a:off x="-78712" y="697000"/>
            <a:ext cx="941100" cy="3638919"/>
            <a:chOff x="-154912" y="697000"/>
            <a:chExt cx="941100" cy="3638919"/>
          </a:xfrm>
        </p:grpSpPr>
        <p:cxnSp>
          <p:nvCxnSpPr>
            <p:cNvPr id="412" name="Google Shape;412;p62"/>
            <p:cNvCxnSpPr/>
            <p:nvPr/>
          </p:nvCxnSpPr>
          <p:spPr>
            <a:xfrm>
              <a:off x="315650" y="697000"/>
              <a:ext cx="0" cy="3175500"/>
            </a:xfrm>
            <a:prstGeom prst="straightConnector1">
              <a:avLst/>
            </a:prstGeom>
            <a:noFill/>
            <a:ln cap="flat" cmpd="sng" w="19050">
              <a:solidFill>
                <a:schemeClr val="dk2"/>
              </a:solidFill>
              <a:prstDash val="solid"/>
              <a:round/>
              <a:headEnd len="med" w="med" type="none"/>
              <a:tailEnd len="med" w="med" type="triangle"/>
            </a:ln>
          </p:spPr>
        </p:cxnSp>
        <p:sp>
          <p:nvSpPr>
            <p:cNvPr id="413" name="Google Shape;413;p62"/>
            <p:cNvSpPr txBox="1"/>
            <p:nvPr/>
          </p:nvSpPr>
          <p:spPr>
            <a:xfrm>
              <a:off x="-154912" y="3935719"/>
              <a:ext cx="941100" cy="400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solidFill>
                    <a:schemeClr val="dk1"/>
                  </a:solidFill>
                  <a:latin typeface="Helvetica Neue"/>
                  <a:ea typeface="Helvetica Neue"/>
                  <a:cs typeface="Helvetica Neue"/>
                  <a:sym typeface="Helvetica Neue"/>
                </a:rPr>
                <a:t>time</a:t>
              </a:r>
              <a:endParaRPr>
                <a:solidFill>
                  <a:schemeClr val="dk1"/>
                </a:solidFill>
                <a:latin typeface="Helvetica Neue"/>
                <a:ea typeface="Helvetica Neue"/>
                <a:cs typeface="Helvetica Neue"/>
                <a:sym typeface="Helvetica Neue"/>
              </a:endParaRPr>
            </a:p>
          </p:txBody>
        </p: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5">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5">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5">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5">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417" name="Shape 417"/>
        <p:cNvGrpSpPr/>
        <p:nvPr/>
      </p:nvGrpSpPr>
      <p:grpSpPr>
        <a:xfrm>
          <a:off x="0" y="0"/>
          <a:ext cx="0" cy="0"/>
          <a:chOff x="0" y="0"/>
          <a:chExt cx="0" cy="0"/>
        </a:xfrm>
      </p:grpSpPr>
      <p:graphicFrame>
        <p:nvGraphicFramePr>
          <p:cNvPr id="418" name="Google Shape;418;p63"/>
          <p:cNvGraphicFramePr/>
          <p:nvPr/>
        </p:nvGraphicFramePr>
        <p:xfrm>
          <a:off x="990362" y="512725"/>
          <a:ext cx="3000000" cy="3000000"/>
        </p:xfrm>
        <a:graphic>
          <a:graphicData uri="http://schemas.openxmlformats.org/drawingml/2006/table">
            <a:tbl>
              <a:tblPr>
                <a:noFill/>
                <a:tableStyleId>{F1C134ED-6AEC-495E-B3A3-6E17C4B8DD18}</a:tableStyleId>
              </a:tblPr>
              <a:tblGrid>
                <a:gridCol w="1902900"/>
                <a:gridCol w="1728525"/>
              </a:tblGrid>
              <a:tr h="251425">
                <a:tc>
                  <a:txBody>
                    <a:bodyPr/>
                    <a:lstStyle/>
                    <a:p>
                      <a:pPr indent="0" lvl="0" marL="0" marR="0" rtl="0" algn="ctr">
                        <a:lnSpc>
                          <a:spcPct val="100000"/>
                        </a:lnSpc>
                        <a:spcBef>
                          <a:spcPts val="0"/>
                        </a:spcBef>
                        <a:spcAft>
                          <a:spcPts val="0"/>
                        </a:spcAft>
                        <a:buClr>
                          <a:srgbClr val="FF0000"/>
                        </a:buClr>
                        <a:buSzPts val="1200"/>
                        <a:buFont typeface="Tahoma"/>
                        <a:buNone/>
                      </a:pPr>
                      <a:r>
                        <a:rPr b="1" i="0" lang="en" sz="1200" u="none">
                          <a:solidFill>
                            <a:srgbClr val="FF0000"/>
                          </a:solidFill>
                        </a:rPr>
                        <a:t>Lock_X(A)  &lt;granted&gt;</a:t>
                      </a:r>
                      <a:endParaRPr sz="1100"/>
                    </a:p>
                  </a:txBody>
                  <a:tcPr marT="0" marB="0" marR="0" marL="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t/>
                      </a:r>
                      <a:endParaRPr sz="1400">
                        <a:solidFill>
                          <a:schemeClr val="dk1"/>
                        </a:solidFill>
                      </a:endParaRPr>
                    </a:p>
                  </a:txBody>
                  <a:tcPr marT="0" marB="0" marR="0" marL="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51425">
                <a:tc>
                  <a:txBody>
                    <a:bodyPr/>
                    <a:lstStyle/>
                    <a:p>
                      <a:pPr indent="0" lvl="0" marL="0" marR="0" rtl="0" algn="ctr">
                        <a:lnSpc>
                          <a:spcPct val="100000"/>
                        </a:lnSpc>
                        <a:spcBef>
                          <a:spcPts val="0"/>
                        </a:spcBef>
                        <a:spcAft>
                          <a:spcPts val="0"/>
                        </a:spcAft>
                        <a:buClr>
                          <a:schemeClr val="dk1"/>
                        </a:buClr>
                        <a:buSzPts val="1200"/>
                        <a:buFont typeface="Tahoma"/>
                        <a:buNone/>
                      </a:pPr>
                      <a:r>
                        <a:rPr b="1" i="0" lang="en" sz="1200" u="none">
                          <a:solidFill>
                            <a:schemeClr val="dk1"/>
                          </a:solidFill>
                        </a:rPr>
                        <a:t>Read(A)</a:t>
                      </a:r>
                      <a:endParaRPr sz="1100"/>
                    </a:p>
                  </a:txBody>
                  <a:tcPr marT="0" marB="0" marR="0" marL="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FF0000"/>
                        </a:buClr>
                        <a:buSzPts val="1200"/>
                        <a:buFont typeface="Tahoma"/>
                        <a:buNone/>
                      </a:pPr>
                      <a:r>
                        <a:rPr b="1" i="0" lang="en" sz="1200" u="none">
                          <a:solidFill>
                            <a:srgbClr val="FF0000"/>
                          </a:solidFill>
                        </a:rPr>
                        <a:t>Lock_S(A)</a:t>
                      </a:r>
                      <a:endParaRPr sz="1100"/>
                    </a:p>
                  </a:txBody>
                  <a:tcPr marT="0" marB="0" marR="0" marL="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51425">
                <a:tc>
                  <a:txBody>
                    <a:bodyPr/>
                    <a:lstStyle/>
                    <a:p>
                      <a:pPr indent="0" lvl="0" marL="0" marR="0" rtl="0" algn="ctr">
                        <a:lnSpc>
                          <a:spcPct val="100000"/>
                        </a:lnSpc>
                        <a:spcBef>
                          <a:spcPts val="0"/>
                        </a:spcBef>
                        <a:spcAft>
                          <a:spcPts val="0"/>
                        </a:spcAft>
                        <a:buClr>
                          <a:schemeClr val="dk1"/>
                        </a:buClr>
                        <a:buSzPts val="1200"/>
                        <a:buFont typeface="Tahoma"/>
                        <a:buNone/>
                      </a:pPr>
                      <a:r>
                        <a:rPr b="1" i="0" lang="en" sz="1200" u="none">
                          <a:solidFill>
                            <a:schemeClr val="dk1"/>
                          </a:solidFill>
                        </a:rPr>
                        <a:t>A := A-50</a:t>
                      </a:r>
                      <a:endParaRPr sz="1100"/>
                    </a:p>
                  </a:txBody>
                  <a:tcPr marT="0" marB="0" marR="0" marL="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t/>
                      </a:r>
                      <a:endParaRPr sz="1400">
                        <a:solidFill>
                          <a:schemeClr val="dk1"/>
                        </a:solidFill>
                      </a:endParaRPr>
                    </a:p>
                  </a:txBody>
                  <a:tcPr marT="0" marB="0" marR="0" marL="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51425">
                <a:tc>
                  <a:txBody>
                    <a:bodyPr/>
                    <a:lstStyle/>
                    <a:p>
                      <a:pPr indent="0" lvl="0" marL="0" marR="0" rtl="0" algn="ctr">
                        <a:lnSpc>
                          <a:spcPct val="100000"/>
                        </a:lnSpc>
                        <a:spcBef>
                          <a:spcPts val="0"/>
                        </a:spcBef>
                        <a:spcAft>
                          <a:spcPts val="0"/>
                        </a:spcAft>
                        <a:buClr>
                          <a:schemeClr val="dk1"/>
                        </a:buClr>
                        <a:buSzPts val="1200"/>
                        <a:buFont typeface="Tahoma"/>
                        <a:buNone/>
                      </a:pPr>
                      <a:r>
                        <a:rPr b="1" i="0" lang="en" sz="1200" u="none">
                          <a:solidFill>
                            <a:schemeClr val="dk1"/>
                          </a:solidFill>
                        </a:rPr>
                        <a:t>Write(A)</a:t>
                      </a:r>
                      <a:endParaRPr sz="1100"/>
                    </a:p>
                  </a:txBody>
                  <a:tcPr marT="0" marB="0" marR="0" marL="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t/>
                      </a:r>
                      <a:endParaRPr sz="1400">
                        <a:solidFill>
                          <a:schemeClr val="dk1"/>
                        </a:solidFill>
                      </a:endParaRPr>
                    </a:p>
                  </a:txBody>
                  <a:tcPr marT="0" marB="0" marR="0" marL="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51425">
                <a:tc>
                  <a:txBody>
                    <a:bodyPr/>
                    <a:lstStyle/>
                    <a:p>
                      <a:pPr indent="0" lvl="0" marL="0" marR="0" rtl="0" algn="ctr">
                        <a:lnSpc>
                          <a:spcPct val="100000"/>
                        </a:lnSpc>
                        <a:spcBef>
                          <a:spcPts val="0"/>
                        </a:spcBef>
                        <a:spcAft>
                          <a:spcPts val="0"/>
                        </a:spcAft>
                        <a:buClr>
                          <a:srgbClr val="FF0000"/>
                        </a:buClr>
                        <a:buSzPts val="1200"/>
                        <a:buFont typeface="Tahoma"/>
                        <a:buNone/>
                      </a:pPr>
                      <a:r>
                        <a:rPr b="1" i="0" lang="en" sz="1200" u="none">
                          <a:solidFill>
                            <a:srgbClr val="FF0000"/>
                          </a:solidFill>
                        </a:rPr>
                        <a:t>Lock_X(B)  &lt;granted&gt;</a:t>
                      </a:r>
                      <a:endParaRPr sz="1100"/>
                    </a:p>
                  </a:txBody>
                  <a:tcPr marT="0" marB="0" marR="0" marL="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t/>
                      </a:r>
                      <a:endParaRPr sz="1400">
                        <a:solidFill>
                          <a:schemeClr val="dk1"/>
                        </a:solidFill>
                      </a:endParaRPr>
                    </a:p>
                  </a:txBody>
                  <a:tcPr marT="0" marB="0" marR="0" marL="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51425">
                <a:tc>
                  <a:txBody>
                    <a:bodyPr/>
                    <a:lstStyle/>
                    <a:p>
                      <a:pPr indent="0" lvl="0" marL="0" marR="0" rtl="0" algn="ctr">
                        <a:lnSpc>
                          <a:spcPct val="100000"/>
                        </a:lnSpc>
                        <a:spcBef>
                          <a:spcPts val="0"/>
                        </a:spcBef>
                        <a:spcAft>
                          <a:spcPts val="0"/>
                        </a:spcAft>
                        <a:buClr>
                          <a:schemeClr val="accent2"/>
                        </a:buClr>
                        <a:buSzPts val="1200"/>
                        <a:buFont typeface="Tahoma"/>
                        <a:buNone/>
                      </a:pPr>
                      <a:r>
                        <a:rPr b="1" i="0" lang="en" sz="1200" u="none">
                          <a:solidFill>
                            <a:schemeClr val="accent2"/>
                          </a:solidFill>
                        </a:rPr>
                        <a:t>Unlock(A)</a:t>
                      </a:r>
                      <a:endParaRPr sz="1100"/>
                    </a:p>
                  </a:txBody>
                  <a:tcPr marT="0" marB="0" marR="0" marL="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200"/>
                        <a:buFont typeface="Tahoma"/>
                        <a:buNone/>
                      </a:pPr>
                      <a:r>
                        <a:rPr b="1" i="0" lang="en" sz="1200" u="none">
                          <a:solidFill>
                            <a:srgbClr val="FF0000"/>
                          </a:solidFill>
                        </a:rPr>
                        <a:t>&lt;granted&gt;</a:t>
                      </a:r>
                      <a:endParaRPr sz="1100"/>
                    </a:p>
                  </a:txBody>
                  <a:tcPr marT="0" marB="0" marR="0" marL="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51425">
                <a:tc>
                  <a:txBody>
                    <a:bodyPr/>
                    <a:lstStyle/>
                    <a:p>
                      <a:pPr indent="0" lvl="0" marL="0" marR="0" rtl="0" algn="ctr">
                        <a:spcBef>
                          <a:spcPts val="0"/>
                        </a:spcBef>
                        <a:spcAft>
                          <a:spcPts val="0"/>
                        </a:spcAft>
                        <a:buNone/>
                      </a:pPr>
                      <a:r>
                        <a:t/>
                      </a:r>
                      <a:endParaRPr sz="1400">
                        <a:solidFill>
                          <a:schemeClr val="dk1"/>
                        </a:solidFill>
                      </a:endParaRPr>
                    </a:p>
                  </a:txBody>
                  <a:tcPr marT="0" marB="0" marR="0" marL="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200"/>
                        <a:buFont typeface="Tahoma"/>
                        <a:buNone/>
                      </a:pPr>
                      <a:r>
                        <a:rPr b="1" i="0" lang="en" sz="1200" u="none">
                          <a:solidFill>
                            <a:schemeClr val="dk1"/>
                          </a:solidFill>
                        </a:rPr>
                        <a:t>Read(A)</a:t>
                      </a:r>
                      <a:endParaRPr sz="1100"/>
                    </a:p>
                  </a:txBody>
                  <a:tcPr marT="0" marB="0" marR="0" marL="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51425">
                <a:tc>
                  <a:txBody>
                    <a:bodyPr/>
                    <a:lstStyle/>
                    <a:p>
                      <a:pPr indent="0" lvl="0" marL="0" marR="0" rtl="0" algn="ctr">
                        <a:spcBef>
                          <a:spcPts val="0"/>
                        </a:spcBef>
                        <a:spcAft>
                          <a:spcPts val="0"/>
                        </a:spcAft>
                        <a:buNone/>
                      </a:pPr>
                      <a:r>
                        <a:t/>
                      </a:r>
                      <a:endParaRPr sz="1400">
                        <a:solidFill>
                          <a:schemeClr val="dk1"/>
                        </a:solidFill>
                      </a:endParaRPr>
                    </a:p>
                  </a:txBody>
                  <a:tcPr marT="0" marB="0" marR="0" marL="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FF0000"/>
                        </a:buClr>
                        <a:buSzPts val="1200"/>
                        <a:buFont typeface="Tahoma"/>
                        <a:buNone/>
                      </a:pPr>
                      <a:r>
                        <a:rPr b="1" i="0" lang="en" sz="1200" u="none">
                          <a:solidFill>
                            <a:srgbClr val="FF0000"/>
                          </a:solidFill>
                        </a:rPr>
                        <a:t>Lock_S(B)</a:t>
                      </a:r>
                      <a:endParaRPr sz="1100"/>
                    </a:p>
                  </a:txBody>
                  <a:tcPr marT="0" marB="0" marR="0" marL="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51425">
                <a:tc>
                  <a:txBody>
                    <a:bodyPr/>
                    <a:lstStyle/>
                    <a:p>
                      <a:pPr indent="0" lvl="0" marL="0" marR="0" rtl="0" algn="ctr">
                        <a:lnSpc>
                          <a:spcPct val="100000"/>
                        </a:lnSpc>
                        <a:spcBef>
                          <a:spcPts val="0"/>
                        </a:spcBef>
                        <a:spcAft>
                          <a:spcPts val="0"/>
                        </a:spcAft>
                        <a:buClr>
                          <a:schemeClr val="dk1"/>
                        </a:buClr>
                        <a:buSzPts val="1200"/>
                        <a:buFont typeface="Tahoma"/>
                        <a:buNone/>
                      </a:pPr>
                      <a:r>
                        <a:rPr b="1" i="0" lang="en" sz="1200" u="none">
                          <a:solidFill>
                            <a:schemeClr val="dk1"/>
                          </a:solidFill>
                        </a:rPr>
                        <a:t>Read(B)</a:t>
                      </a:r>
                      <a:endParaRPr sz="1100"/>
                    </a:p>
                  </a:txBody>
                  <a:tcPr marT="0" marB="0" marR="0" marL="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t/>
                      </a:r>
                      <a:endParaRPr sz="1400">
                        <a:solidFill>
                          <a:schemeClr val="dk1"/>
                        </a:solidFill>
                      </a:endParaRPr>
                    </a:p>
                  </a:txBody>
                  <a:tcPr marT="0" marB="0" marR="0" marL="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51425">
                <a:tc>
                  <a:txBody>
                    <a:bodyPr/>
                    <a:lstStyle/>
                    <a:p>
                      <a:pPr indent="0" lvl="0" marL="0" marR="0" rtl="0" algn="ctr">
                        <a:lnSpc>
                          <a:spcPct val="100000"/>
                        </a:lnSpc>
                        <a:spcBef>
                          <a:spcPts val="0"/>
                        </a:spcBef>
                        <a:spcAft>
                          <a:spcPts val="0"/>
                        </a:spcAft>
                        <a:buClr>
                          <a:schemeClr val="dk1"/>
                        </a:buClr>
                        <a:buSzPts val="1200"/>
                        <a:buFont typeface="Tahoma"/>
                        <a:buNone/>
                      </a:pPr>
                      <a:r>
                        <a:rPr b="1" i="0" lang="en" sz="1200" u="none">
                          <a:solidFill>
                            <a:schemeClr val="dk1"/>
                          </a:solidFill>
                        </a:rPr>
                        <a:t>B := B +50</a:t>
                      </a:r>
                      <a:endParaRPr sz="1100"/>
                    </a:p>
                  </a:txBody>
                  <a:tcPr marT="0" marB="0" marR="0" marL="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t/>
                      </a:r>
                      <a:endParaRPr sz="1400">
                        <a:solidFill>
                          <a:schemeClr val="dk1"/>
                        </a:solidFill>
                      </a:endParaRPr>
                    </a:p>
                  </a:txBody>
                  <a:tcPr marT="0" marB="0" marR="0" marL="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51425">
                <a:tc>
                  <a:txBody>
                    <a:bodyPr/>
                    <a:lstStyle/>
                    <a:p>
                      <a:pPr indent="0" lvl="0" marL="0" marR="0" rtl="0" algn="ctr">
                        <a:lnSpc>
                          <a:spcPct val="100000"/>
                        </a:lnSpc>
                        <a:spcBef>
                          <a:spcPts val="0"/>
                        </a:spcBef>
                        <a:spcAft>
                          <a:spcPts val="0"/>
                        </a:spcAft>
                        <a:buClr>
                          <a:schemeClr val="dk1"/>
                        </a:buClr>
                        <a:buSzPts val="1200"/>
                        <a:buFont typeface="Tahoma"/>
                        <a:buNone/>
                      </a:pPr>
                      <a:r>
                        <a:rPr b="1" i="0" lang="en" sz="1200" u="none">
                          <a:solidFill>
                            <a:schemeClr val="dk1"/>
                          </a:solidFill>
                        </a:rPr>
                        <a:t>Write(B)</a:t>
                      </a:r>
                      <a:endParaRPr sz="1100"/>
                    </a:p>
                  </a:txBody>
                  <a:tcPr marT="0" marB="0" marR="0" marL="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t/>
                      </a:r>
                      <a:endParaRPr sz="1400">
                        <a:solidFill>
                          <a:schemeClr val="dk1"/>
                        </a:solidFill>
                      </a:endParaRPr>
                    </a:p>
                  </a:txBody>
                  <a:tcPr marT="0" marB="0" marR="0" marL="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51425">
                <a:tc>
                  <a:txBody>
                    <a:bodyPr/>
                    <a:lstStyle/>
                    <a:p>
                      <a:pPr indent="0" lvl="0" marL="0" marR="0" rtl="0" algn="ctr">
                        <a:lnSpc>
                          <a:spcPct val="100000"/>
                        </a:lnSpc>
                        <a:spcBef>
                          <a:spcPts val="0"/>
                        </a:spcBef>
                        <a:spcAft>
                          <a:spcPts val="0"/>
                        </a:spcAft>
                        <a:buClr>
                          <a:schemeClr val="accent2"/>
                        </a:buClr>
                        <a:buSzPts val="1200"/>
                        <a:buFont typeface="Tahoma"/>
                        <a:buNone/>
                      </a:pPr>
                      <a:r>
                        <a:rPr b="1" i="0" lang="en" sz="1200" u="none">
                          <a:solidFill>
                            <a:schemeClr val="accent2"/>
                          </a:solidFill>
                        </a:rPr>
                        <a:t>Unlock(B)</a:t>
                      </a:r>
                      <a:endParaRPr sz="1100"/>
                    </a:p>
                  </a:txBody>
                  <a:tcPr marT="0" marB="0" marR="0" marL="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200"/>
                        <a:buFont typeface="Tahoma"/>
                        <a:buNone/>
                      </a:pPr>
                      <a:r>
                        <a:rPr b="1" i="0" lang="en" sz="1200" u="none">
                          <a:solidFill>
                            <a:srgbClr val="FF0000"/>
                          </a:solidFill>
                        </a:rPr>
                        <a:t>&lt;granted&gt;</a:t>
                      </a:r>
                      <a:endParaRPr sz="1100"/>
                    </a:p>
                  </a:txBody>
                  <a:tcPr marT="0" marB="0" marR="0" marL="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51425">
                <a:tc>
                  <a:txBody>
                    <a:bodyPr/>
                    <a:lstStyle/>
                    <a:p>
                      <a:pPr indent="0" lvl="0" marL="0" marR="0" rtl="0" algn="ctr">
                        <a:spcBef>
                          <a:spcPts val="0"/>
                        </a:spcBef>
                        <a:spcAft>
                          <a:spcPts val="0"/>
                        </a:spcAft>
                        <a:buNone/>
                      </a:pPr>
                      <a:r>
                        <a:t/>
                      </a:r>
                      <a:endParaRPr sz="1400">
                        <a:solidFill>
                          <a:schemeClr val="dk1"/>
                        </a:solidFill>
                      </a:endParaRPr>
                    </a:p>
                  </a:txBody>
                  <a:tcPr marT="0" marB="0" marR="0" marL="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accent2"/>
                        </a:buClr>
                        <a:buSzPts val="1200"/>
                        <a:buFont typeface="Tahoma"/>
                        <a:buNone/>
                      </a:pPr>
                      <a:r>
                        <a:rPr b="1" i="0" lang="en" sz="1200" u="none">
                          <a:solidFill>
                            <a:schemeClr val="accent2"/>
                          </a:solidFill>
                        </a:rPr>
                        <a:t>Unlock(A)</a:t>
                      </a:r>
                      <a:endParaRPr sz="1100"/>
                    </a:p>
                  </a:txBody>
                  <a:tcPr marT="0" marB="0" marR="0" marL="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51425">
                <a:tc>
                  <a:txBody>
                    <a:bodyPr/>
                    <a:lstStyle/>
                    <a:p>
                      <a:pPr indent="0" lvl="0" marL="0" marR="0" rtl="0" algn="ctr">
                        <a:spcBef>
                          <a:spcPts val="0"/>
                        </a:spcBef>
                        <a:spcAft>
                          <a:spcPts val="0"/>
                        </a:spcAft>
                        <a:buNone/>
                      </a:pPr>
                      <a:r>
                        <a:t/>
                      </a:r>
                      <a:endParaRPr sz="1400">
                        <a:solidFill>
                          <a:schemeClr val="dk1"/>
                        </a:solidFill>
                      </a:endParaRPr>
                    </a:p>
                  </a:txBody>
                  <a:tcPr marT="0" marB="0" marR="0" marL="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200"/>
                        <a:buFont typeface="Tahoma"/>
                        <a:buNone/>
                      </a:pPr>
                      <a:r>
                        <a:rPr b="1" i="0" lang="en" sz="1200" u="none">
                          <a:solidFill>
                            <a:schemeClr val="dk1"/>
                          </a:solidFill>
                        </a:rPr>
                        <a:t>Read(B)</a:t>
                      </a:r>
                      <a:endParaRPr sz="1100"/>
                    </a:p>
                  </a:txBody>
                  <a:tcPr marT="0" marB="0" marR="0" marL="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51425">
                <a:tc>
                  <a:txBody>
                    <a:bodyPr/>
                    <a:lstStyle/>
                    <a:p>
                      <a:pPr indent="0" lvl="0" marL="0" marR="0" rtl="0" algn="ctr">
                        <a:spcBef>
                          <a:spcPts val="0"/>
                        </a:spcBef>
                        <a:spcAft>
                          <a:spcPts val="0"/>
                        </a:spcAft>
                        <a:buNone/>
                      </a:pPr>
                      <a:r>
                        <a:t/>
                      </a:r>
                      <a:endParaRPr sz="1400">
                        <a:solidFill>
                          <a:schemeClr val="dk1"/>
                        </a:solidFill>
                      </a:endParaRPr>
                    </a:p>
                  </a:txBody>
                  <a:tcPr marT="0" marB="0" marR="0" marL="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rtl="0" algn="ctr">
                        <a:spcBef>
                          <a:spcPts val="0"/>
                        </a:spcBef>
                        <a:spcAft>
                          <a:spcPts val="0"/>
                        </a:spcAft>
                        <a:buClr>
                          <a:schemeClr val="accent2"/>
                        </a:buClr>
                        <a:buSzPts val="1200"/>
                        <a:buFont typeface="Tahoma"/>
                        <a:buNone/>
                      </a:pPr>
                      <a:r>
                        <a:rPr b="1" lang="en" sz="1200">
                          <a:solidFill>
                            <a:schemeClr val="accent2"/>
                          </a:solidFill>
                        </a:rPr>
                        <a:t>Unlock(B)</a:t>
                      </a:r>
                      <a:endParaRPr b="1" sz="1200">
                        <a:solidFill>
                          <a:schemeClr val="dk1"/>
                        </a:solidFill>
                      </a:endParaRPr>
                    </a:p>
                  </a:txBody>
                  <a:tcPr marT="0" marB="0" marR="0" marL="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r>
            </a:tbl>
          </a:graphicData>
        </a:graphic>
      </p:graphicFrame>
      <p:sp>
        <p:nvSpPr>
          <p:cNvPr id="419" name="Google Shape;419;p63"/>
          <p:cNvSpPr txBox="1"/>
          <p:nvPr/>
        </p:nvSpPr>
        <p:spPr>
          <a:xfrm>
            <a:off x="457200" y="4782740"/>
            <a:ext cx="2895600" cy="302419"/>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omic Sans MS"/>
              <a:buNone/>
            </a:pPr>
            <a:r>
              <a:t/>
            </a:r>
            <a:endParaRPr b="1" i="0" sz="1200" u="non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b="1" i="0" sz="1200" u="none">
              <a:solidFill>
                <a:schemeClr val="dk1"/>
              </a:solidFill>
              <a:latin typeface="Times New Roman"/>
              <a:ea typeface="Times New Roman"/>
              <a:cs typeface="Times New Roman"/>
              <a:sym typeface="Times New Roman"/>
            </a:endParaRPr>
          </a:p>
        </p:txBody>
      </p:sp>
      <p:sp>
        <p:nvSpPr>
          <p:cNvPr id="420" name="Google Shape;420;p63"/>
          <p:cNvSpPr txBox="1"/>
          <p:nvPr>
            <p:ph idx="1" type="body"/>
          </p:nvPr>
        </p:nvSpPr>
        <p:spPr>
          <a:xfrm>
            <a:off x="5068175" y="896750"/>
            <a:ext cx="3660600" cy="2303700"/>
          </a:xfrm>
          <a:prstGeom prst="rect">
            <a:avLst/>
          </a:prstGeom>
        </p:spPr>
        <p:txBody>
          <a:bodyPr anchorCtr="0" anchor="t" bIns="91425" lIns="91425" spcFirstLastPara="1" rIns="91425" wrap="square" tIns="91425">
            <a:noAutofit/>
          </a:bodyPr>
          <a:lstStyle/>
          <a:p>
            <a:pPr indent="0" lvl="0" marL="0" rtl="0" algn="l">
              <a:spcBef>
                <a:spcPts val="720"/>
              </a:spcBef>
              <a:spcAft>
                <a:spcPts val="0"/>
              </a:spcAft>
              <a:buNone/>
            </a:pPr>
            <a:r>
              <a:rPr lang="en" sz="2000"/>
              <a:t>Is this a 2PL schedule?</a:t>
            </a:r>
            <a:endParaRPr sz="2000"/>
          </a:p>
          <a:p>
            <a:pPr indent="0" lvl="0" marL="0" rtl="0" algn="l">
              <a:spcBef>
                <a:spcPts val="720"/>
              </a:spcBef>
              <a:spcAft>
                <a:spcPts val="0"/>
              </a:spcAft>
              <a:buNone/>
            </a:pPr>
            <a:r>
              <a:rPr lang="en" sz="2000">
                <a:solidFill>
                  <a:schemeClr val="accent2"/>
                </a:solidFill>
              </a:rPr>
              <a:t>Yes, and it is serializable</a:t>
            </a:r>
            <a:endParaRPr sz="2000">
              <a:solidFill>
                <a:schemeClr val="accent2"/>
              </a:solidFill>
            </a:endParaRPr>
          </a:p>
          <a:p>
            <a:pPr indent="-133350" lvl="0" marL="285750" rtl="0" algn="l">
              <a:spcBef>
                <a:spcPts val="720"/>
              </a:spcBef>
              <a:spcAft>
                <a:spcPts val="0"/>
              </a:spcAft>
              <a:buNone/>
            </a:pPr>
            <a:r>
              <a:t/>
            </a:r>
            <a:endParaRPr sz="2000"/>
          </a:p>
          <a:p>
            <a:pPr indent="0" lvl="0" marL="0" rtl="0" algn="l">
              <a:spcBef>
                <a:spcPts val="720"/>
              </a:spcBef>
              <a:spcAft>
                <a:spcPts val="0"/>
              </a:spcAft>
              <a:buNone/>
            </a:pPr>
            <a:r>
              <a:rPr lang="en" sz="2000"/>
              <a:t>Is this a Strict 2PL schedule?</a:t>
            </a:r>
            <a:endParaRPr sz="2000"/>
          </a:p>
          <a:p>
            <a:pPr indent="0" lvl="0" marL="0" rtl="0" algn="l">
              <a:spcBef>
                <a:spcPts val="720"/>
              </a:spcBef>
              <a:spcAft>
                <a:spcPts val="0"/>
              </a:spcAft>
              <a:buNone/>
            </a:pPr>
            <a:r>
              <a:rPr lang="en" sz="2000">
                <a:solidFill>
                  <a:srgbClr val="FF0000"/>
                </a:solidFill>
              </a:rPr>
              <a:t>No, cascading aborts possible</a:t>
            </a:r>
            <a:endParaRPr sz="2000">
              <a:solidFill>
                <a:srgbClr val="FF0000"/>
              </a:solidFill>
            </a:endParaRPr>
          </a:p>
          <a:p>
            <a:pPr indent="-133350" lvl="0" marL="285750" rtl="0" algn="l">
              <a:spcBef>
                <a:spcPts val="720"/>
              </a:spcBef>
              <a:spcAft>
                <a:spcPts val="0"/>
              </a:spcAft>
              <a:buNone/>
            </a:pPr>
            <a:r>
              <a:t/>
            </a:r>
            <a:endParaRPr sz="2000"/>
          </a:p>
        </p:txBody>
      </p:sp>
      <p:cxnSp>
        <p:nvCxnSpPr>
          <p:cNvPr id="421" name="Google Shape;421;p63"/>
          <p:cNvCxnSpPr/>
          <p:nvPr/>
        </p:nvCxnSpPr>
        <p:spPr>
          <a:xfrm>
            <a:off x="3737475" y="1015125"/>
            <a:ext cx="6000" cy="737400"/>
          </a:xfrm>
          <a:prstGeom prst="straightConnector1">
            <a:avLst/>
          </a:prstGeom>
          <a:noFill/>
          <a:ln cap="flat" cmpd="sng" w="19050">
            <a:solidFill>
              <a:srgbClr val="FF0000"/>
            </a:solidFill>
            <a:prstDash val="dash"/>
            <a:miter lim="800000"/>
            <a:headEnd len="sm" w="sm" type="none"/>
            <a:tailEnd len="med" w="med" type="stealth"/>
          </a:ln>
        </p:spPr>
      </p:cxnSp>
      <p:cxnSp>
        <p:nvCxnSpPr>
          <p:cNvPr id="422" name="Google Shape;422;p63"/>
          <p:cNvCxnSpPr/>
          <p:nvPr/>
        </p:nvCxnSpPr>
        <p:spPr>
          <a:xfrm>
            <a:off x="3743325" y="2562225"/>
            <a:ext cx="0" cy="723900"/>
          </a:xfrm>
          <a:prstGeom prst="straightConnector1">
            <a:avLst/>
          </a:prstGeom>
          <a:noFill/>
          <a:ln cap="flat" cmpd="sng" w="19050">
            <a:solidFill>
              <a:srgbClr val="FF0000"/>
            </a:solidFill>
            <a:prstDash val="dash"/>
            <a:miter lim="800000"/>
            <a:headEnd len="sm" w="sm" type="none"/>
            <a:tailEnd len="med" w="med" type="stealth"/>
          </a:ln>
        </p:spPr>
      </p:cxnSp>
      <p:sp>
        <p:nvSpPr>
          <p:cNvPr id="423" name="Google Shape;423;p63"/>
          <p:cNvSpPr txBox="1"/>
          <p:nvPr/>
        </p:nvSpPr>
        <p:spPr>
          <a:xfrm>
            <a:off x="1288238" y="108394"/>
            <a:ext cx="941100" cy="400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Helvetica Neue"/>
                <a:ea typeface="Helvetica Neue"/>
                <a:cs typeface="Helvetica Neue"/>
                <a:sym typeface="Helvetica Neue"/>
              </a:rPr>
              <a:t>TXN 1</a:t>
            </a:r>
            <a:endParaRPr b="1">
              <a:solidFill>
                <a:schemeClr val="dk1"/>
              </a:solidFill>
              <a:latin typeface="Helvetica Neue"/>
              <a:ea typeface="Helvetica Neue"/>
              <a:cs typeface="Helvetica Neue"/>
              <a:sym typeface="Helvetica Neue"/>
            </a:endParaRPr>
          </a:p>
        </p:txBody>
      </p:sp>
      <p:sp>
        <p:nvSpPr>
          <p:cNvPr id="424" name="Google Shape;424;p63"/>
          <p:cNvSpPr txBox="1"/>
          <p:nvPr/>
        </p:nvSpPr>
        <p:spPr>
          <a:xfrm>
            <a:off x="3264963" y="108394"/>
            <a:ext cx="941100" cy="400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Helvetica Neue"/>
                <a:ea typeface="Helvetica Neue"/>
                <a:cs typeface="Helvetica Neue"/>
                <a:sym typeface="Helvetica Neue"/>
              </a:rPr>
              <a:t>TXN 2</a:t>
            </a:r>
            <a:endParaRPr b="1">
              <a:solidFill>
                <a:schemeClr val="dk1"/>
              </a:solidFill>
              <a:latin typeface="Helvetica Neue"/>
              <a:ea typeface="Helvetica Neue"/>
              <a:cs typeface="Helvetica Neue"/>
              <a:sym typeface="Helvetica Neue"/>
            </a:endParaRPr>
          </a:p>
        </p:txBody>
      </p:sp>
      <p:grpSp>
        <p:nvGrpSpPr>
          <p:cNvPr id="425" name="Google Shape;425;p63"/>
          <p:cNvGrpSpPr/>
          <p:nvPr/>
        </p:nvGrpSpPr>
        <p:grpSpPr>
          <a:xfrm>
            <a:off x="73688" y="697000"/>
            <a:ext cx="941100" cy="3638919"/>
            <a:chOff x="-154912" y="697000"/>
            <a:chExt cx="941100" cy="3638919"/>
          </a:xfrm>
        </p:grpSpPr>
        <p:cxnSp>
          <p:nvCxnSpPr>
            <p:cNvPr id="426" name="Google Shape;426;p63"/>
            <p:cNvCxnSpPr/>
            <p:nvPr/>
          </p:nvCxnSpPr>
          <p:spPr>
            <a:xfrm>
              <a:off x="315650" y="697000"/>
              <a:ext cx="0" cy="3175500"/>
            </a:xfrm>
            <a:prstGeom prst="straightConnector1">
              <a:avLst/>
            </a:prstGeom>
            <a:noFill/>
            <a:ln cap="flat" cmpd="sng" w="19050">
              <a:solidFill>
                <a:schemeClr val="dk2"/>
              </a:solidFill>
              <a:prstDash val="solid"/>
              <a:round/>
              <a:headEnd len="med" w="med" type="none"/>
              <a:tailEnd len="med" w="med" type="triangle"/>
            </a:ln>
          </p:spPr>
        </p:cxnSp>
        <p:sp>
          <p:nvSpPr>
            <p:cNvPr id="427" name="Google Shape;427;p63"/>
            <p:cNvSpPr txBox="1"/>
            <p:nvPr/>
          </p:nvSpPr>
          <p:spPr>
            <a:xfrm>
              <a:off x="-154912" y="3935719"/>
              <a:ext cx="941100" cy="400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solidFill>
                    <a:schemeClr val="dk1"/>
                  </a:solidFill>
                  <a:latin typeface="Helvetica Neue"/>
                  <a:ea typeface="Helvetica Neue"/>
                  <a:cs typeface="Helvetica Neue"/>
                  <a:sym typeface="Helvetica Neue"/>
                </a:rPr>
                <a:t>time</a:t>
              </a:r>
              <a:endParaRPr>
                <a:solidFill>
                  <a:schemeClr val="dk1"/>
                </a:solidFill>
                <a:latin typeface="Helvetica Neue"/>
                <a:ea typeface="Helvetica Neue"/>
                <a:cs typeface="Helvetica Neue"/>
                <a:sym typeface="Helvetica Neue"/>
              </a:endParaRPr>
            </a:p>
          </p:txBody>
        </p: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2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20">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20">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20">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20">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20">
                                            <p:txEl>
                                              <p:pRg end="5" st="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Serial schedule — no problems</a:t>
            </a:r>
            <a:endParaRPr>
              <a:solidFill>
                <a:srgbClr val="FFFFFF"/>
              </a:solidFill>
            </a:endParaRPr>
          </a:p>
        </p:txBody>
      </p:sp>
      <p:sp>
        <p:nvSpPr>
          <p:cNvPr id="112" name="Google Shape;112;p28"/>
          <p:cNvSpPr txBox="1"/>
          <p:nvPr>
            <p:ph idx="1" type="body"/>
          </p:nvPr>
        </p:nvSpPr>
        <p:spPr>
          <a:xfrm>
            <a:off x="311700" y="1076275"/>
            <a:ext cx="8520600" cy="11106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
                <a:solidFill>
                  <a:schemeClr val="dk1"/>
                </a:solidFill>
              </a:rPr>
              <a:t>T1: </a:t>
            </a:r>
            <a:r>
              <a:rPr lang="en">
                <a:solidFill>
                  <a:schemeClr val="dk1"/>
                </a:solidFill>
              </a:rPr>
              <a:t>R(A)</a:t>
            </a:r>
            <a:r>
              <a:rPr lang="en">
                <a:solidFill>
                  <a:schemeClr val="dk1"/>
                </a:solidFill>
              </a:rPr>
              <a:t>, </a:t>
            </a:r>
            <a:r>
              <a:rPr lang="en">
                <a:solidFill>
                  <a:schemeClr val="dk1"/>
                </a:solidFill>
              </a:rPr>
              <a:t>W(A)</a:t>
            </a:r>
            <a:r>
              <a:rPr lang="en">
                <a:solidFill>
                  <a:schemeClr val="dk1"/>
                </a:solidFill>
              </a:rPr>
              <a:t>, R(B), W(B), Abort</a:t>
            </a:r>
            <a:endParaRPr>
              <a:solidFill>
                <a:schemeClr val="dk1"/>
              </a:solidFill>
            </a:endParaRPr>
          </a:p>
          <a:p>
            <a:pPr indent="0" lvl="0" marL="0" rtl="0" algn="l">
              <a:spcBef>
                <a:spcPts val="1000"/>
              </a:spcBef>
              <a:spcAft>
                <a:spcPts val="0"/>
              </a:spcAft>
              <a:buNone/>
            </a:pPr>
            <a:r>
              <a:rPr lang="en">
                <a:solidFill>
                  <a:schemeClr val="dk1"/>
                </a:solidFill>
              </a:rPr>
              <a:t>T2:                                                        R(A), W(A), Commit</a:t>
            </a:r>
            <a:endParaRPr>
              <a:solidFill>
                <a:schemeClr val="dk1"/>
              </a:solidFill>
            </a:endParaRPr>
          </a:p>
        </p:txBody>
      </p:sp>
      <p:cxnSp>
        <p:nvCxnSpPr>
          <p:cNvPr id="113" name="Google Shape;113;p28"/>
          <p:cNvCxnSpPr/>
          <p:nvPr/>
        </p:nvCxnSpPr>
        <p:spPr>
          <a:xfrm>
            <a:off x="433700" y="2248700"/>
            <a:ext cx="8127900" cy="0"/>
          </a:xfrm>
          <a:prstGeom prst="straightConnector1">
            <a:avLst/>
          </a:prstGeom>
          <a:noFill/>
          <a:ln cap="flat" cmpd="sng" w="28575">
            <a:solidFill>
              <a:srgbClr val="FFFFFF"/>
            </a:solidFill>
            <a:prstDash val="solid"/>
            <a:round/>
            <a:headEnd len="med" w="med" type="none"/>
            <a:tailEnd len="med" w="med" type="triangle"/>
          </a:ln>
        </p:spPr>
      </p:cxnSp>
      <p:sp>
        <p:nvSpPr>
          <p:cNvPr id="114" name="Google Shape;114;p28"/>
          <p:cNvSpPr txBox="1"/>
          <p:nvPr/>
        </p:nvSpPr>
        <p:spPr>
          <a:xfrm>
            <a:off x="7933475" y="2209050"/>
            <a:ext cx="752100" cy="4206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1000"/>
              </a:spcBef>
              <a:spcAft>
                <a:spcPts val="0"/>
              </a:spcAft>
              <a:buNone/>
            </a:pPr>
            <a:r>
              <a:rPr lang="en" sz="1800">
                <a:solidFill>
                  <a:schemeClr val="dk1"/>
                </a:solidFill>
              </a:rPr>
              <a:t>time</a:t>
            </a:r>
            <a:endParaRPr sz="1800">
              <a:solidFill>
                <a:schemeClr val="dk1"/>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431" name="Shape 431"/>
        <p:cNvGrpSpPr/>
        <p:nvPr/>
      </p:nvGrpSpPr>
      <p:grpSpPr>
        <a:xfrm>
          <a:off x="0" y="0"/>
          <a:ext cx="0" cy="0"/>
          <a:chOff x="0" y="0"/>
          <a:chExt cx="0" cy="0"/>
        </a:xfrm>
      </p:grpSpPr>
      <p:graphicFrame>
        <p:nvGraphicFramePr>
          <p:cNvPr id="432" name="Google Shape;432;p64"/>
          <p:cNvGraphicFramePr/>
          <p:nvPr/>
        </p:nvGraphicFramePr>
        <p:xfrm>
          <a:off x="933450" y="512725"/>
          <a:ext cx="3000000" cy="3000000"/>
        </p:xfrm>
        <a:graphic>
          <a:graphicData uri="http://schemas.openxmlformats.org/drawingml/2006/table">
            <a:tbl>
              <a:tblPr>
                <a:noFill/>
                <a:tableStyleId>{F1C134ED-6AEC-495E-B3A3-6E17C4B8DD18}</a:tableStyleId>
              </a:tblPr>
              <a:tblGrid>
                <a:gridCol w="1837525"/>
                <a:gridCol w="1946475"/>
              </a:tblGrid>
              <a:tr h="251200">
                <a:tc>
                  <a:txBody>
                    <a:bodyPr/>
                    <a:lstStyle/>
                    <a:p>
                      <a:pPr indent="0" lvl="0" marL="0" marR="0" rtl="0" algn="ctr">
                        <a:lnSpc>
                          <a:spcPct val="100000"/>
                        </a:lnSpc>
                        <a:spcBef>
                          <a:spcPts val="0"/>
                        </a:spcBef>
                        <a:spcAft>
                          <a:spcPts val="0"/>
                        </a:spcAft>
                        <a:buClr>
                          <a:srgbClr val="FF0000"/>
                        </a:buClr>
                        <a:buSzPts val="1200"/>
                        <a:buFont typeface="Tahoma"/>
                        <a:buNone/>
                      </a:pPr>
                      <a:r>
                        <a:rPr b="1" i="0" lang="en" sz="1200" u="none">
                          <a:solidFill>
                            <a:srgbClr val="FF0000"/>
                          </a:solidFill>
                        </a:rPr>
                        <a:t>Lock_X(A) &lt;granted&gt;</a:t>
                      </a:r>
                      <a:endParaRPr sz="1100"/>
                    </a:p>
                  </a:txBody>
                  <a:tcPr marT="0" marB="0" marR="0" marL="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t/>
                      </a:r>
                      <a:endParaRPr sz="1400">
                        <a:solidFill>
                          <a:schemeClr val="dk1"/>
                        </a:solidFill>
                      </a:endParaRPr>
                    </a:p>
                  </a:txBody>
                  <a:tcPr marT="0" marB="0" marR="0" marL="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51200">
                <a:tc>
                  <a:txBody>
                    <a:bodyPr/>
                    <a:lstStyle/>
                    <a:p>
                      <a:pPr indent="0" lvl="0" marL="0" marR="0" rtl="0" algn="ctr">
                        <a:lnSpc>
                          <a:spcPct val="100000"/>
                        </a:lnSpc>
                        <a:spcBef>
                          <a:spcPts val="0"/>
                        </a:spcBef>
                        <a:spcAft>
                          <a:spcPts val="0"/>
                        </a:spcAft>
                        <a:buClr>
                          <a:schemeClr val="dk1"/>
                        </a:buClr>
                        <a:buSzPts val="1200"/>
                        <a:buFont typeface="Tahoma"/>
                        <a:buNone/>
                      </a:pPr>
                      <a:r>
                        <a:rPr b="1" i="0" lang="en" sz="1200" u="none">
                          <a:solidFill>
                            <a:schemeClr val="dk1"/>
                          </a:solidFill>
                        </a:rPr>
                        <a:t>Read(A)</a:t>
                      </a:r>
                      <a:endParaRPr sz="1100"/>
                    </a:p>
                  </a:txBody>
                  <a:tcPr marT="0" marB="0" marR="0" marL="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FF0000"/>
                        </a:buClr>
                        <a:buSzPts val="1200"/>
                        <a:buFont typeface="Tahoma"/>
                        <a:buNone/>
                      </a:pPr>
                      <a:r>
                        <a:rPr b="1" i="0" lang="en" sz="1200" u="none">
                          <a:solidFill>
                            <a:srgbClr val="FF0000"/>
                          </a:solidFill>
                        </a:rPr>
                        <a:t>Lock_S(A)</a:t>
                      </a:r>
                      <a:endParaRPr sz="1100"/>
                    </a:p>
                  </a:txBody>
                  <a:tcPr marT="0" marB="0" marR="0" marL="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52400">
                <a:tc>
                  <a:txBody>
                    <a:bodyPr/>
                    <a:lstStyle/>
                    <a:p>
                      <a:pPr indent="0" lvl="0" marL="0" marR="0" rtl="0" algn="ctr">
                        <a:lnSpc>
                          <a:spcPct val="100000"/>
                        </a:lnSpc>
                        <a:spcBef>
                          <a:spcPts val="0"/>
                        </a:spcBef>
                        <a:spcAft>
                          <a:spcPts val="0"/>
                        </a:spcAft>
                        <a:buClr>
                          <a:schemeClr val="dk1"/>
                        </a:buClr>
                        <a:buSzPts val="1200"/>
                        <a:buFont typeface="Tahoma"/>
                        <a:buNone/>
                      </a:pPr>
                      <a:r>
                        <a:rPr b="1" i="0" lang="en" sz="1200" u="none">
                          <a:solidFill>
                            <a:schemeClr val="dk1"/>
                          </a:solidFill>
                        </a:rPr>
                        <a:t>A := A-50</a:t>
                      </a:r>
                      <a:endParaRPr sz="1100"/>
                    </a:p>
                  </a:txBody>
                  <a:tcPr marT="0" marB="0" marR="0" marL="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t/>
                      </a:r>
                      <a:endParaRPr sz="1400">
                        <a:solidFill>
                          <a:schemeClr val="dk1"/>
                        </a:solidFill>
                      </a:endParaRPr>
                    </a:p>
                  </a:txBody>
                  <a:tcPr marT="0" marB="0" marR="0" marL="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346450">
                <a:tc>
                  <a:txBody>
                    <a:bodyPr/>
                    <a:lstStyle/>
                    <a:p>
                      <a:pPr indent="0" lvl="0" marL="0" marR="0" rtl="0" algn="ctr">
                        <a:lnSpc>
                          <a:spcPct val="100000"/>
                        </a:lnSpc>
                        <a:spcBef>
                          <a:spcPts val="0"/>
                        </a:spcBef>
                        <a:spcAft>
                          <a:spcPts val="0"/>
                        </a:spcAft>
                        <a:buClr>
                          <a:schemeClr val="dk1"/>
                        </a:buClr>
                        <a:buSzPts val="1200"/>
                        <a:buFont typeface="Tahoma"/>
                        <a:buNone/>
                      </a:pPr>
                      <a:r>
                        <a:rPr b="1" i="0" lang="en" sz="1200" u="none">
                          <a:solidFill>
                            <a:schemeClr val="dk1"/>
                          </a:solidFill>
                        </a:rPr>
                        <a:t>Write(A)</a:t>
                      </a:r>
                      <a:endParaRPr sz="1100"/>
                    </a:p>
                  </a:txBody>
                  <a:tcPr marT="0" marB="0" marR="0" marL="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t/>
                      </a:r>
                      <a:endParaRPr sz="1400">
                        <a:solidFill>
                          <a:schemeClr val="dk1"/>
                        </a:solidFill>
                      </a:endParaRPr>
                    </a:p>
                  </a:txBody>
                  <a:tcPr marT="0" marB="0" marR="0" marL="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51200">
                <a:tc>
                  <a:txBody>
                    <a:bodyPr/>
                    <a:lstStyle/>
                    <a:p>
                      <a:pPr indent="0" lvl="0" marL="0" marR="0" rtl="0" algn="ctr">
                        <a:lnSpc>
                          <a:spcPct val="100000"/>
                        </a:lnSpc>
                        <a:spcBef>
                          <a:spcPts val="0"/>
                        </a:spcBef>
                        <a:spcAft>
                          <a:spcPts val="0"/>
                        </a:spcAft>
                        <a:buClr>
                          <a:srgbClr val="FF0000"/>
                        </a:buClr>
                        <a:buSzPts val="1200"/>
                        <a:buFont typeface="Tahoma"/>
                        <a:buNone/>
                      </a:pPr>
                      <a:r>
                        <a:rPr b="1" i="0" lang="en" sz="1200" u="none">
                          <a:solidFill>
                            <a:srgbClr val="FF0000"/>
                          </a:solidFill>
                        </a:rPr>
                        <a:t>Lock_X(B) &lt;granted&gt;</a:t>
                      </a:r>
                      <a:endParaRPr sz="1100"/>
                    </a:p>
                  </a:txBody>
                  <a:tcPr marT="0" marB="0" marR="0" marL="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t/>
                      </a:r>
                      <a:endParaRPr sz="1400">
                        <a:solidFill>
                          <a:schemeClr val="dk1"/>
                        </a:solidFill>
                      </a:endParaRPr>
                    </a:p>
                  </a:txBody>
                  <a:tcPr marT="0" marB="0" marR="0" marL="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51200">
                <a:tc>
                  <a:txBody>
                    <a:bodyPr/>
                    <a:lstStyle/>
                    <a:p>
                      <a:pPr indent="0" lvl="0" marL="0" marR="0" rtl="0" algn="ctr">
                        <a:lnSpc>
                          <a:spcPct val="100000"/>
                        </a:lnSpc>
                        <a:spcBef>
                          <a:spcPts val="0"/>
                        </a:spcBef>
                        <a:spcAft>
                          <a:spcPts val="0"/>
                        </a:spcAft>
                        <a:buClr>
                          <a:schemeClr val="dk1"/>
                        </a:buClr>
                        <a:buSzPts val="1200"/>
                        <a:buFont typeface="Tahoma"/>
                        <a:buNone/>
                      </a:pPr>
                      <a:r>
                        <a:rPr b="1" i="0" lang="en" sz="1200" u="none">
                          <a:solidFill>
                            <a:schemeClr val="dk1"/>
                          </a:solidFill>
                        </a:rPr>
                        <a:t>Read(B)</a:t>
                      </a:r>
                      <a:endParaRPr sz="1100"/>
                    </a:p>
                  </a:txBody>
                  <a:tcPr marT="0" marB="0" marR="0" marL="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t/>
                      </a:r>
                      <a:endParaRPr sz="1400">
                        <a:solidFill>
                          <a:schemeClr val="dk1"/>
                        </a:solidFill>
                      </a:endParaRPr>
                    </a:p>
                  </a:txBody>
                  <a:tcPr marT="0" marB="0" marR="0" marL="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51200">
                <a:tc>
                  <a:txBody>
                    <a:bodyPr/>
                    <a:lstStyle/>
                    <a:p>
                      <a:pPr indent="0" lvl="0" marL="0" marR="0" rtl="0" algn="ctr">
                        <a:lnSpc>
                          <a:spcPct val="100000"/>
                        </a:lnSpc>
                        <a:spcBef>
                          <a:spcPts val="0"/>
                        </a:spcBef>
                        <a:spcAft>
                          <a:spcPts val="0"/>
                        </a:spcAft>
                        <a:buClr>
                          <a:schemeClr val="dk1"/>
                        </a:buClr>
                        <a:buSzPts val="1200"/>
                        <a:buFont typeface="Tahoma"/>
                        <a:buNone/>
                      </a:pPr>
                      <a:r>
                        <a:rPr b="1" i="0" lang="en" sz="1200" u="none">
                          <a:solidFill>
                            <a:schemeClr val="dk1"/>
                          </a:solidFill>
                        </a:rPr>
                        <a:t>B := B +50</a:t>
                      </a:r>
                      <a:endParaRPr sz="1100"/>
                    </a:p>
                  </a:txBody>
                  <a:tcPr marT="0" marB="0" marR="0" marL="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t/>
                      </a:r>
                      <a:endParaRPr sz="1400">
                        <a:solidFill>
                          <a:schemeClr val="dk1"/>
                        </a:solidFill>
                      </a:endParaRPr>
                    </a:p>
                  </a:txBody>
                  <a:tcPr marT="0" marB="0" marR="0" marL="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51200">
                <a:tc>
                  <a:txBody>
                    <a:bodyPr/>
                    <a:lstStyle/>
                    <a:p>
                      <a:pPr indent="0" lvl="0" marL="0" marR="0" rtl="0" algn="ctr">
                        <a:lnSpc>
                          <a:spcPct val="100000"/>
                        </a:lnSpc>
                        <a:spcBef>
                          <a:spcPts val="0"/>
                        </a:spcBef>
                        <a:spcAft>
                          <a:spcPts val="0"/>
                        </a:spcAft>
                        <a:buClr>
                          <a:schemeClr val="dk1"/>
                        </a:buClr>
                        <a:buSzPts val="1200"/>
                        <a:buFont typeface="Tahoma"/>
                        <a:buNone/>
                      </a:pPr>
                      <a:r>
                        <a:rPr b="1" i="0" lang="en" sz="1200" u="none">
                          <a:solidFill>
                            <a:schemeClr val="dk1"/>
                          </a:solidFill>
                        </a:rPr>
                        <a:t>Write(B)</a:t>
                      </a:r>
                      <a:endParaRPr sz="1100"/>
                    </a:p>
                  </a:txBody>
                  <a:tcPr marT="0" marB="0" marR="0" marL="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t/>
                      </a:r>
                      <a:endParaRPr sz="1400">
                        <a:solidFill>
                          <a:schemeClr val="dk1"/>
                        </a:solidFill>
                      </a:endParaRPr>
                    </a:p>
                  </a:txBody>
                  <a:tcPr marT="0" marB="0" marR="0" marL="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52400">
                <a:tc>
                  <a:txBody>
                    <a:bodyPr/>
                    <a:lstStyle/>
                    <a:p>
                      <a:pPr indent="0" lvl="0" marL="0" marR="0" rtl="0" algn="ctr">
                        <a:lnSpc>
                          <a:spcPct val="100000"/>
                        </a:lnSpc>
                        <a:spcBef>
                          <a:spcPts val="0"/>
                        </a:spcBef>
                        <a:spcAft>
                          <a:spcPts val="0"/>
                        </a:spcAft>
                        <a:buClr>
                          <a:schemeClr val="accent2"/>
                        </a:buClr>
                        <a:buSzPts val="1200"/>
                        <a:buFont typeface="Tahoma"/>
                        <a:buNone/>
                      </a:pPr>
                      <a:r>
                        <a:rPr b="1" i="0" lang="en" sz="1200" u="none">
                          <a:solidFill>
                            <a:schemeClr val="accent2"/>
                          </a:solidFill>
                        </a:rPr>
                        <a:t>Unlock(A)</a:t>
                      </a:r>
                      <a:endParaRPr sz="1100"/>
                    </a:p>
                  </a:txBody>
                  <a:tcPr marT="0" marB="0" marR="0" marL="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spcBef>
                          <a:spcPts val="0"/>
                        </a:spcBef>
                        <a:spcAft>
                          <a:spcPts val="0"/>
                        </a:spcAft>
                        <a:buNone/>
                      </a:pPr>
                      <a:r>
                        <a:t/>
                      </a:r>
                      <a:endParaRPr sz="1400">
                        <a:solidFill>
                          <a:schemeClr val="dk1"/>
                        </a:solidFill>
                      </a:endParaRPr>
                    </a:p>
                  </a:txBody>
                  <a:tcPr marT="0" marB="0" marR="0" marL="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51200">
                <a:tc>
                  <a:txBody>
                    <a:bodyPr/>
                    <a:lstStyle/>
                    <a:p>
                      <a:pPr indent="0" lvl="0" marL="0" marR="0" rtl="0" algn="ctr">
                        <a:lnSpc>
                          <a:spcPct val="100000"/>
                        </a:lnSpc>
                        <a:spcBef>
                          <a:spcPts val="0"/>
                        </a:spcBef>
                        <a:spcAft>
                          <a:spcPts val="0"/>
                        </a:spcAft>
                        <a:buClr>
                          <a:schemeClr val="accent2"/>
                        </a:buClr>
                        <a:buSzPts val="1200"/>
                        <a:buFont typeface="Tahoma"/>
                        <a:buNone/>
                      </a:pPr>
                      <a:r>
                        <a:rPr b="1" i="0" lang="en" sz="1200" u="none">
                          <a:solidFill>
                            <a:schemeClr val="accent2"/>
                          </a:solidFill>
                        </a:rPr>
                        <a:t>Unlock(B)</a:t>
                      </a:r>
                      <a:endParaRPr sz="1100"/>
                    </a:p>
                  </a:txBody>
                  <a:tcPr marT="0" marB="0" marR="0" marL="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200"/>
                        <a:buFont typeface="Tahoma"/>
                        <a:buNone/>
                      </a:pPr>
                      <a:r>
                        <a:rPr b="1" i="0" lang="en" sz="1200" u="none">
                          <a:solidFill>
                            <a:srgbClr val="FF0000"/>
                          </a:solidFill>
                        </a:rPr>
                        <a:t>&lt;granted&gt;</a:t>
                      </a:r>
                      <a:endParaRPr sz="1100"/>
                    </a:p>
                  </a:txBody>
                  <a:tcPr marT="0" marB="0" marR="0" marL="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51200">
                <a:tc>
                  <a:txBody>
                    <a:bodyPr/>
                    <a:lstStyle/>
                    <a:p>
                      <a:pPr indent="0" lvl="0" marL="0" marR="0" rtl="0" algn="ctr">
                        <a:spcBef>
                          <a:spcPts val="0"/>
                        </a:spcBef>
                        <a:spcAft>
                          <a:spcPts val="0"/>
                        </a:spcAft>
                        <a:buNone/>
                      </a:pPr>
                      <a:r>
                        <a:t/>
                      </a:r>
                      <a:endParaRPr sz="1400">
                        <a:solidFill>
                          <a:schemeClr val="dk1"/>
                        </a:solidFill>
                      </a:endParaRPr>
                    </a:p>
                  </a:txBody>
                  <a:tcPr marT="0" marB="0" marR="0" marL="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200"/>
                        <a:buFont typeface="Tahoma"/>
                        <a:buNone/>
                      </a:pPr>
                      <a:r>
                        <a:rPr b="1" i="0" lang="en" sz="1200" u="none">
                          <a:solidFill>
                            <a:schemeClr val="dk1"/>
                          </a:solidFill>
                        </a:rPr>
                        <a:t>Read(A)</a:t>
                      </a:r>
                      <a:endParaRPr sz="1100"/>
                    </a:p>
                  </a:txBody>
                  <a:tcPr marT="0" marB="0" marR="0" marL="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51200">
                <a:tc>
                  <a:txBody>
                    <a:bodyPr/>
                    <a:lstStyle/>
                    <a:p>
                      <a:pPr indent="0" lvl="0" marL="0" marR="0" rtl="0" algn="ctr">
                        <a:spcBef>
                          <a:spcPts val="0"/>
                        </a:spcBef>
                        <a:spcAft>
                          <a:spcPts val="0"/>
                        </a:spcAft>
                        <a:buNone/>
                      </a:pPr>
                      <a:r>
                        <a:t/>
                      </a:r>
                      <a:endParaRPr sz="1400">
                        <a:solidFill>
                          <a:schemeClr val="dk1"/>
                        </a:solidFill>
                      </a:endParaRPr>
                    </a:p>
                  </a:txBody>
                  <a:tcPr marT="0" marB="0" marR="0" marL="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FF0000"/>
                        </a:buClr>
                        <a:buSzPts val="1200"/>
                        <a:buFont typeface="Tahoma"/>
                        <a:buNone/>
                      </a:pPr>
                      <a:r>
                        <a:rPr b="1" i="0" lang="en" sz="1200" u="none">
                          <a:solidFill>
                            <a:srgbClr val="FF0000"/>
                          </a:solidFill>
                        </a:rPr>
                        <a:t>Lock_S(B)  &lt;granted&gt;</a:t>
                      </a:r>
                      <a:endParaRPr sz="1100"/>
                    </a:p>
                  </a:txBody>
                  <a:tcPr marT="0" marB="0" marR="0" marL="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51200">
                <a:tc>
                  <a:txBody>
                    <a:bodyPr/>
                    <a:lstStyle/>
                    <a:p>
                      <a:pPr indent="0" lvl="0" marL="0" marR="0" rtl="0" algn="ctr">
                        <a:spcBef>
                          <a:spcPts val="0"/>
                        </a:spcBef>
                        <a:spcAft>
                          <a:spcPts val="0"/>
                        </a:spcAft>
                        <a:buNone/>
                      </a:pPr>
                      <a:r>
                        <a:t/>
                      </a:r>
                      <a:endParaRPr sz="1400">
                        <a:solidFill>
                          <a:schemeClr val="dk1"/>
                        </a:solidFill>
                      </a:endParaRPr>
                    </a:p>
                  </a:txBody>
                  <a:tcPr marT="0" marB="0" marR="0" marL="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200"/>
                        <a:buFont typeface="Tahoma"/>
                        <a:buNone/>
                      </a:pPr>
                      <a:r>
                        <a:rPr b="1" i="0" lang="en" sz="1200" u="none">
                          <a:solidFill>
                            <a:schemeClr val="dk1"/>
                          </a:solidFill>
                        </a:rPr>
                        <a:t>Read(B)</a:t>
                      </a:r>
                      <a:endParaRPr sz="1100"/>
                    </a:p>
                  </a:txBody>
                  <a:tcPr marT="0" marB="0" marR="0" marL="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51200">
                <a:tc>
                  <a:txBody>
                    <a:bodyPr/>
                    <a:lstStyle/>
                    <a:p>
                      <a:pPr indent="0" lvl="0" marL="0" marR="0" rtl="0" algn="ctr">
                        <a:spcBef>
                          <a:spcPts val="0"/>
                        </a:spcBef>
                        <a:spcAft>
                          <a:spcPts val="0"/>
                        </a:spcAft>
                        <a:buNone/>
                      </a:pPr>
                      <a:r>
                        <a:t/>
                      </a:r>
                      <a:endParaRPr sz="1400">
                        <a:solidFill>
                          <a:schemeClr val="dk1"/>
                        </a:solidFill>
                      </a:endParaRPr>
                    </a:p>
                  </a:txBody>
                  <a:tcPr marT="0" marB="0" marR="0" marL="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accent2"/>
                        </a:buClr>
                        <a:buSzPts val="1200"/>
                        <a:buFont typeface="Tahoma"/>
                        <a:buNone/>
                      </a:pPr>
                      <a:r>
                        <a:rPr b="1" i="0" lang="en" sz="1200" u="none">
                          <a:solidFill>
                            <a:schemeClr val="accent2"/>
                          </a:solidFill>
                        </a:rPr>
                        <a:t>Unlock(A)</a:t>
                      </a:r>
                      <a:endParaRPr sz="1100"/>
                    </a:p>
                  </a:txBody>
                  <a:tcPr marT="0" marB="0" marR="0" marL="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251200">
                <a:tc>
                  <a:txBody>
                    <a:bodyPr/>
                    <a:lstStyle/>
                    <a:p>
                      <a:pPr indent="0" lvl="0" marL="0" marR="0" rtl="0" algn="ctr">
                        <a:spcBef>
                          <a:spcPts val="0"/>
                        </a:spcBef>
                        <a:spcAft>
                          <a:spcPts val="0"/>
                        </a:spcAft>
                        <a:buNone/>
                      </a:pPr>
                      <a:r>
                        <a:t/>
                      </a:r>
                      <a:endParaRPr sz="1400">
                        <a:solidFill>
                          <a:schemeClr val="dk1"/>
                        </a:solidFill>
                      </a:endParaRPr>
                    </a:p>
                  </a:txBody>
                  <a:tcPr marT="0" marB="0" marR="0" marL="0" anchor="ctr">
                    <a:lnL cap="flat" cmpd="sng" w="28575">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accent2"/>
                        </a:buClr>
                        <a:buSzPts val="1200"/>
                        <a:buFont typeface="Tahoma"/>
                        <a:buNone/>
                      </a:pPr>
                      <a:r>
                        <a:rPr b="1" i="0" lang="en" sz="1200" u="none">
                          <a:solidFill>
                            <a:schemeClr val="accent2"/>
                          </a:solidFill>
                        </a:rPr>
                        <a:t>Unlock(B)</a:t>
                      </a:r>
                      <a:endParaRPr sz="1100"/>
                    </a:p>
                  </a:txBody>
                  <a:tcPr marT="0" marB="0" marR="0" marL="0" anchor="ctr">
                    <a:lnL cap="flat" cmpd="sng" w="12700">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r>
            </a:tbl>
          </a:graphicData>
        </a:graphic>
      </p:graphicFrame>
      <p:sp>
        <p:nvSpPr>
          <p:cNvPr id="433" name="Google Shape;433;p64"/>
          <p:cNvSpPr txBox="1"/>
          <p:nvPr>
            <p:ph idx="1" type="body"/>
          </p:nvPr>
        </p:nvSpPr>
        <p:spPr>
          <a:xfrm>
            <a:off x="5068175" y="896750"/>
            <a:ext cx="3660600" cy="2618100"/>
          </a:xfrm>
          <a:prstGeom prst="rect">
            <a:avLst/>
          </a:prstGeom>
        </p:spPr>
        <p:txBody>
          <a:bodyPr anchorCtr="0" anchor="t" bIns="91425" lIns="91425" spcFirstLastPara="1" rIns="91425" wrap="square" tIns="91425">
            <a:noAutofit/>
          </a:bodyPr>
          <a:lstStyle/>
          <a:p>
            <a:pPr indent="0" lvl="0" marL="0" rtl="0" algn="l">
              <a:spcBef>
                <a:spcPts val="720"/>
              </a:spcBef>
              <a:spcAft>
                <a:spcPts val="0"/>
              </a:spcAft>
              <a:buNone/>
            </a:pPr>
            <a:r>
              <a:rPr lang="en" sz="2000"/>
              <a:t>Is this a 2PL schedule?</a:t>
            </a:r>
            <a:endParaRPr sz="2000"/>
          </a:p>
          <a:p>
            <a:pPr indent="0" lvl="0" marL="0" rtl="0" algn="l">
              <a:spcBef>
                <a:spcPts val="720"/>
              </a:spcBef>
              <a:spcAft>
                <a:spcPts val="0"/>
              </a:spcAft>
              <a:buNone/>
            </a:pPr>
            <a:r>
              <a:rPr lang="en" sz="2000">
                <a:solidFill>
                  <a:schemeClr val="accent2"/>
                </a:solidFill>
              </a:rPr>
              <a:t>Yes, and it is serializable</a:t>
            </a:r>
            <a:endParaRPr sz="2000">
              <a:solidFill>
                <a:schemeClr val="accent2"/>
              </a:solidFill>
            </a:endParaRPr>
          </a:p>
          <a:p>
            <a:pPr indent="-133350" lvl="0" marL="285750" rtl="0" algn="l">
              <a:spcBef>
                <a:spcPts val="720"/>
              </a:spcBef>
              <a:spcAft>
                <a:spcPts val="0"/>
              </a:spcAft>
              <a:buNone/>
            </a:pPr>
            <a:r>
              <a:t/>
            </a:r>
            <a:endParaRPr sz="2000"/>
          </a:p>
          <a:p>
            <a:pPr indent="0" lvl="0" marL="0" rtl="0" algn="l">
              <a:spcBef>
                <a:spcPts val="720"/>
              </a:spcBef>
              <a:spcAft>
                <a:spcPts val="0"/>
              </a:spcAft>
              <a:buNone/>
            </a:pPr>
            <a:r>
              <a:rPr lang="en" sz="2000"/>
              <a:t>Is this a Strict 2PL schedule?</a:t>
            </a:r>
            <a:endParaRPr sz="2000"/>
          </a:p>
          <a:p>
            <a:pPr indent="0" lvl="0" marL="0" rtl="0" algn="l">
              <a:spcBef>
                <a:spcPts val="720"/>
              </a:spcBef>
              <a:spcAft>
                <a:spcPts val="0"/>
              </a:spcAft>
              <a:buNone/>
            </a:pPr>
            <a:r>
              <a:rPr lang="en" sz="2000">
                <a:solidFill>
                  <a:schemeClr val="accent2"/>
                </a:solidFill>
              </a:rPr>
              <a:t>Yes, cascading aborts not possible</a:t>
            </a:r>
            <a:endParaRPr sz="2000">
              <a:solidFill>
                <a:schemeClr val="accent2"/>
              </a:solidFill>
            </a:endParaRPr>
          </a:p>
        </p:txBody>
      </p:sp>
      <p:cxnSp>
        <p:nvCxnSpPr>
          <p:cNvPr id="434" name="Google Shape;434;p64"/>
          <p:cNvCxnSpPr/>
          <p:nvPr/>
        </p:nvCxnSpPr>
        <p:spPr>
          <a:xfrm flipH="1">
            <a:off x="3733875" y="1015125"/>
            <a:ext cx="3600" cy="1842300"/>
          </a:xfrm>
          <a:prstGeom prst="straightConnector1">
            <a:avLst/>
          </a:prstGeom>
          <a:noFill/>
          <a:ln cap="flat" cmpd="sng" w="19050">
            <a:solidFill>
              <a:srgbClr val="FF0000"/>
            </a:solidFill>
            <a:prstDash val="dash"/>
            <a:miter lim="800000"/>
            <a:headEnd len="sm" w="sm" type="none"/>
            <a:tailEnd len="med" w="med" type="stealth"/>
          </a:ln>
        </p:spPr>
      </p:cxnSp>
      <p:sp>
        <p:nvSpPr>
          <p:cNvPr id="435" name="Google Shape;435;p64"/>
          <p:cNvSpPr txBox="1"/>
          <p:nvPr/>
        </p:nvSpPr>
        <p:spPr>
          <a:xfrm>
            <a:off x="1288238" y="108394"/>
            <a:ext cx="941100" cy="400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Helvetica Neue"/>
                <a:ea typeface="Helvetica Neue"/>
                <a:cs typeface="Helvetica Neue"/>
                <a:sym typeface="Helvetica Neue"/>
              </a:rPr>
              <a:t>TXN 1</a:t>
            </a:r>
            <a:endParaRPr b="1">
              <a:solidFill>
                <a:schemeClr val="dk1"/>
              </a:solidFill>
              <a:latin typeface="Helvetica Neue"/>
              <a:ea typeface="Helvetica Neue"/>
              <a:cs typeface="Helvetica Neue"/>
              <a:sym typeface="Helvetica Neue"/>
            </a:endParaRPr>
          </a:p>
        </p:txBody>
      </p:sp>
      <p:sp>
        <p:nvSpPr>
          <p:cNvPr id="436" name="Google Shape;436;p64"/>
          <p:cNvSpPr txBox="1"/>
          <p:nvPr/>
        </p:nvSpPr>
        <p:spPr>
          <a:xfrm>
            <a:off x="3264963" y="108394"/>
            <a:ext cx="941100" cy="400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Helvetica Neue"/>
                <a:ea typeface="Helvetica Neue"/>
                <a:cs typeface="Helvetica Neue"/>
                <a:sym typeface="Helvetica Neue"/>
              </a:rPr>
              <a:t>TXN 2</a:t>
            </a:r>
            <a:endParaRPr b="1">
              <a:solidFill>
                <a:schemeClr val="dk1"/>
              </a:solidFill>
              <a:latin typeface="Helvetica Neue"/>
              <a:ea typeface="Helvetica Neue"/>
              <a:cs typeface="Helvetica Neue"/>
              <a:sym typeface="Helvetica Neue"/>
            </a:endParaRPr>
          </a:p>
        </p:txBody>
      </p:sp>
      <p:grpSp>
        <p:nvGrpSpPr>
          <p:cNvPr id="437" name="Google Shape;437;p64"/>
          <p:cNvGrpSpPr/>
          <p:nvPr/>
        </p:nvGrpSpPr>
        <p:grpSpPr>
          <a:xfrm>
            <a:off x="73688" y="697000"/>
            <a:ext cx="941100" cy="3638919"/>
            <a:chOff x="-154912" y="697000"/>
            <a:chExt cx="941100" cy="3638919"/>
          </a:xfrm>
        </p:grpSpPr>
        <p:cxnSp>
          <p:nvCxnSpPr>
            <p:cNvPr id="438" name="Google Shape;438;p64"/>
            <p:cNvCxnSpPr/>
            <p:nvPr/>
          </p:nvCxnSpPr>
          <p:spPr>
            <a:xfrm>
              <a:off x="315650" y="697000"/>
              <a:ext cx="0" cy="3175500"/>
            </a:xfrm>
            <a:prstGeom prst="straightConnector1">
              <a:avLst/>
            </a:prstGeom>
            <a:noFill/>
            <a:ln cap="flat" cmpd="sng" w="19050">
              <a:solidFill>
                <a:schemeClr val="dk2"/>
              </a:solidFill>
              <a:prstDash val="solid"/>
              <a:round/>
              <a:headEnd len="med" w="med" type="none"/>
              <a:tailEnd len="med" w="med" type="triangle"/>
            </a:ln>
          </p:spPr>
        </p:cxnSp>
        <p:sp>
          <p:nvSpPr>
            <p:cNvPr id="439" name="Google Shape;439;p64"/>
            <p:cNvSpPr txBox="1"/>
            <p:nvPr/>
          </p:nvSpPr>
          <p:spPr>
            <a:xfrm>
              <a:off x="-154912" y="3935719"/>
              <a:ext cx="941100" cy="400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solidFill>
                    <a:schemeClr val="dk1"/>
                  </a:solidFill>
                  <a:latin typeface="Helvetica Neue"/>
                  <a:ea typeface="Helvetica Neue"/>
                  <a:cs typeface="Helvetica Neue"/>
                  <a:sym typeface="Helvetica Neue"/>
                </a:rPr>
                <a:t>time</a:t>
              </a:r>
              <a:endParaRPr>
                <a:solidFill>
                  <a:schemeClr val="dk1"/>
                </a:solidFill>
                <a:latin typeface="Helvetica Neue"/>
                <a:ea typeface="Helvetica Neue"/>
                <a:cs typeface="Helvetica Neue"/>
                <a:sym typeface="Helvetica Neue"/>
              </a:endParaRPr>
            </a:p>
          </p:txBody>
        </p: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3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2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Quiz: Which concurrency problem is this?</a:t>
            </a:r>
            <a:endParaRPr>
              <a:solidFill>
                <a:srgbClr val="FFFFFF"/>
              </a:solidFill>
            </a:endParaRPr>
          </a:p>
        </p:txBody>
      </p:sp>
      <p:sp>
        <p:nvSpPr>
          <p:cNvPr id="120" name="Google Shape;120;p29"/>
          <p:cNvSpPr txBox="1"/>
          <p:nvPr>
            <p:ph idx="1" type="body"/>
          </p:nvPr>
        </p:nvSpPr>
        <p:spPr>
          <a:xfrm>
            <a:off x="311700" y="1076275"/>
            <a:ext cx="8520600" cy="11106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
                <a:solidFill>
                  <a:schemeClr val="dk1"/>
                </a:solidFill>
              </a:rPr>
              <a:t>T1: R(A), W(A)                                      R(B), W(B), Abort</a:t>
            </a:r>
            <a:endParaRPr>
              <a:solidFill>
                <a:schemeClr val="dk1"/>
              </a:solidFill>
            </a:endParaRPr>
          </a:p>
          <a:p>
            <a:pPr indent="0" lvl="0" marL="0" rtl="0" algn="l">
              <a:spcBef>
                <a:spcPts val="1000"/>
              </a:spcBef>
              <a:spcAft>
                <a:spcPts val="0"/>
              </a:spcAft>
              <a:buNone/>
            </a:pPr>
            <a:r>
              <a:rPr lang="en">
                <a:solidFill>
                  <a:schemeClr val="dk1"/>
                </a:solidFill>
              </a:rPr>
              <a:t>T2:                      R(A), W(A), Commit</a:t>
            </a:r>
            <a:endParaRPr>
              <a:solidFill>
                <a:schemeClr val="dk1"/>
              </a:solidFill>
            </a:endParaRPr>
          </a:p>
        </p:txBody>
      </p:sp>
      <p:sp>
        <p:nvSpPr>
          <p:cNvPr id="121" name="Google Shape;121;p29"/>
          <p:cNvSpPr txBox="1"/>
          <p:nvPr/>
        </p:nvSpPr>
        <p:spPr>
          <a:xfrm>
            <a:off x="384100" y="3207200"/>
            <a:ext cx="8128200" cy="5034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1000"/>
              </a:spcBef>
              <a:spcAft>
                <a:spcPts val="0"/>
              </a:spcAft>
              <a:buNone/>
            </a:pPr>
            <a:r>
              <a:rPr lang="en" sz="1800">
                <a:solidFill>
                  <a:srgbClr val="00FFFF"/>
                </a:solidFill>
              </a:rPr>
              <a:t>Lost update		</a:t>
            </a:r>
            <a:r>
              <a:rPr lang="en" sz="1800">
                <a:solidFill>
                  <a:srgbClr val="00FFFF"/>
                </a:solidFill>
              </a:rPr>
              <a:t>Dirty read</a:t>
            </a:r>
            <a:r>
              <a:rPr lang="en" sz="1800">
                <a:solidFill>
                  <a:srgbClr val="00FFFF"/>
                </a:solidFill>
              </a:rPr>
              <a:t>		Non-repeatable read		Phantom read</a:t>
            </a:r>
            <a:endParaRPr/>
          </a:p>
        </p:txBody>
      </p:sp>
      <p:cxnSp>
        <p:nvCxnSpPr>
          <p:cNvPr id="122" name="Google Shape;122;p29"/>
          <p:cNvCxnSpPr/>
          <p:nvPr/>
        </p:nvCxnSpPr>
        <p:spPr>
          <a:xfrm>
            <a:off x="433700" y="2248700"/>
            <a:ext cx="8127900" cy="0"/>
          </a:xfrm>
          <a:prstGeom prst="straightConnector1">
            <a:avLst/>
          </a:prstGeom>
          <a:noFill/>
          <a:ln cap="flat" cmpd="sng" w="28575">
            <a:solidFill>
              <a:srgbClr val="FFFFFF"/>
            </a:solidFill>
            <a:prstDash val="solid"/>
            <a:round/>
            <a:headEnd len="med" w="med" type="none"/>
            <a:tailEnd len="med" w="med" type="triangle"/>
          </a:ln>
        </p:spPr>
      </p:cxnSp>
      <p:sp>
        <p:nvSpPr>
          <p:cNvPr id="123" name="Google Shape;123;p29"/>
          <p:cNvSpPr txBox="1"/>
          <p:nvPr/>
        </p:nvSpPr>
        <p:spPr>
          <a:xfrm>
            <a:off x="7933475" y="2209050"/>
            <a:ext cx="752100" cy="4206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1000"/>
              </a:spcBef>
              <a:spcAft>
                <a:spcPts val="0"/>
              </a:spcAft>
              <a:buNone/>
            </a:pPr>
            <a:r>
              <a:rPr lang="en" sz="1800">
                <a:solidFill>
                  <a:schemeClr val="dk1"/>
                </a:solidFill>
              </a:rPr>
              <a:t>time</a:t>
            </a:r>
            <a:endParaRPr sz="1800">
              <a:solidFill>
                <a:schemeClr val="dk1"/>
              </a:solidFill>
            </a:endParaRPr>
          </a:p>
        </p:txBody>
      </p:sp>
      <p:sp>
        <p:nvSpPr>
          <p:cNvPr id="124" name="Google Shape;124;p29"/>
          <p:cNvSpPr/>
          <p:nvPr/>
        </p:nvSpPr>
        <p:spPr>
          <a:xfrm>
            <a:off x="371750" y="3215150"/>
            <a:ext cx="1350600" cy="503400"/>
          </a:xfrm>
          <a:prstGeom prst="rect">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p29"/>
          <p:cNvSpPr/>
          <p:nvPr/>
        </p:nvSpPr>
        <p:spPr>
          <a:xfrm>
            <a:off x="3896700" y="3215150"/>
            <a:ext cx="2422500" cy="503400"/>
          </a:xfrm>
          <a:prstGeom prst="rect">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29"/>
          <p:cNvSpPr/>
          <p:nvPr/>
        </p:nvSpPr>
        <p:spPr>
          <a:xfrm>
            <a:off x="6566875" y="3293200"/>
            <a:ext cx="1945500" cy="503400"/>
          </a:xfrm>
          <a:prstGeom prst="rect">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5"/>
                                        </p:tgtEl>
                                        <p:attrNameLst>
                                          <p:attrName>style.visibility</p:attrName>
                                        </p:attrNameLst>
                                      </p:cBhvr>
                                      <p:to>
                                        <p:strVal val="visible"/>
                                      </p:to>
                                    </p:set>
                                    <p:animEffect filter="fade" transition="in">
                                      <p:cBhvr>
                                        <p:cTn dur="1"/>
                                        <p:tgtEl>
                                          <p:spTgt spid="125"/>
                                        </p:tgtEl>
                                      </p:cBhvr>
                                    </p:animEffect>
                                  </p:childTnLst>
                                </p:cTn>
                              </p:par>
                              <p:par>
                                <p:cTn fill="hold" nodeType="withEffect" presetClass="entr" presetID="10" presetSubtype="0">
                                  <p:stCondLst>
                                    <p:cond delay="0"/>
                                  </p:stCondLst>
                                  <p:childTnLst>
                                    <p:set>
                                      <p:cBhvr>
                                        <p:cTn dur="1" fill="hold">
                                          <p:stCondLst>
                                            <p:cond delay="0"/>
                                          </p:stCondLst>
                                        </p:cTn>
                                        <p:tgtEl>
                                          <p:spTgt spid="126"/>
                                        </p:tgtEl>
                                        <p:attrNameLst>
                                          <p:attrName>style.visibility</p:attrName>
                                        </p:attrNameLst>
                                      </p:cBhvr>
                                      <p:to>
                                        <p:strVal val="visible"/>
                                      </p:to>
                                    </p:set>
                                    <p:animEffect filter="fade" transition="in">
                                      <p:cBhvr>
                                        <p:cTn dur="1"/>
                                        <p:tgtEl>
                                          <p:spTgt spid="126"/>
                                        </p:tgtEl>
                                      </p:cBhvr>
                                    </p:animEffect>
                                  </p:childTnLst>
                                </p:cTn>
                              </p:par>
                              <p:par>
                                <p:cTn fill="hold" nodeType="withEffect" presetClass="entr" presetID="10" presetSubtype="0">
                                  <p:stCondLst>
                                    <p:cond delay="0"/>
                                  </p:stCondLst>
                                  <p:childTnLst>
                                    <p:set>
                                      <p:cBhvr>
                                        <p:cTn dur="1" fill="hold">
                                          <p:stCondLst>
                                            <p:cond delay="0"/>
                                          </p:stCondLst>
                                        </p:cTn>
                                        <p:tgtEl>
                                          <p:spTgt spid="124"/>
                                        </p:tgtEl>
                                        <p:attrNameLst>
                                          <p:attrName>style.visibility</p:attrName>
                                        </p:attrNameLst>
                                      </p:cBhvr>
                                      <p:to>
                                        <p:strVal val="visible"/>
                                      </p:to>
                                    </p:set>
                                    <p:animEffect filter="fade" transition="in">
                                      <p:cBhvr>
                                        <p:cTn dur="1"/>
                                        <p:tgtEl>
                                          <p:spTgt spid="12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3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Quiz: Which concurrency problem is this?</a:t>
            </a:r>
            <a:endParaRPr>
              <a:solidFill>
                <a:srgbClr val="FFFFFF"/>
              </a:solidFill>
            </a:endParaRPr>
          </a:p>
        </p:txBody>
      </p:sp>
      <p:sp>
        <p:nvSpPr>
          <p:cNvPr id="132" name="Google Shape;132;p30"/>
          <p:cNvSpPr txBox="1"/>
          <p:nvPr>
            <p:ph idx="1" type="body"/>
          </p:nvPr>
        </p:nvSpPr>
        <p:spPr>
          <a:xfrm>
            <a:off x="311700" y="1076275"/>
            <a:ext cx="8520600" cy="11106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
                <a:solidFill>
                  <a:schemeClr val="dk1"/>
                </a:solidFill>
              </a:rPr>
              <a:t>T1: R(A)                                     </a:t>
            </a:r>
            <a:r>
              <a:rPr lang="en">
                <a:solidFill>
                  <a:schemeClr val="dk1"/>
                </a:solidFill>
              </a:rPr>
              <a:t>R(A)</a:t>
            </a:r>
            <a:r>
              <a:rPr lang="en">
                <a:solidFill>
                  <a:schemeClr val="dk1"/>
                </a:solidFill>
              </a:rPr>
              <a:t>, W(A), Commit</a:t>
            </a:r>
            <a:endParaRPr>
              <a:solidFill>
                <a:schemeClr val="dk1"/>
              </a:solidFill>
            </a:endParaRPr>
          </a:p>
          <a:p>
            <a:pPr indent="0" lvl="0" marL="0" rtl="0" algn="l">
              <a:spcBef>
                <a:spcPts val="1000"/>
              </a:spcBef>
              <a:spcAft>
                <a:spcPts val="0"/>
              </a:spcAft>
              <a:buNone/>
            </a:pPr>
            <a:r>
              <a:rPr lang="en">
                <a:solidFill>
                  <a:schemeClr val="dk1"/>
                </a:solidFill>
              </a:rPr>
              <a:t>T2:           R(A), W(A), Commit</a:t>
            </a:r>
            <a:endParaRPr>
              <a:solidFill>
                <a:schemeClr val="dk1"/>
              </a:solidFill>
            </a:endParaRPr>
          </a:p>
        </p:txBody>
      </p:sp>
      <p:sp>
        <p:nvSpPr>
          <p:cNvPr id="133" name="Google Shape;133;p30"/>
          <p:cNvSpPr txBox="1"/>
          <p:nvPr/>
        </p:nvSpPr>
        <p:spPr>
          <a:xfrm>
            <a:off x="384100" y="3207200"/>
            <a:ext cx="8128200" cy="5034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1000"/>
              </a:spcBef>
              <a:spcAft>
                <a:spcPts val="0"/>
              </a:spcAft>
              <a:buNone/>
            </a:pPr>
            <a:r>
              <a:rPr lang="en" sz="1800">
                <a:solidFill>
                  <a:srgbClr val="00FFFF"/>
                </a:solidFill>
              </a:rPr>
              <a:t>Lost update		Dirty read		Non-repeatable read		Phantom read</a:t>
            </a:r>
            <a:endParaRPr/>
          </a:p>
        </p:txBody>
      </p:sp>
      <p:cxnSp>
        <p:nvCxnSpPr>
          <p:cNvPr id="134" name="Google Shape;134;p30"/>
          <p:cNvCxnSpPr/>
          <p:nvPr/>
        </p:nvCxnSpPr>
        <p:spPr>
          <a:xfrm>
            <a:off x="433700" y="2248700"/>
            <a:ext cx="8127900" cy="0"/>
          </a:xfrm>
          <a:prstGeom prst="straightConnector1">
            <a:avLst/>
          </a:prstGeom>
          <a:noFill/>
          <a:ln cap="flat" cmpd="sng" w="28575">
            <a:solidFill>
              <a:srgbClr val="FFFFFF"/>
            </a:solidFill>
            <a:prstDash val="solid"/>
            <a:round/>
            <a:headEnd len="med" w="med" type="none"/>
            <a:tailEnd len="med" w="med" type="triangle"/>
          </a:ln>
        </p:spPr>
      </p:cxnSp>
      <p:sp>
        <p:nvSpPr>
          <p:cNvPr id="135" name="Google Shape;135;p30"/>
          <p:cNvSpPr txBox="1"/>
          <p:nvPr/>
        </p:nvSpPr>
        <p:spPr>
          <a:xfrm>
            <a:off x="7933475" y="2209050"/>
            <a:ext cx="752100" cy="4206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1000"/>
              </a:spcBef>
              <a:spcAft>
                <a:spcPts val="0"/>
              </a:spcAft>
              <a:buNone/>
            </a:pPr>
            <a:r>
              <a:rPr lang="en" sz="1800">
                <a:solidFill>
                  <a:schemeClr val="dk1"/>
                </a:solidFill>
              </a:rPr>
              <a:t>time</a:t>
            </a:r>
            <a:endParaRPr sz="1800">
              <a:solidFill>
                <a:schemeClr val="dk1"/>
              </a:solidFill>
            </a:endParaRPr>
          </a:p>
        </p:txBody>
      </p:sp>
      <p:sp>
        <p:nvSpPr>
          <p:cNvPr id="136" name="Google Shape;136;p30"/>
          <p:cNvSpPr/>
          <p:nvPr/>
        </p:nvSpPr>
        <p:spPr>
          <a:xfrm>
            <a:off x="371750" y="3215150"/>
            <a:ext cx="1350600" cy="503400"/>
          </a:xfrm>
          <a:prstGeom prst="rect">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30"/>
          <p:cNvSpPr/>
          <p:nvPr/>
        </p:nvSpPr>
        <p:spPr>
          <a:xfrm>
            <a:off x="2137275" y="3215150"/>
            <a:ext cx="1406400" cy="503400"/>
          </a:xfrm>
          <a:prstGeom prst="rect">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30"/>
          <p:cNvSpPr/>
          <p:nvPr/>
        </p:nvSpPr>
        <p:spPr>
          <a:xfrm>
            <a:off x="6566875" y="3293200"/>
            <a:ext cx="1945500" cy="503400"/>
          </a:xfrm>
          <a:prstGeom prst="rect">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7"/>
                                        </p:tgtEl>
                                        <p:attrNameLst>
                                          <p:attrName>style.visibility</p:attrName>
                                        </p:attrNameLst>
                                      </p:cBhvr>
                                      <p:to>
                                        <p:strVal val="visible"/>
                                      </p:to>
                                    </p:set>
                                    <p:animEffect filter="fade" transition="in">
                                      <p:cBhvr>
                                        <p:cTn dur="1"/>
                                        <p:tgtEl>
                                          <p:spTgt spid="137"/>
                                        </p:tgtEl>
                                      </p:cBhvr>
                                    </p:animEffect>
                                  </p:childTnLst>
                                </p:cTn>
                              </p:par>
                              <p:par>
                                <p:cTn fill="hold" nodeType="withEffect" presetClass="entr" presetID="10" presetSubtype="0">
                                  <p:stCondLst>
                                    <p:cond delay="0"/>
                                  </p:stCondLst>
                                  <p:childTnLst>
                                    <p:set>
                                      <p:cBhvr>
                                        <p:cTn dur="1" fill="hold">
                                          <p:stCondLst>
                                            <p:cond delay="0"/>
                                          </p:stCondLst>
                                        </p:cTn>
                                        <p:tgtEl>
                                          <p:spTgt spid="138"/>
                                        </p:tgtEl>
                                        <p:attrNameLst>
                                          <p:attrName>style.visibility</p:attrName>
                                        </p:attrNameLst>
                                      </p:cBhvr>
                                      <p:to>
                                        <p:strVal val="visible"/>
                                      </p:to>
                                    </p:set>
                                    <p:animEffect filter="fade" transition="in">
                                      <p:cBhvr>
                                        <p:cTn dur="1"/>
                                        <p:tgtEl>
                                          <p:spTgt spid="138"/>
                                        </p:tgtEl>
                                      </p:cBhvr>
                                    </p:animEffect>
                                  </p:childTnLst>
                                </p:cTn>
                              </p:par>
                              <p:par>
                                <p:cTn fill="hold" nodeType="withEffect" presetClass="entr" presetID="10" presetSubtype="0">
                                  <p:stCondLst>
                                    <p:cond delay="0"/>
                                  </p:stCondLst>
                                  <p:childTnLst>
                                    <p:set>
                                      <p:cBhvr>
                                        <p:cTn dur="1" fill="hold">
                                          <p:stCondLst>
                                            <p:cond delay="0"/>
                                          </p:stCondLst>
                                        </p:cTn>
                                        <p:tgtEl>
                                          <p:spTgt spid="136"/>
                                        </p:tgtEl>
                                        <p:attrNameLst>
                                          <p:attrName>style.visibility</p:attrName>
                                        </p:attrNameLst>
                                      </p:cBhvr>
                                      <p:to>
                                        <p:strVal val="visible"/>
                                      </p:to>
                                    </p:set>
                                    <p:animEffect filter="fade" transition="in">
                                      <p:cBhvr>
                                        <p:cTn dur="1"/>
                                        <p:tgtEl>
                                          <p:spTgt spid="13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3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Quiz: Which concurrency problem is this?</a:t>
            </a:r>
            <a:endParaRPr>
              <a:solidFill>
                <a:srgbClr val="FFFFFF"/>
              </a:solidFill>
            </a:endParaRPr>
          </a:p>
        </p:txBody>
      </p:sp>
      <p:sp>
        <p:nvSpPr>
          <p:cNvPr id="144" name="Google Shape;144;p31"/>
          <p:cNvSpPr txBox="1"/>
          <p:nvPr>
            <p:ph idx="1" type="body"/>
          </p:nvPr>
        </p:nvSpPr>
        <p:spPr>
          <a:xfrm>
            <a:off x="311700" y="1076275"/>
            <a:ext cx="8520600" cy="11106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
                <a:solidFill>
                  <a:schemeClr val="dk1"/>
                </a:solidFill>
              </a:rPr>
              <a:t>T1:          R(A), W(A)                         </a:t>
            </a:r>
            <a:r>
              <a:rPr lang="en">
                <a:solidFill>
                  <a:schemeClr val="dk1"/>
                </a:solidFill>
              </a:rPr>
              <a:t>             W(B),</a:t>
            </a:r>
            <a:r>
              <a:rPr lang="en">
                <a:solidFill>
                  <a:schemeClr val="dk1"/>
                </a:solidFill>
              </a:rPr>
              <a:t> Commit</a:t>
            </a:r>
            <a:endParaRPr>
              <a:solidFill>
                <a:schemeClr val="dk1"/>
              </a:solidFill>
            </a:endParaRPr>
          </a:p>
          <a:p>
            <a:pPr indent="0" lvl="0" marL="0" rtl="0" algn="l">
              <a:spcBef>
                <a:spcPts val="1000"/>
              </a:spcBef>
              <a:spcAft>
                <a:spcPts val="0"/>
              </a:spcAft>
              <a:buNone/>
            </a:pPr>
            <a:r>
              <a:rPr lang="en">
                <a:solidFill>
                  <a:schemeClr val="dk1"/>
                </a:solidFill>
              </a:rPr>
              <a:t>T2: R(A)                      W(A)</a:t>
            </a:r>
            <a:r>
              <a:rPr lang="en">
                <a:solidFill>
                  <a:schemeClr val="dk1"/>
                </a:solidFill>
              </a:rPr>
              <a:t>, W(B)</a:t>
            </a:r>
            <a:r>
              <a:rPr lang="en">
                <a:solidFill>
                  <a:schemeClr val="dk1"/>
                </a:solidFill>
              </a:rPr>
              <a:t>, Commit</a:t>
            </a:r>
            <a:endParaRPr>
              <a:solidFill>
                <a:schemeClr val="dk1"/>
              </a:solidFill>
            </a:endParaRPr>
          </a:p>
        </p:txBody>
      </p:sp>
      <p:sp>
        <p:nvSpPr>
          <p:cNvPr id="145" name="Google Shape;145;p31"/>
          <p:cNvSpPr txBox="1"/>
          <p:nvPr/>
        </p:nvSpPr>
        <p:spPr>
          <a:xfrm>
            <a:off x="384100" y="3207200"/>
            <a:ext cx="8128200" cy="5034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1000"/>
              </a:spcBef>
              <a:spcAft>
                <a:spcPts val="0"/>
              </a:spcAft>
              <a:buNone/>
            </a:pPr>
            <a:r>
              <a:rPr lang="en" sz="1800">
                <a:solidFill>
                  <a:srgbClr val="00FFFF"/>
                </a:solidFill>
              </a:rPr>
              <a:t>Lost update		Dirty read		Non-repeatable read		Phantom read</a:t>
            </a:r>
            <a:endParaRPr/>
          </a:p>
        </p:txBody>
      </p:sp>
      <p:cxnSp>
        <p:nvCxnSpPr>
          <p:cNvPr id="146" name="Google Shape;146;p31"/>
          <p:cNvCxnSpPr/>
          <p:nvPr/>
        </p:nvCxnSpPr>
        <p:spPr>
          <a:xfrm>
            <a:off x="433700" y="2248700"/>
            <a:ext cx="8127900" cy="0"/>
          </a:xfrm>
          <a:prstGeom prst="straightConnector1">
            <a:avLst/>
          </a:prstGeom>
          <a:noFill/>
          <a:ln cap="flat" cmpd="sng" w="28575">
            <a:solidFill>
              <a:srgbClr val="FFFFFF"/>
            </a:solidFill>
            <a:prstDash val="solid"/>
            <a:round/>
            <a:headEnd len="med" w="med" type="none"/>
            <a:tailEnd len="med" w="med" type="triangle"/>
          </a:ln>
        </p:spPr>
      </p:cxnSp>
      <p:sp>
        <p:nvSpPr>
          <p:cNvPr id="147" name="Google Shape;147;p31"/>
          <p:cNvSpPr txBox="1"/>
          <p:nvPr/>
        </p:nvSpPr>
        <p:spPr>
          <a:xfrm>
            <a:off x="7933475" y="2209050"/>
            <a:ext cx="752100" cy="4206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1000"/>
              </a:spcBef>
              <a:spcAft>
                <a:spcPts val="0"/>
              </a:spcAft>
              <a:buNone/>
            </a:pPr>
            <a:r>
              <a:rPr lang="en" sz="1800">
                <a:solidFill>
                  <a:schemeClr val="dk1"/>
                </a:solidFill>
              </a:rPr>
              <a:t>time</a:t>
            </a:r>
            <a:endParaRPr sz="1800">
              <a:solidFill>
                <a:schemeClr val="dk1"/>
              </a:solidFill>
            </a:endParaRPr>
          </a:p>
        </p:txBody>
      </p:sp>
      <p:sp>
        <p:nvSpPr>
          <p:cNvPr id="148" name="Google Shape;148;p31"/>
          <p:cNvSpPr/>
          <p:nvPr/>
        </p:nvSpPr>
        <p:spPr>
          <a:xfrm>
            <a:off x="4002100" y="3215150"/>
            <a:ext cx="2354100" cy="503400"/>
          </a:xfrm>
          <a:prstGeom prst="rect">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31"/>
          <p:cNvSpPr/>
          <p:nvPr/>
        </p:nvSpPr>
        <p:spPr>
          <a:xfrm>
            <a:off x="2137275" y="3215150"/>
            <a:ext cx="1406400" cy="503400"/>
          </a:xfrm>
          <a:prstGeom prst="rect">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31"/>
          <p:cNvSpPr/>
          <p:nvPr/>
        </p:nvSpPr>
        <p:spPr>
          <a:xfrm>
            <a:off x="6566875" y="3293200"/>
            <a:ext cx="1945500" cy="503400"/>
          </a:xfrm>
          <a:prstGeom prst="rect">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9"/>
                                        </p:tgtEl>
                                        <p:attrNameLst>
                                          <p:attrName>style.visibility</p:attrName>
                                        </p:attrNameLst>
                                      </p:cBhvr>
                                      <p:to>
                                        <p:strVal val="visible"/>
                                      </p:to>
                                    </p:set>
                                    <p:animEffect filter="fade" transition="in">
                                      <p:cBhvr>
                                        <p:cTn dur="1"/>
                                        <p:tgtEl>
                                          <p:spTgt spid="149"/>
                                        </p:tgtEl>
                                      </p:cBhvr>
                                    </p:animEffect>
                                  </p:childTnLst>
                                </p:cTn>
                              </p:par>
                              <p:par>
                                <p:cTn fill="hold" nodeType="withEffect" presetClass="entr" presetID="10" presetSubtype="0">
                                  <p:stCondLst>
                                    <p:cond delay="0"/>
                                  </p:stCondLst>
                                  <p:childTnLst>
                                    <p:set>
                                      <p:cBhvr>
                                        <p:cTn dur="1" fill="hold">
                                          <p:stCondLst>
                                            <p:cond delay="0"/>
                                          </p:stCondLst>
                                        </p:cTn>
                                        <p:tgtEl>
                                          <p:spTgt spid="150"/>
                                        </p:tgtEl>
                                        <p:attrNameLst>
                                          <p:attrName>style.visibility</p:attrName>
                                        </p:attrNameLst>
                                      </p:cBhvr>
                                      <p:to>
                                        <p:strVal val="visible"/>
                                      </p:to>
                                    </p:set>
                                    <p:animEffect filter="fade" transition="in">
                                      <p:cBhvr>
                                        <p:cTn dur="1"/>
                                        <p:tgtEl>
                                          <p:spTgt spid="150"/>
                                        </p:tgtEl>
                                      </p:cBhvr>
                                    </p:animEffect>
                                  </p:childTnLst>
                                </p:cTn>
                              </p:par>
                              <p:par>
                                <p:cTn fill="hold" nodeType="withEffect" presetClass="entr" presetID="10" presetSubtype="0">
                                  <p:stCondLst>
                                    <p:cond delay="0"/>
                                  </p:stCondLst>
                                  <p:childTnLst>
                                    <p:set>
                                      <p:cBhvr>
                                        <p:cTn dur="1" fill="hold">
                                          <p:stCondLst>
                                            <p:cond delay="0"/>
                                          </p:stCondLst>
                                        </p:cTn>
                                        <p:tgtEl>
                                          <p:spTgt spid="148"/>
                                        </p:tgtEl>
                                        <p:attrNameLst>
                                          <p:attrName>style.visibility</p:attrName>
                                        </p:attrNameLst>
                                      </p:cBhvr>
                                      <p:to>
                                        <p:strVal val="visible"/>
                                      </p:to>
                                    </p:set>
                                    <p:animEffect filter="fade" transition="in">
                                      <p:cBhvr>
                                        <p:cTn dur="1"/>
                                        <p:tgtEl>
                                          <p:spTgt spid="14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3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Quiz: Which concurrency problem is this?</a:t>
            </a:r>
            <a:endParaRPr>
              <a:solidFill>
                <a:srgbClr val="FFFFFF"/>
              </a:solidFill>
            </a:endParaRPr>
          </a:p>
        </p:txBody>
      </p:sp>
      <p:sp>
        <p:nvSpPr>
          <p:cNvPr id="156" name="Google Shape;156;p32"/>
          <p:cNvSpPr txBox="1"/>
          <p:nvPr>
            <p:ph idx="1" type="body"/>
          </p:nvPr>
        </p:nvSpPr>
        <p:spPr>
          <a:xfrm>
            <a:off x="311700" y="1076275"/>
            <a:ext cx="8520600" cy="1110600"/>
          </a:xfrm>
          <a:prstGeom prst="rect">
            <a:avLst/>
          </a:prstGeom>
        </p:spPr>
        <p:txBody>
          <a:bodyPr anchorCtr="0" anchor="t" bIns="91425" lIns="91425" spcFirstLastPara="1" rIns="91425" wrap="square" tIns="91425">
            <a:noAutofit/>
          </a:bodyPr>
          <a:lstStyle/>
          <a:p>
            <a:pPr indent="0" lvl="0" marL="0" rtl="0" algn="l">
              <a:spcBef>
                <a:spcPts val="1000"/>
              </a:spcBef>
              <a:spcAft>
                <a:spcPts val="0"/>
              </a:spcAft>
              <a:buNone/>
            </a:pPr>
            <a:r>
              <a:rPr lang="en">
                <a:solidFill>
                  <a:schemeClr val="dk1"/>
                </a:solidFill>
              </a:rPr>
              <a:t>T1: R(A), W(A)                                              W(A), Commit</a:t>
            </a:r>
            <a:endParaRPr>
              <a:solidFill>
                <a:schemeClr val="dk1"/>
              </a:solidFill>
            </a:endParaRPr>
          </a:p>
          <a:p>
            <a:pPr indent="0" lvl="0" marL="0" rtl="0" algn="l">
              <a:spcBef>
                <a:spcPts val="1000"/>
              </a:spcBef>
              <a:spcAft>
                <a:spcPts val="0"/>
              </a:spcAft>
              <a:buNone/>
            </a:pPr>
            <a:r>
              <a:rPr lang="en">
                <a:solidFill>
                  <a:schemeClr val="dk1"/>
                </a:solidFill>
              </a:rPr>
              <a:t>T2:                      R(A), R(B), W(B) Commit</a:t>
            </a:r>
            <a:endParaRPr>
              <a:solidFill>
                <a:schemeClr val="dk1"/>
              </a:solidFill>
            </a:endParaRPr>
          </a:p>
        </p:txBody>
      </p:sp>
      <p:sp>
        <p:nvSpPr>
          <p:cNvPr id="157" name="Google Shape;157;p32"/>
          <p:cNvSpPr txBox="1"/>
          <p:nvPr/>
        </p:nvSpPr>
        <p:spPr>
          <a:xfrm>
            <a:off x="384100" y="3207200"/>
            <a:ext cx="8128200" cy="5034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1000"/>
              </a:spcBef>
              <a:spcAft>
                <a:spcPts val="0"/>
              </a:spcAft>
              <a:buNone/>
            </a:pPr>
            <a:r>
              <a:rPr lang="en" sz="1800">
                <a:solidFill>
                  <a:srgbClr val="00FFFF"/>
                </a:solidFill>
              </a:rPr>
              <a:t>Lost update		</a:t>
            </a:r>
            <a:r>
              <a:rPr lang="en" sz="1800">
                <a:solidFill>
                  <a:srgbClr val="00FFFF"/>
                </a:solidFill>
              </a:rPr>
              <a:t>Dirty read</a:t>
            </a:r>
            <a:r>
              <a:rPr lang="en" sz="1800">
                <a:solidFill>
                  <a:srgbClr val="00FFFF"/>
                </a:solidFill>
              </a:rPr>
              <a:t>		Non-repeatable read		Phantom read</a:t>
            </a:r>
            <a:endParaRPr/>
          </a:p>
        </p:txBody>
      </p:sp>
      <p:cxnSp>
        <p:nvCxnSpPr>
          <p:cNvPr id="158" name="Google Shape;158;p32"/>
          <p:cNvCxnSpPr/>
          <p:nvPr/>
        </p:nvCxnSpPr>
        <p:spPr>
          <a:xfrm>
            <a:off x="433700" y="2248700"/>
            <a:ext cx="8127900" cy="0"/>
          </a:xfrm>
          <a:prstGeom prst="straightConnector1">
            <a:avLst/>
          </a:prstGeom>
          <a:noFill/>
          <a:ln cap="flat" cmpd="sng" w="28575">
            <a:solidFill>
              <a:srgbClr val="FFFFFF"/>
            </a:solidFill>
            <a:prstDash val="solid"/>
            <a:round/>
            <a:headEnd len="med" w="med" type="none"/>
            <a:tailEnd len="med" w="med" type="triangle"/>
          </a:ln>
        </p:spPr>
      </p:cxnSp>
      <p:sp>
        <p:nvSpPr>
          <p:cNvPr id="159" name="Google Shape;159;p32"/>
          <p:cNvSpPr txBox="1"/>
          <p:nvPr/>
        </p:nvSpPr>
        <p:spPr>
          <a:xfrm>
            <a:off x="7933475" y="2209050"/>
            <a:ext cx="752100" cy="4206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1000"/>
              </a:spcBef>
              <a:spcAft>
                <a:spcPts val="0"/>
              </a:spcAft>
              <a:buNone/>
            </a:pPr>
            <a:r>
              <a:rPr lang="en" sz="1800">
                <a:solidFill>
                  <a:schemeClr val="dk1"/>
                </a:solidFill>
              </a:rPr>
              <a:t>time</a:t>
            </a:r>
            <a:endParaRPr sz="1800">
              <a:solidFill>
                <a:schemeClr val="dk1"/>
              </a:solidFill>
            </a:endParaRPr>
          </a:p>
        </p:txBody>
      </p:sp>
      <p:sp>
        <p:nvSpPr>
          <p:cNvPr id="160" name="Google Shape;160;p32"/>
          <p:cNvSpPr/>
          <p:nvPr/>
        </p:nvSpPr>
        <p:spPr>
          <a:xfrm>
            <a:off x="371750" y="3215150"/>
            <a:ext cx="1350600" cy="503400"/>
          </a:xfrm>
          <a:prstGeom prst="rect">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32"/>
          <p:cNvSpPr/>
          <p:nvPr/>
        </p:nvSpPr>
        <p:spPr>
          <a:xfrm>
            <a:off x="3896700" y="3215150"/>
            <a:ext cx="2422500" cy="503400"/>
          </a:xfrm>
          <a:prstGeom prst="rect">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32"/>
          <p:cNvSpPr/>
          <p:nvPr/>
        </p:nvSpPr>
        <p:spPr>
          <a:xfrm>
            <a:off x="6566875" y="3293200"/>
            <a:ext cx="1945500" cy="503400"/>
          </a:xfrm>
          <a:prstGeom prst="rect">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1"/>
                                        </p:tgtEl>
                                        <p:attrNameLst>
                                          <p:attrName>style.visibility</p:attrName>
                                        </p:attrNameLst>
                                      </p:cBhvr>
                                      <p:to>
                                        <p:strVal val="visible"/>
                                      </p:to>
                                    </p:set>
                                    <p:animEffect filter="fade" transition="in">
                                      <p:cBhvr>
                                        <p:cTn dur="1"/>
                                        <p:tgtEl>
                                          <p:spTgt spid="161"/>
                                        </p:tgtEl>
                                      </p:cBhvr>
                                    </p:animEffect>
                                  </p:childTnLst>
                                </p:cTn>
                              </p:par>
                              <p:par>
                                <p:cTn fill="hold" nodeType="withEffect" presetClass="entr" presetID="10" presetSubtype="0">
                                  <p:stCondLst>
                                    <p:cond delay="0"/>
                                  </p:stCondLst>
                                  <p:childTnLst>
                                    <p:set>
                                      <p:cBhvr>
                                        <p:cTn dur="1" fill="hold">
                                          <p:stCondLst>
                                            <p:cond delay="0"/>
                                          </p:stCondLst>
                                        </p:cTn>
                                        <p:tgtEl>
                                          <p:spTgt spid="162"/>
                                        </p:tgtEl>
                                        <p:attrNameLst>
                                          <p:attrName>style.visibility</p:attrName>
                                        </p:attrNameLst>
                                      </p:cBhvr>
                                      <p:to>
                                        <p:strVal val="visible"/>
                                      </p:to>
                                    </p:set>
                                    <p:animEffect filter="fade" transition="in">
                                      <p:cBhvr>
                                        <p:cTn dur="1"/>
                                        <p:tgtEl>
                                          <p:spTgt spid="162"/>
                                        </p:tgtEl>
                                      </p:cBhvr>
                                    </p:animEffect>
                                  </p:childTnLst>
                                </p:cTn>
                              </p:par>
                              <p:par>
                                <p:cTn fill="hold" nodeType="withEffect" presetClass="entr" presetID="10" presetSubtype="0">
                                  <p:stCondLst>
                                    <p:cond delay="0"/>
                                  </p:stCondLst>
                                  <p:childTnLst>
                                    <p:set>
                                      <p:cBhvr>
                                        <p:cTn dur="1" fill="hold">
                                          <p:stCondLst>
                                            <p:cond delay="0"/>
                                          </p:stCondLst>
                                        </p:cTn>
                                        <p:tgtEl>
                                          <p:spTgt spid="160"/>
                                        </p:tgtEl>
                                        <p:attrNameLst>
                                          <p:attrName>style.visibility</p:attrName>
                                        </p:attrNameLst>
                                      </p:cBhvr>
                                      <p:to>
                                        <p:strVal val="visible"/>
                                      </p:to>
                                    </p:set>
                                    <p:animEffect filter="fade" transition="in">
                                      <p:cBhvr>
                                        <p:cTn dur="1"/>
                                        <p:tgtEl>
                                          <p:spTgt spid="16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33"/>
          <p:cNvSpPr txBox="1"/>
          <p:nvPr>
            <p:ph idx="1" type="body"/>
          </p:nvPr>
        </p:nvSpPr>
        <p:spPr>
          <a:xfrm>
            <a:off x="311700" y="1810350"/>
            <a:ext cx="8520600" cy="1522800"/>
          </a:xfrm>
          <a:prstGeom prst="rect">
            <a:avLst/>
          </a:prstGeom>
        </p:spPr>
        <p:txBody>
          <a:bodyPr anchorCtr="0" anchor="t" bIns="91425" lIns="91425" spcFirstLastPara="1" rIns="91425" wrap="square" tIns="91425">
            <a:noAutofit/>
          </a:bodyPr>
          <a:lstStyle/>
          <a:p>
            <a:pPr indent="0" lvl="0" marL="0" rtl="0" algn="ctr">
              <a:spcBef>
                <a:spcPts val="1000"/>
              </a:spcBef>
              <a:spcAft>
                <a:spcPts val="0"/>
              </a:spcAft>
              <a:buNone/>
            </a:pPr>
            <a:r>
              <a:rPr lang="en" sz="3000">
                <a:solidFill>
                  <a:srgbClr val="FFFFFF"/>
                </a:solidFill>
              </a:rPr>
              <a:t>How to ensure </a:t>
            </a:r>
            <a:r>
              <a:rPr i="1" lang="en" sz="3000">
                <a:solidFill>
                  <a:srgbClr val="FFFFFF"/>
                </a:solidFill>
              </a:rPr>
              <a:t>correctness</a:t>
            </a:r>
            <a:r>
              <a:rPr lang="en" sz="3000">
                <a:solidFill>
                  <a:srgbClr val="FFFFFF"/>
                </a:solidFill>
              </a:rPr>
              <a:t> when running concurrent transactions?</a:t>
            </a:r>
            <a:endParaRPr sz="3000">
              <a:solidFill>
                <a:srgbClr val="FFFFFF"/>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