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27" r:id="rId18"/>
    <p:sldId id="321" r:id="rId19"/>
    <p:sldId id="322" r:id="rId20"/>
    <p:sldId id="323" r:id="rId21"/>
    <p:sldId id="324" r:id="rId22"/>
    <p:sldId id="325" r:id="rId23"/>
    <p:sldId id="326" r:id="rId24"/>
    <p:sldId id="287" r:id="rId25"/>
    <p:sldId id="319" r:id="rId26"/>
    <p:sldId id="320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  <a:srgbClr val="7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85034"/>
  </p:normalViewPr>
  <p:slideViewPr>
    <p:cSldViewPr snapToGrid="0" snapToObjects="1">
      <p:cViewPr varScale="1">
        <p:scale>
          <a:sx n="94" d="100"/>
          <a:sy n="94" d="100"/>
        </p:scale>
        <p:origin x="21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9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Q:</a:t>
            </a:r>
            <a:r>
              <a:rPr lang="en-US" b="0" baseline="0" dirty="0"/>
              <a:t> </a:t>
            </a:r>
            <a:r>
              <a:rPr lang="en-US" b="0" dirty="0"/>
              <a:t>How can we get such a FIFO channel?</a:t>
            </a:r>
          </a:p>
          <a:p>
            <a:r>
              <a:rPr lang="en-US" b="0" dirty="0"/>
              <a:t>A: At</a:t>
            </a:r>
            <a:r>
              <a:rPr lang="en-US" b="0" baseline="0" dirty="0"/>
              <a:t>-least-once retransmission + at-most-once deduplication + ordering of messages (</a:t>
            </a:r>
            <a:r>
              <a:rPr lang="en-US" b="0" baseline="0" dirty="0" err="1"/>
              <a:t>seq</a:t>
            </a:r>
            <a:r>
              <a:rPr lang="en-US" b="0" baseline="0" dirty="0"/>
              <a:t> no + delivery in </a:t>
            </a:r>
            <a:r>
              <a:rPr lang="en-US" b="0" baseline="0" dirty="0" err="1"/>
              <a:t>seq</a:t>
            </a:r>
            <a:r>
              <a:rPr lang="en-US" b="0" baseline="0" dirty="0"/>
              <a:t> no order)</a:t>
            </a:r>
          </a:p>
          <a:p>
            <a:r>
              <a:rPr lang="en-US" b="0" baseline="0" dirty="0"/>
              <a:t>A: TCP provides all of the above for us as long as processes do not fail (which we assumed here)</a:t>
            </a:r>
          </a:p>
          <a:p>
            <a:endParaRPr lang="en-US" b="0" baseline="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At-least-once retransmission</a:t>
            </a:r>
          </a:p>
          <a:p>
            <a:r>
              <a:rPr lang="en-US" dirty="0"/>
              <a:t>Network layer checksums </a:t>
            </a:r>
          </a:p>
          <a:p>
            <a:r>
              <a:rPr lang="en-US" dirty="0"/>
              <a:t>At-most-once deduplication</a:t>
            </a:r>
          </a:p>
          <a:p>
            <a:r>
              <a:rPr lang="en-US" dirty="0"/>
              <a:t>Sender includes sequence numbers,</a:t>
            </a:r>
            <a:br>
              <a:rPr lang="en-US" dirty="0"/>
            </a:br>
            <a:r>
              <a:rPr lang="en-US" dirty="0"/>
              <a:t>receiver only delivers in sequence order 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7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u="sng" dirty="0"/>
              <a:t>Wyatt Lloyd</a:t>
            </a:r>
            <a:r>
              <a:rPr lang="en-US" dirty="0"/>
              <a:t>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Disappearing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>
                <a:ea typeface="Helvetica Neue Medium" charset="0"/>
                <a:cs typeface="Helvetica Neue Medium" charset="0"/>
              </a:rPr>
              <a:t>sends Y</a:t>
            </a:r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Q receives Y, then snapshots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0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went wrong?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 should have captured the state of the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pPr lvl="2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Avoids missing tokens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We should have coordinated snapshots at different processes</a:t>
            </a:r>
          </a:p>
          <a:p>
            <a:pPr lvl="2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Avoids duplicate toke</a:t>
            </a:r>
            <a:r>
              <a:rPr lang="en-US" dirty="0">
                <a:ea typeface="Helvetica Neue Medium" charset="0"/>
                <a:cs typeface="Helvetica Neue Medium" charset="0"/>
              </a:rPr>
              <a:t>ns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Used to capture channel state and coordinate different processes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Sending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Then, Q receives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(1/2)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>
                <a:ea typeface="Helvetica Neue Medium" charset="0"/>
                <a:cs typeface="Helvetica Neue Medium" charset="0"/>
              </a:rPr>
              <a:t>, then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(2/2)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Starts recording messages on each inbound channel</a:t>
            </a:r>
          </a:p>
          <a:p>
            <a:pPr marL="0" indent="0">
              <a:buNone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</a:t>
            </a:r>
            <a:r>
              <a:rPr lang="en-US" dirty="0">
                <a:ea typeface="Helvetica Neue Medium" charset="0"/>
                <a:cs typeface="Helvetica Neue Medium" charset="0"/>
              </a:rPr>
              <a:t> on channel c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If (¬snapshotted) then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performs steps 1—3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4. Stop recording messages on channel c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Details</a:t>
            </a:r>
          </a:p>
        </p:txBody>
      </p:sp>
    </p:spTree>
    <p:extLst>
      <p:ext uri="{BB962C8B-B14F-4D97-AF65-F5344CB8AC3E}">
        <p14:creationId xmlns:p14="http://schemas.microsoft.com/office/powerpoint/2010/main" val="27777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DC367-742B-F444-B866-F29F1EC1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855" y="0"/>
            <a:ext cx="9549977" cy="7379528"/>
          </a:xfrm>
        </p:spPr>
      </p:pic>
    </p:spTree>
    <p:extLst>
      <p:ext uri="{BB962C8B-B14F-4D97-AF65-F5344CB8AC3E}">
        <p14:creationId xmlns:p14="http://schemas.microsoft.com/office/powerpoint/2010/main" val="3797442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DD9F-757D-D249-B77E-DC074333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ED2BB-E73A-CD43-B6F4-F13099D2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B5E94-2A1A-5B4B-AA26-1E30797C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CC7F877-EA51-8848-AA72-DA62C879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267" y="4434075"/>
            <a:ext cx="10333893" cy="1975401"/>
          </a:xfrm>
        </p:spPr>
        <p:txBody>
          <a:bodyPr>
            <a:normAutofit/>
          </a:bodyPr>
          <a:lstStyle/>
          <a:p>
            <a:r>
              <a:rPr lang="en-US" sz="2000" spc="0" dirty="0">
                <a:ea typeface="Helvetica Neue Medium" charset="0"/>
                <a:cs typeface="Helvetica Neue Medium" charset="0"/>
              </a:rPr>
              <a:t>Is it possible (and how) if we add: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A process T and just a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(T,P)?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T,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 and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 (T,Q)?</a:t>
            </a:r>
          </a:p>
        </p:txBody>
      </p:sp>
    </p:spTree>
    <p:extLst>
      <p:ext uri="{BB962C8B-B14F-4D97-AF65-F5344CB8AC3E}">
        <p14:creationId xmlns:p14="http://schemas.microsoft.com/office/powerpoint/2010/main" val="36440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46734-2E3B-C242-A709-4C648B0B4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2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9A1A-7F7A-AB4B-8165-D9D71BCE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have received a marker (and recorded their own state)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N–1 incoming channels (and recorded their states)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local states 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Distributed Global Snapshots</a:t>
            </a:r>
          </a:p>
          <a:p>
            <a:pPr lvl="1"/>
            <a:r>
              <a:rPr lang="en-US" dirty="0"/>
              <a:t>FIFO Channels: we can do that!</a:t>
            </a:r>
          </a:p>
          <a:p>
            <a:pPr lvl="1"/>
            <a:r>
              <a:rPr lang="en-US" dirty="0" err="1"/>
              <a:t>Chandy-Lamport</a:t>
            </a:r>
            <a:r>
              <a:rPr lang="en-US" dirty="0"/>
              <a:t> algorithm: use </a:t>
            </a:r>
            <a:r>
              <a:rPr lang="en-US" dirty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Reasoning about concurrency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You’re doing it!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Use trickier and trickier puzzle methodology to understand how</a:t>
            </a:r>
            <a:br>
              <a:rPr lang="en-US" dirty="0">
                <a:ea typeface="Helvetica Neue Medium" charset="0"/>
                <a:cs typeface="Helvetica Neue Medium" charset="0"/>
              </a:rPr>
            </a:br>
            <a:r>
              <a:rPr lang="en-US" dirty="0">
                <a:ea typeface="Helvetica Neue Medium" charset="0"/>
                <a:cs typeface="Helvetica Neue Medium" charset="0"/>
              </a:rPr>
              <a:t> (and if) systems really 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dirty="0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processes in the system with no process failures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There are two first-in, first-out, unidirectional channels between every process pair P and Q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FIFO communication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order”</a:t>
            </a:r>
          </a:p>
          <a:p>
            <a:endParaRPr lang="en-US" dirty="0"/>
          </a:p>
          <a:p>
            <a:r>
              <a:rPr lang="en-US" dirty="0"/>
              <a:t>Q: Arrive?</a:t>
            </a:r>
          </a:p>
          <a:p>
            <a:r>
              <a:rPr lang="en-US" dirty="0"/>
              <a:t>Q: Intact?</a:t>
            </a:r>
          </a:p>
          <a:p>
            <a:r>
              <a:rPr lang="en-US" dirty="0"/>
              <a:t>Q: Unduplicated?</a:t>
            </a:r>
          </a:p>
          <a:p>
            <a:r>
              <a:rPr lang="en-US" dirty="0"/>
              <a:t>Q: In order?</a:t>
            </a:r>
          </a:p>
          <a:p>
            <a:endParaRPr lang="en-US" dirty="0"/>
          </a:p>
          <a:p>
            <a:r>
              <a:rPr lang="en-US" dirty="0"/>
              <a:t>TCP provides all of these when processes don’t fail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56878" y="15412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Collecting garbage: Remove objects that aren’t referenced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 waits for 1...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some agreed-upon time</a:t>
            </a:r>
          </a:p>
          <a:p>
            <a:pPr lvl="1"/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</a:p>
          <a:p>
            <a:pPr lvl="1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messages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Do we need synchronization?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System model: Graphical 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5589</TotalTime>
  <Words>1159</Words>
  <Application>Microsoft Macintosh PowerPoint</Application>
  <PresentationFormat>Widescreen</PresentationFormat>
  <Paragraphs>249</Paragraphs>
  <Slides>26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Helvetica Neue Medium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Chandy-Lamport Algorithm: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Terminating a Snapshot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46</cp:revision>
  <cp:lastPrinted>2019-09-30T00:42:54Z</cp:lastPrinted>
  <dcterms:created xsi:type="dcterms:W3CDTF">2018-09-09T13:59:16Z</dcterms:created>
  <dcterms:modified xsi:type="dcterms:W3CDTF">2025-02-17T21:26:34Z</dcterms:modified>
</cp:coreProperties>
</file>