
<file path=[Content_Types].xml><?xml version="1.0" encoding="utf-8"?>
<Types xmlns="http://schemas.openxmlformats.org/package/2006/content-types">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 id="2147483660"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Lst>
  <p:sldSz cy="5143500" cx="9144000"/>
  <p:notesSz cx="6858000" cy="9144000"/>
  <p:embeddedFontLst>
    <p:embeddedFont>
      <p:font typeface="Roboto"/>
      <p:regular r:id="rId40"/>
      <p:bold r:id="rId41"/>
      <p:italic r:id="rId42"/>
      <p:boldItalic r:id="rId4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 uri="GoogleSlidesCustomDataVersion2">
      <go:slidesCustomData xmlns:go="http://customooxmlschemas.google.com/" r:id="rId44" roundtripDataSignature="AMtx7mjtpk0VGQWNnIzgNws5J8Gg7l//0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Roboto-regular.fntdata"/><Relationship Id="rId20" Type="http://schemas.openxmlformats.org/officeDocument/2006/relationships/slide" Target="slides/slide14.xml"/><Relationship Id="rId42" Type="http://schemas.openxmlformats.org/officeDocument/2006/relationships/font" Target="fonts/Roboto-italic.fntdata"/><Relationship Id="rId41" Type="http://schemas.openxmlformats.org/officeDocument/2006/relationships/font" Target="fonts/Roboto-bold.fntdata"/><Relationship Id="rId22" Type="http://schemas.openxmlformats.org/officeDocument/2006/relationships/slide" Target="slides/slide16.xml"/><Relationship Id="rId44" Type="http://customschemas.google.com/relationships/presentationmetadata" Target="metadata"/><Relationship Id="rId21" Type="http://schemas.openxmlformats.org/officeDocument/2006/relationships/slide" Target="slides/slide15.xml"/><Relationship Id="rId43" Type="http://schemas.openxmlformats.org/officeDocument/2006/relationships/font" Target="fonts/Roboto-boldItalic.fntdata"/><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2.xml"/><Relationship Id="rId6" Type="http://schemas.openxmlformats.org/officeDocument/2006/relationships/notesMaster" Target="notesMasters/notesMaster1.xml"/><Relationship Id="rId29" Type="http://schemas.openxmlformats.org/officeDocument/2006/relationships/slide" Target="slides/slide23.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11" Type="http://schemas.openxmlformats.org/officeDocument/2006/relationships/slide" Target="slides/slide5.xml"/><Relationship Id="rId33" Type="http://schemas.openxmlformats.org/officeDocument/2006/relationships/slide" Target="slides/slide27.xml"/><Relationship Id="rId10" Type="http://schemas.openxmlformats.org/officeDocument/2006/relationships/slide" Target="slides/slide4.xml"/><Relationship Id="rId32" Type="http://schemas.openxmlformats.org/officeDocument/2006/relationships/slide" Target="slides/slide26.xml"/><Relationship Id="rId13" Type="http://schemas.openxmlformats.org/officeDocument/2006/relationships/slide" Target="slides/slide7.xml"/><Relationship Id="rId35" Type="http://schemas.openxmlformats.org/officeDocument/2006/relationships/slide" Target="slides/slide29.xml"/><Relationship Id="rId12" Type="http://schemas.openxmlformats.org/officeDocument/2006/relationships/slide" Target="slides/slide6.xml"/><Relationship Id="rId34" Type="http://schemas.openxmlformats.org/officeDocument/2006/relationships/slide" Target="slides/slide28.xml"/><Relationship Id="rId15" Type="http://schemas.openxmlformats.org/officeDocument/2006/relationships/slide" Target="slides/slide9.xml"/><Relationship Id="rId37" Type="http://schemas.openxmlformats.org/officeDocument/2006/relationships/slide" Target="slides/slide31.xml"/><Relationship Id="rId14" Type="http://schemas.openxmlformats.org/officeDocument/2006/relationships/slide" Target="slides/slide8.xml"/><Relationship Id="rId36" Type="http://schemas.openxmlformats.org/officeDocument/2006/relationships/slide" Target="slides/slide30.xml"/><Relationship Id="rId17" Type="http://schemas.openxmlformats.org/officeDocument/2006/relationships/slide" Target="slides/slide11.xml"/><Relationship Id="rId39" Type="http://schemas.openxmlformats.org/officeDocument/2006/relationships/slide" Target="slides/slide33.xml"/><Relationship Id="rId16" Type="http://schemas.openxmlformats.org/officeDocument/2006/relationships/slide" Target="slides/slide10.xml"/><Relationship Id="rId38" Type="http://schemas.openxmlformats.org/officeDocument/2006/relationships/slide" Target="slides/slide32.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7" name="Google Shape;97;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171450" lvl="0" marL="171450" rtl="0" algn="l">
              <a:lnSpc>
                <a:spcPct val="100000"/>
              </a:lnSpc>
              <a:spcBef>
                <a:spcPts val="0"/>
              </a:spcBef>
              <a:spcAft>
                <a:spcPts val="0"/>
              </a:spcAft>
              <a:buSzPts val="1100"/>
              <a:buFont typeface="Arial"/>
              <a:buChar char="-"/>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8" name="Shape 228"/>
        <p:cNvGrpSpPr/>
        <p:nvPr/>
      </p:nvGrpSpPr>
      <p:grpSpPr>
        <a:xfrm>
          <a:off x="0" y="0"/>
          <a:ext cx="0" cy="0"/>
          <a:chOff x="0" y="0"/>
          <a:chExt cx="0" cy="0"/>
        </a:xfrm>
      </p:grpSpPr>
      <p:sp>
        <p:nvSpPr>
          <p:cNvPr id="229" name="Google Shape;229;p3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30" name="Google Shape;230;p3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a:t>Two events happen concurrently:</a:t>
            </a:r>
            <a:endParaRPr/>
          </a:p>
          <a:p>
            <a:pPr indent="-298450" lvl="0" marL="457200" rtl="0" algn="l">
              <a:lnSpc>
                <a:spcPct val="100000"/>
              </a:lnSpc>
              <a:spcBef>
                <a:spcPts val="0"/>
              </a:spcBef>
              <a:spcAft>
                <a:spcPts val="0"/>
              </a:spcAft>
              <a:buSzPts val="1100"/>
              <a:buAutoNum type="arabicParenBoth"/>
            </a:pPr>
            <a:r>
              <a:rPr lang="en"/>
              <a:t>Client 2 contacts node A, write Y  → A gives it a local timestamp of 12 </a:t>
            </a:r>
            <a:endParaRPr/>
          </a:p>
          <a:p>
            <a:pPr indent="-298450" lvl="0" marL="457200" rtl="0" algn="l">
              <a:lnSpc>
                <a:spcPct val="100000"/>
              </a:lnSpc>
              <a:spcBef>
                <a:spcPts val="0"/>
              </a:spcBef>
              <a:spcAft>
                <a:spcPts val="0"/>
              </a:spcAft>
              <a:buSzPts val="1100"/>
              <a:buAutoNum type="arabicParenBoth"/>
            </a:pPr>
            <a:r>
              <a:rPr lang="en"/>
              <a:t>Client 1 contacts Node B, write Z → B gives it a local timestamp of 5</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2" name="Shape 262"/>
        <p:cNvGrpSpPr/>
        <p:nvPr/>
      </p:nvGrpSpPr>
      <p:grpSpPr>
        <a:xfrm>
          <a:off x="0" y="0"/>
          <a:ext cx="0" cy="0"/>
          <a:chOff x="0" y="0"/>
          <a:chExt cx="0" cy="0"/>
        </a:xfrm>
      </p:grpSpPr>
      <p:sp>
        <p:nvSpPr>
          <p:cNvPr id="263" name="Google Shape;263;p3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64" name="Google Shape;264;p3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At this point, the 3 nodes in the system ( primary, node A and node B ) haven’t contacted each other yet and their local logs are inconsistent / diverge. </a:t>
            </a:r>
            <a:endParaRPr/>
          </a:p>
          <a:p>
            <a:pPr indent="0" lvl="0" marL="0" rtl="0" algn="l">
              <a:lnSpc>
                <a:spcPct val="100000"/>
              </a:lnSpc>
              <a:spcBef>
                <a:spcPts val="0"/>
              </a:spcBef>
              <a:spcAft>
                <a:spcPts val="0"/>
              </a:spcAft>
              <a:buSzPts val="1100"/>
              <a:buNone/>
            </a:pPr>
            <a:r>
              <a:rPr lang="en"/>
              <a:t>We will resolve inconsistency of log via a anti-entropy session, namely sync-up to resolve inconsistencies</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1" name="Shape 291"/>
        <p:cNvGrpSpPr/>
        <p:nvPr/>
      </p:nvGrpSpPr>
      <p:grpSpPr>
        <a:xfrm>
          <a:off x="0" y="0"/>
          <a:ext cx="0" cy="0"/>
          <a:chOff x="0" y="0"/>
          <a:chExt cx="0" cy="0"/>
        </a:xfrm>
      </p:grpSpPr>
      <p:sp>
        <p:nvSpPr>
          <p:cNvPr id="292" name="Google Shape;292;p3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93" name="Google Shape;293;p3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Assume A and B now contact each other</a:t>
            </a:r>
            <a:endParaRPr/>
          </a:p>
          <a:p>
            <a:pPr indent="0" lvl="0" marL="0" rtl="0" algn="l">
              <a:lnSpc>
                <a:spcPct val="100000"/>
              </a:lnSpc>
              <a:spcBef>
                <a:spcPts val="0"/>
              </a:spcBef>
              <a:spcAft>
                <a:spcPts val="0"/>
              </a:spcAft>
              <a:buSzPts val="1100"/>
              <a:buNone/>
            </a:pPr>
            <a:r>
              <a:rPr lang="en"/>
              <a:t>They exchange their local logs and also update them locally</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8" name="Shape 328"/>
        <p:cNvGrpSpPr/>
        <p:nvPr/>
      </p:nvGrpSpPr>
      <p:grpSpPr>
        <a:xfrm>
          <a:off x="0" y="0"/>
          <a:ext cx="0" cy="0"/>
          <a:chOff x="0" y="0"/>
          <a:chExt cx="0" cy="0"/>
        </a:xfrm>
      </p:grpSpPr>
      <p:sp>
        <p:nvSpPr>
          <p:cNvPr id="329" name="Google Shape;329;p3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30" name="Google Shape;330;p3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Now A and B have the same log  for data (X, Y, Z)</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6" name="Shape 356"/>
        <p:cNvGrpSpPr/>
        <p:nvPr/>
      </p:nvGrpSpPr>
      <p:grpSpPr>
        <a:xfrm>
          <a:off x="0" y="0"/>
          <a:ext cx="0" cy="0"/>
          <a:chOff x="0" y="0"/>
          <a:chExt cx="0" cy="0"/>
        </a:xfrm>
      </p:grpSpPr>
      <p:sp>
        <p:nvSpPr>
          <p:cNvPr id="357" name="Google Shape;357;p3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58" name="Google Shape;358;p3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At some point, the primary commits and assigns the commit timestamp for operations in its log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5" name="Shape 385"/>
        <p:cNvGrpSpPr/>
        <p:nvPr/>
      </p:nvGrpSpPr>
      <p:grpSpPr>
        <a:xfrm>
          <a:off x="0" y="0"/>
          <a:ext cx="0" cy="0"/>
          <a:chOff x="0" y="0"/>
          <a:chExt cx="0" cy="0"/>
        </a:xfrm>
      </p:grpSpPr>
      <p:sp>
        <p:nvSpPr>
          <p:cNvPr id="386" name="Google Shape;386;p3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87" name="Google Shape;387;p3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D(Y) == delete(Y)</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
              <a:t>Client 1 contacts node B, and deletes Y → we assign  a local timestamp 13 to this operation</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7" name="Shape 417"/>
        <p:cNvGrpSpPr/>
        <p:nvPr/>
      </p:nvGrpSpPr>
      <p:grpSpPr>
        <a:xfrm>
          <a:off x="0" y="0"/>
          <a:ext cx="0" cy="0"/>
          <a:chOff x="0" y="0"/>
          <a:chExt cx="0" cy="0"/>
        </a:xfrm>
      </p:grpSpPr>
      <p:sp>
        <p:nvSpPr>
          <p:cNvPr id="418" name="Google Shape;418;p3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19" name="Google Shape;419;p3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Later, primary and node B contact each other and exchange their logs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4" name="Shape 454"/>
        <p:cNvGrpSpPr/>
        <p:nvPr/>
      </p:nvGrpSpPr>
      <p:grpSpPr>
        <a:xfrm>
          <a:off x="0" y="0"/>
          <a:ext cx="0" cy="0"/>
          <a:chOff x="0" y="0"/>
          <a:chExt cx="0" cy="0"/>
        </a:xfrm>
      </p:grpSpPr>
      <p:sp>
        <p:nvSpPr>
          <p:cNvPr id="455" name="Google Shape;455;p3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56" name="Google Shape;456;p3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Since the Primary begins its log at 1 and each commit timestamp is incremented by 1 B knows that it’s tentative write will be committed after those writes with commit timestamps 1 and 2.</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3" name="Shape 483"/>
        <p:cNvGrpSpPr/>
        <p:nvPr/>
      </p:nvGrpSpPr>
      <p:grpSpPr>
        <a:xfrm>
          <a:off x="0" y="0"/>
          <a:ext cx="0" cy="0"/>
          <a:chOff x="0" y="0"/>
          <a:chExt cx="0" cy="0"/>
        </a:xfrm>
      </p:grpSpPr>
      <p:sp>
        <p:nvSpPr>
          <p:cNvPr id="484" name="Google Shape;484;p3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85" name="Google Shape;485;p3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Primary later commits the </a:t>
            </a:r>
            <a:r>
              <a:rPr lang="en"/>
              <a:t>operations</a:t>
            </a:r>
            <a:r>
              <a:rPr lang="en"/>
              <a:t> sent from B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2" name="Shape 512"/>
        <p:cNvGrpSpPr/>
        <p:nvPr/>
      </p:nvGrpSpPr>
      <p:grpSpPr>
        <a:xfrm>
          <a:off x="0" y="0"/>
          <a:ext cx="0" cy="0"/>
          <a:chOff x="0" y="0"/>
          <a:chExt cx="0" cy="0"/>
        </a:xfrm>
      </p:grpSpPr>
      <p:sp>
        <p:nvSpPr>
          <p:cNvPr id="513" name="Google Shape;513;p4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14" name="Google Shape;514;p4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Eventually, every node in the system will have the same log (that is, the same view of event orders </a:t>
            </a:r>
            <a:r>
              <a:rPr lang="en"/>
              <a:t>happening</a:t>
            </a:r>
            <a:r>
              <a:rPr lang="en"/>
              <a:t> within the system)</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sz="1150">
                <a:solidFill>
                  <a:srgbClr val="1D1C1D"/>
                </a:solidFill>
                <a:highlight>
                  <a:srgbClr val="F8F8F8"/>
                </a:highlight>
              </a:rPr>
              <a:t>Highlight the problem of disconnected devices, they are not crashed like the early days, and there can be local work done on the disconnected device , by the time the device reconnects, it may have new states</a:t>
            </a:r>
            <a:endParaRPr sz="1150">
              <a:solidFill>
                <a:srgbClr val="1D1C1D"/>
              </a:solidFill>
              <a:highlight>
                <a:srgbClr val="F8F8F8"/>
              </a:highlight>
            </a:endParaRPr>
          </a:p>
          <a:p>
            <a:pPr indent="0" lvl="0" marL="0" rtl="0" algn="l">
              <a:lnSpc>
                <a:spcPct val="100000"/>
              </a:lnSpc>
              <a:spcBef>
                <a:spcPts val="0"/>
              </a:spcBef>
              <a:spcAft>
                <a:spcPts val="0"/>
              </a:spcAft>
              <a:buSzPts val="1100"/>
              <a:buNone/>
            </a:pPr>
            <a:r>
              <a:rPr lang="en" sz="1150">
                <a:solidFill>
                  <a:srgbClr val="1D1C1D"/>
                </a:solidFill>
                <a:highlight>
                  <a:srgbClr val="F8F8F8"/>
                </a:highlight>
              </a:rPr>
              <a:t>This motivates Bayou</a:t>
            </a:r>
            <a:endParaRPr sz="1150">
              <a:solidFill>
                <a:srgbClr val="1D1C1D"/>
              </a:solidFill>
              <a:highlight>
                <a:srgbClr val="F8F8F8"/>
              </a:highlight>
            </a:endParaRPr>
          </a:p>
        </p:txBody>
      </p:sp>
      <p:sp>
        <p:nvSpPr>
          <p:cNvPr id="105" name="Google Shape;105;p2: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1" name="Shape 541"/>
        <p:cNvGrpSpPr/>
        <p:nvPr/>
      </p:nvGrpSpPr>
      <p:grpSpPr>
        <a:xfrm>
          <a:off x="0" y="0"/>
          <a:ext cx="0" cy="0"/>
          <a:chOff x="0" y="0"/>
          <a:chExt cx="0" cy="0"/>
        </a:xfrm>
      </p:grpSpPr>
      <p:sp>
        <p:nvSpPr>
          <p:cNvPr id="542" name="Google Shape;542;p6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543" name="Google Shape;543;p69: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8" name="Shape 548"/>
        <p:cNvGrpSpPr/>
        <p:nvPr/>
      </p:nvGrpSpPr>
      <p:grpSpPr>
        <a:xfrm>
          <a:off x="0" y="0"/>
          <a:ext cx="0" cy="0"/>
          <a:chOff x="0" y="0"/>
          <a:chExt cx="0" cy="0"/>
        </a:xfrm>
      </p:grpSpPr>
      <p:sp>
        <p:nvSpPr>
          <p:cNvPr id="549" name="Google Shape;549;p6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Talk about the context.</a:t>
            </a:r>
            <a:endParaRPr/>
          </a:p>
          <a:p>
            <a:pPr indent="0" lvl="0" marL="0" rtl="0" algn="l">
              <a:lnSpc>
                <a:spcPct val="100000"/>
              </a:lnSpc>
              <a:spcBef>
                <a:spcPts val="0"/>
              </a:spcBef>
              <a:spcAft>
                <a:spcPts val="0"/>
              </a:spcAft>
              <a:buSzPts val="1100"/>
              <a:buNone/>
            </a:pPr>
            <a:r>
              <a:rPr lang="en"/>
              <a:t>We need to </a:t>
            </a:r>
            <a:r>
              <a:rPr lang="en"/>
              <a:t>partition</a:t>
            </a:r>
            <a:r>
              <a:rPr lang="en"/>
              <a:t> the keys across nodes. </a:t>
            </a:r>
            <a:endParaRPr/>
          </a:p>
        </p:txBody>
      </p:sp>
      <p:sp>
        <p:nvSpPr>
          <p:cNvPr id="550" name="Google Shape;550;p66: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6" name="Shape 556"/>
        <p:cNvGrpSpPr/>
        <p:nvPr/>
      </p:nvGrpSpPr>
      <p:grpSpPr>
        <a:xfrm>
          <a:off x="0" y="0"/>
          <a:ext cx="0" cy="0"/>
          <a:chOff x="0" y="0"/>
          <a:chExt cx="0" cy="0"/>
        </a:xfrm>
      </p:grpSpPr>
      <p:sp>
        <p:nvSpPr>
          <p:cNvPr id="557" name="Google Shape;557;p6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558" name="Google Shape;558;p67: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4" name="Shape 564"/>
        <p:cNvGrpSpPr/>
        <p:nvPr/>
      </p:nvGrpSpPr>
      <p:grpSpPr>
        <a:xfrm>
          <a:off x="0" y="0"/>
          <a:ext cx="0" cy="0"/>
          <a:chOff x="0" y="0"/>
          <a:chExt cx="0" cy="0"/>
        </a:xfrm>
      </p:grpSpPr>
      <p:sp>
        <p:nvSpPr>
          <p:cNvPr id="565" name="Google Shape;565;p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66" name="Google Shape;566;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We will focus on consistent hashing in this class.</a:t>
            </a:r>
            <a:endParaRPr/>
          </a:p>
          <a:p>
            <a:pPr indent="0" lvl="0" marL="0" rtl="0" algn="l">
              <a:lnSpc>
                <a:spcPct val="100000"/>
              </a:lnSpc>
              <a:spcBef>
                <a:spcPts val="0"/>
              </a:spcBef>
              <a:spcAft>
                <a:spcPts val="0"/>
              </a:spcAft>
              <a:buSzPts val="1100"/>
              <a:buNone/>
            </a:pPr>
            <a:r>
              <a:rPr lang="en"/>
              <a:t>It has two parts:</a:t>
            </a:r>
            <a:endParaRPr/>
          </a:p>
          <a:p>
            <a:pPr indent="-298450" lvl="0" marL="457200" rtl="0" algn="l">
              <a:lnSpc>
                <a:spcPct val="100000"/>
              </a:lnSpc>
              <a:spcBef>
                <a:spcPts val="0"/>
              </a:spcBef>
              <a:spcAft>
                <a:spcPts val="0"/>
              </a:spcAft>
              <a:buSzPts val="1100"/>
              <a:buAutoNum type="arabicParenBoth"/>
            </a:pPr>
            <a:r>
              <a:rPr lang="en"/>
              <a:t>How to do partitioning? </a:t>
            </a:r>
            <a:endParaRPr/>
          </a:p>
          <a:p>
            <a:pPr indent="-298450" lvl="0" marL="457200" rtl="0" algn="l">
              <a:lnSpc>
                <a:spcPct val="100000"/>
              </a:lnSpc>
              <a:spcBef>
                <a:spcPts val="0"/>
              </a:spcBef>
              <a:spcAft>
                <a:spcPts val="0"/>
              </a:spcAft>
              <a:buSzPts val="1100"/>
              <a:buAutoNum type="arabicParenBoth"/>
            </a:pPr>
            <a:r>
              <a:rPr lang="en"/>
              <a:t>How to do lookups?</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1" name="Shape 571"/>
        <p:cNvGrpSpPr/>
        <p:nvPr/>
      </p:nvGrpSpPr>
      <p:grpSpPr>
        <a:xfrm>
          <a:off x="0" y="0"/>
          <a:ext cx="0" cy="0"/>
          <a:chOff x="0" y="0"/>
          <a:chExt cx="0" cy="0"/>
        </a:xfrm>
      </p:grpSpPr>
      <p:sp>
        <p:nvSpPr>
          <p:cNvPr id="572" name="Google Shape;572;g2bdaec6f95c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73" name="Google Shape;573;g2bdaec6f95c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Hashing naturally solves the partitioning problem.</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9" name="Shape 579"/>
        <p:cNvGrpSpPr/>
        <p:nvPr/>
      </p:nvGrpSpPr>
      <p:grpSpPr>
        <a:xfrm>
          <a:off x="0" y="0"/>
          <a:ext cx="0" cy="0"/>
          <a:chOff x="0" y="0"/>
          <a:chExt cx="0" cy="0"/>
        </a:xfrm>
      </p:grpSpPr>
      <p:sp>
        <p:nvSpPr>
          <p:cNvPr id="580" name="Google Shape;580;g2bdaec6f95c_0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81" name="Google Shape;581;g2bdaec6f95c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What is consistent hashing? </a:t>
            </a:r>
            <a:endParaRPr/>
          </a:p>
          <a:p>
            <a:pPr indent="0" lvl="0" marL="0" rtl="0" algn="l">
              <a:spcBef>
                <a:spcPts val="0"/>
              </a:spcBef>
              <a:spcAft>
                <a:spcPts val="0"/>
              </a:spcAft>
              <a:buNone/>
            </a:pPr>
            <a:r>
              <a:rPr lang="en"/>
              <a:t>From the original paper: C</a:t>
            </a:r>
            <a:r>
              <a:rPr lang="en">
                <a:solidFill>
                  <a:schemeClr val="dk1"/>
                </a:solidFill>
              </a:rPr>
              <a:t>onsistent hashing assigns keys to nodes as follows. Identifiers are ordered in an </a:t>
            </a:r>
            <a:r>
              <a:rPr i="1" lang="en">
                <a:solidFill>
                  <a:schemeClr val="dk1"/>
                </a:solidFill>
              </a:rPr>
              <a:t>identifier circle </a:t>
            </a:r>
            <a:r>
              <a:rPr lang="en">
                <a:solidFill>
                  <a:schemeClr val="dk1"/>
                </a:solidFill>
              </a:rPr>
              <a:t>modulo . Key is assigned to the first node whose identifier is equal to or follows (the identifier of) in the identifier space. This node is called the successor node of key k, denoted by </a:t>
            </a:r>
            <a:r>
              <a:rPr lang="en">
                <a:solidFill>
                  <a:schemeClr val="dk1"/>
                </a:solidFill>
              </a:rPr>
              <a:t>successor(k).</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lang="en">
                <a:solidFill>
                  <a:schemeClr val="dk1"/>
                </a:solidFill>
              </a:rPr>
              <a:t>Ask the class. </a:t>
            </a:r>
            <a:endParaRPr>
              <a:solidFill>
                <a:schemeClr val="dk1"/>
              </a:solidFill>
            </a:endParaRPr>
          </a:p>
          <a:p>
            <a:pPr indent="-298450" lvl="0" marL="457200" rtl="0" algn="l">
              <a:spcBef>
                <a:spcPts val="0"/>
              </a:spcBef>
              <a:spcAft>
                <a:spcPts val="0"/>
              </a:spcAft>
              <a:buClr>
                <a:schemeClr val="dk1"/>
              </a:buClr>
              <a:buSzPts val="1100"/>
              <a:buAutoNum type="arabicParenBoth"/>
            </a:pPr>
            <a:r>
              <a:rPr lang="en">
                <a:solidFill>
                  <a:schemeClr val="dk1"/>
                </a:solidFill>
              </a:rPr>
              <a:t>What is the key space node 10 is responsible for? Ans: (120, 10]</a:t>
            </a:r>
            <a:endParaRPr>
              <a:solidFill>
                <a:schemeClr val="dk1"/>
              </a:solidFill>
            </a:endParaRPr>
          </a:p>
          <a:p>
            <a:pPr indent="-298450" lvl="0" marL="457200" rtl="0" algn="l">
              <a:spcBef>
                <a:spcPts val="0"/>
              </a:spcBef>
              <a:spcAft>
                <a:spcPts val="0"/>
              </a:spcAft>
              <a:buClr>
                <a:schemeClr val="dk1"/>
              </a:buClr>
              <a:buSzPts val="1100"/>
              <a:buAutoNum type="arabicParenBoth"/>
            </a:pPr>
            <a:r>
              <a:rPr lang="en">
                <a:solidFill>
                  <a:schemeClr val="dk1"/>
                </a:solidFill>
              </a:rPr>
              <a:t>What about node 105? Ans: (90, 105]</a:t>
            </a:r>
            <a:endParaRPr>
              <a:solidFill>
                <a:schemeClr val="dk1"/>
              </a:solidFill>
            </a:endParaRPr>
          </a:p>
          <a:p>
            <a:pPr indent="-298450" lvl="0" marL="457200" rtl="0" algn="l">
              <a:spcBef>
                <a:spcPts val="0"/>
              </a:spcBef>
              <a:spcAft>
                <a:spcPts val="0"/>
              </a:spcAft>
              <a:buClr>
                <a:schemeClr val="dk1"/>
              </a:buClr>
              <a:buSzPts val="1100"/>
              <a:buAutoNum type="arabicParenBoth"/>
            </a:pPr>
            <a:r>
              <a:rPr lang="en">
                <a:solidFill>
                  <a:schemeClr val="dk1"/>
                </a:solidFill>
              </a:rPr>
              <a:t>What is the successor of key 40? Ans: node 60</a:t>
            </a:r>
            <a:endParaRPr>
              <a:solidFill>
                <a:schemeClr val="dk1"/>
              </a:solidFill>
            </a:endParaRPr>
          </a:p>
          <a:p>
            <a:pPr indent="-298450" lvl="0" marL="457200" rtl="0" algn="l">
              <a:spcBef>
                <a:spcPts val="0"/>
              </a:spcBef>
              <a:spcAft>
                <a:spcPts val="0"/>
              </a:spcAft>
              <a:buClr>
                <a:schemeClr val="dk1"/>
              </a:buClr>
              <a:buSzPts val="1100"/>
              <a:buAutoNum type="arabicParenBoth"/>
            </a:pPr>
            <a:r>
              <a:rPr lang="en">
                <a:solidFill>
                  <a:schemeClr val="dk1"/>
                </a:solidFill>
              </a:rPr>
              <a:t>What about key 90? Ans: node 90</a:t>
            </a:r>
            <a:endParaRPr>
              <a:solidFill>
                <a:schemeClr val="dk1"/>
              </a:solidFill>
            </a:endParaRPr>
          </a:p>
          <a:p>
            <a:pPr indent="0" lvl="0" marL="0" rtl="0" algn="l">
              <a:spcBef>
                <a:spcPts val="0"/>
              </a:spcBef>
              <a:spcAft>
                <a:spcPts val="0"/>
              </a:spcAft>
              <a:buNone/>
            </a:pPr>
            <a:r>
              <a:t/>
            </a:r>
            <a:endParaRPr>
              <a:solidFill>
                <a:schemeClr val="dk1"/>
              </a:solidFil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7" name="Shape 607"/>
        <p:cNvGrpSpPr/>
        <p:nvPr/>
      </p:nvGrpSpPr>
      <p:grpSpPr>
        <a:xfrm>
          <a:off x="0" y="0"/>
          <a:ext cx="0" cy="0"/>
          <a:chOff x="0" y="0"/>
          <a:chExt cx="0" cy="0"/>
        </a:xfrm>
      </p:grpSpPr>
      <p:sp>
        <p:nvSpPr>
          <p:cNvPr id="608" name="Google Shape;608;g2bdaec6f95c_0_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09" name="Google Shape;609;g2bdaec6f95c_0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Each node keeps a small amount of routing information.</a:t>
            </a:r>
            <a:endParaRPr/>
          </a:p>
          <a:p>
            <a:pPr indent="0" lvl="0" marL="0" rtl="0" algn="l">
              <a:spcBef>
                <a:spcPts val="0"/>
              </a:spcBef>
              <a:spcAft>
                <a:spcPts val="0"/>
              </a:spcAft>
              <a:buNone/>
            </a:pPr>
            <a:r>
              <a:rPr lang="en"/>
              <a:t>Every node only needs to remember its successor node in the circle. </a:t>
            </a:r>
            <a:endParaRPr/>
          </a:p>
          <a:p>
            <a:pPr indent="0" lvl="0" marL="0" rtl="0" algn="l">
              <a:spcBef>
                <a:spcPts val="0"/>
              </a:spcBef>
              <a:spcAft>
                <a:spcPts val="0"/>
              </a:spcAft>
              <a:buNone/>
            </a:pPr>
            <a:r>
              <a:rPr lang="en"/>
              <a:t>However, this scheme is inefficient as it may require traversing all N nodes to find the appropriate mapping. </a:t>
            </a:r>
            <a:endParaRPr/>
          </a:p>
          <a:p>
            <a:pPr indent="0" lvl="0" marL="0" rtl="0" algn="l">
              <a:spcBef>
                <a:spcPts val="0"/>
              </a:spcBef>
              <a:spcAft>
                <a:spcPts val="0"/>
              </a:spcAft>
              <a:buNone/>
            </a:pPr>
            <a:r>
              <a:rPr lang="en"/>
              <a:t>Why? Walk through the example of k = 80 with assume the entry node is 105 (in chord, key lookup can contact any node)</a:t>
            </a:r>
            <a:endParaRPr/>
          </a:p>
          <a:p>
            <a:pPr indent="0" lvl="0" marL="0" rtl="0" algn="l">
              <a:spcBef>
                <a:spcPts val="0"/>
              </a:spcBef>
              <a:spcAft>
                <a:spcPts val="0"/>
              </a:spcAft>
              <a:buNone/>
            </a:pPr>
            <a:r>
              <a:rPr lang="en"/>
              <a:t>The lookup time is O(N)</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To accelerate this process, every node in Chord maintains additional </a:t>
            </a:r>
            <a:r>
              <a:rPr lang="en"/>
              <a:t>information</a:t>
            </a:r>
            <a:r>
              <a:rPr lang="en"/>
              <a:t> (not for correctness, just for lookup performance). This additional information is the finger table. </a:t>
            </a:r>
            <a:endParaRPr/>
          </a:p>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9" name="Shape 639"/>
        <p:cNvGrpSpPr/>
        <p:nvPr/>
      </p:nvGrpSpPr>
      <p:grpSpPr>
        <a:xfrm>
          <a:off x="0" y="0"/>
          <a:ext cx="0" cy="0"/>
          <a:chOff x="0" y="0"/>
          <a:chExt cx="0" cy="0"/>
        </a:xfrm>
      </p:grpSpPr>
      <p:sp>
        <p:nvSpPr>
          <p:cNvPr id="640" name="Google Shape;640;g2bdaec6f95c_0_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41" name="Google Shape;641;g2bdaec6f95c_0_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To accelerate this process, Chord maintains additional information (that is, finger table) to accelerate lookups. </a:t>
            </a:r>
            <a:endParaRPr/>
          </a:p>
          <a:p>
            <a:pPr indent="0" lvl="0" marL="0" rtl="0" algn="l">
              <a:spcBef>
                <a:spcPts val="0"/>
              </a:spcBef>
              <a:spcAft>
                <a:spcPts val="0"/>
              </a:spcAft>
              <a:buNone/>
            </a:pPr>
            <a:r>
              <a:rPr lang="en"/>
              <a:t>The notations are taken from the original Chord paper. </a:t>
            </a:r>
            <a:endParaRPr/>
          </a:p>
          <a:p>
            <a:pPr indent="0" lvl="0" marL="0" rtl="0" algn="l">
              <a:spcBef>
                <a:spcPts val="0"/>
              </a:spcBef>
              <a:spcAft>
                <a:spcPts val="0"/>
              </a:spcAft>
              <a:buNone/>
            </a:pPr>
            <a:r>
              <a:rPr lang="en"/>
              <a:t>Explain these 3 important variables.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Show the class the finger table for node 90 and the calculation. </a:t>
            </a:r>
            <a:endParaRPr/>
          </a:p>
          <a:p>
            <a:pPr indent="0" lvl="0" marL="0" rtl="0" algn="l">
              <a:spcBef>
                <a:spcPts val="0"/>
              </a:spcBef>
              <a:spcAft>
                <a:spcPts val="0"/>
              </a:spcAft>
              <a:buNone/>
            </a:pPr>
            <a:r>
              <a:rPr lang="en"/>
              <a:t>Be careful with the interval, it is circular, don’t forget to mod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1" name="Shape 671"/>
        <p:cNvGrpSpPr/>
        <p:nvPr/>
      </p:nvGrpSpPr>
      <p:grpSpPr>
        <a:xfrm>
          <a:off x="0" y="0"/>
          <a:ext cx="0" cy="0"/>
          <a:chOff x="0" y="0"/>
          <a:chExt cx="0" cy="0"/>
        </a:xfrm>
      </p:grpSpPr>
      <p:sp>
        <p:nvSpPr>
          <p:cNvPr id="672" name="Google Shape;672;g2bdaec6f95c_0_16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73" name="Google Shape;673;g2bdaec6f95c_0_1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Ask the class, what is the finger table of node 10? Walk through it</a:t>
            </a:r>
            <a:endParaRPr/>
          </a:p>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2" name="Shape 702"/>
        <p:cNvGrpSpPr/>
        <p:nvPr/>
      </p:nvGrpSpPr>
      <p:grpSpPr>
        <a:xfrm>
          <a:off x="0" y="0"/>
          <a:ext cx="0" cy="0"/>
          <a:chOff x="0" y="0"/>
          <a:chExt cx="0" cy="0"/>
        </a:xfrm>
      </p:grpSpPr>
      <p:sp>
        <p:nvSpPr>
          <p:cNvPr id="703" name="Google Shape;703;g2bdaec6f95c_0_19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04" name="Google Shape;704;g2bdaec6f95c_0_1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Assume key = 15 comes in and contacts node 90. How do we route it to its correct successor node? </a:t>
            </a:r>
            <a:endParaRPr/>
          </a:p>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12" name="Google Shape;112;p4: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5" name="Shape 735"/>
        <p:cNvGrpSpPr/>
        <p:nvPr/>
      </p:nvGrpSpPr>
      <p:grpSpPr>
        <a:xfrm>
          <a:off x="0" y="0"/>
          <a:ext cx="0" cy="0"/>
          <a:chOff x="0" y="0"/>
          <a:chExt cx="0" cy="0"/>
        </a:xfrm>
      </p:grpSpPr>
      <p:sp>
        <p:nvSpPr>
          <p:cNvPr id="736" name="Google Shape;736;g2bdaec6f95c_0_2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37" name="Google Shape;737;g2bdaec6f95c_0_2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9" name="Shape 769"/>
        <p:cNvGrpSpPr/>
        <p:nvPr/>
      </p:nvGrpSpPr>
      <p:grpSpPr>
        <a:xfrm>
          <a:off x="0" y="0"/>
          <a:ext cx="0" cy="0"/>
          <a:chOff x="0" y="0"/>
          <a:chExt cx="0" cy="0"/>
        </a:xfrm>
      </p:grpSpPr>
      <p:sp>
        <p:nvSpPr>
          <p:cNvPr id="770" name="Google Shape;770;g2bdaec6f95c_0_2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71" name="Google Shape;771;g2bdaec6f95c_0_2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3" name="Shape 803"/>
        <p:cNvGrpSpPr/>
        <p:nvPr/>
      </p:nvGrpSpPr>
      <p:grpSpPr>
        <a:xfrm>
          <a:off x="0" y="0"/>
          <a:ext cx="0" cy="0"/>
          <a:chOff x="0" y="0"/>
          <a:chExt cx="0" cy="0"/>
        </a:xfrm>
      </p:grpSpPr>
      <p:sp>
        <p:nvSpPr>
          <p:cNvPr id="804" name="Google Shape;804;g2bdaec6f95c_0_28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05" name="Google Shape;805;g2bdaec6f95c_0_28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At node 10, it picks its third entry of the finger table and since node 32 &gt; k=15, it replies back to the client that node 32 is the successor node for k = 15. We are done at this point. </a:t>
            </a:r>
            <a:endParaRPr/>
          </a:p>
          <a:p>
            <a:pPr indent="0" lvl="0" marL="0" rtl="0" algn="l">
              <a:spcBef>
                <a:spcPts val="0"/>
              </a:spcBef>
              <a:spcAft>
                <a:spcPts val="0"/>
              </a:spcAft>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9" name="Shape 839"/>
        <p:cNvGrpSpPr/>
        <p:nvPr/>
      </p:nvGrpSpPr>
      <p:grpSpPr>
        <a:xfrm>
          <a:off x="0" y="0"/>
          <a:ext cx="0" cy="0"/>
          <a:chOff x="0" y="0"/>
          <a:chExt cx="0" cy="0"/>
        </a:xfrm>
      </p:grpSpPr>
      <p:sp>
        <p:nvSpPr>
          <p:cNvPr id="840" name="Google Shape;840;g2bdaec6f95c_0_3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41" name="Google Shape;841;g2bdaec6f95c_0_3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Summarize. </a:t>
            </a:r>
            <a:endParaRPr/>
          </a:p>
          <a:p>
            <a:pPr indent="0" lvl="0" marL="0" rtl="0" algn="l">
              <a:spcBef>
                <a:spcPts val="0"/>
              </a:spcBef>
              <a:spcAft>
                <a:spcPts val="0"/>
              </a:spcAft>
              <a:buNone/>
            </a:pPr>
            <a:r>
              <a:rPr lang="en"/>
              <a:t>Emphasize we are making a tradeoff, by keep more states per node, we improve lookup performance. </a:t>
            </a:r>
            <a:endParaRPr/>
          </a:p>
          <a:p>
            <a:pPr indent="0" lvl="0" marL="0" rtl="0" algn="l">
              <a:spcBef>
                <a:spcPts val="0"/>
              </a:spcBef>
              <a:spcAft>
                <a:spcPts val="0"/>
              </a:spcAft>
              <a:buNone/>
            </a:pPr>
            <a:r>
              <a:rPr lang="en"/>
              <a:t>And note that the finger table is not essential for correctness of routing. As long as each node </a:t>
            </a:r>
            <a:r>
              <a:rPr lang="en"/>
              <a:t>remembers who its successor node is correctly, we can always route a key to the right node in Chord. </a:t>
            </a:r>
            <a:endParaRPr/>
          </a:p>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19" name="Google Shape;119;p5: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p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6" name="Google Shape;126;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457200" marR="0" rtl="0" algn="l">
              <a:lnSpc>
                <a:spcPct val="100000"/>
              </a:lnSpc>
              <a:spcBef>
                <a:spcPts val="0"/>
              </a:spcBef>
              <a:spcAft>
                <a:spcPts val="0"/>
              </a:spcAft>
              <a:buClr>
                <a:srgbClr val="000000"/>
              </a:buClr>
              <a:buSzPts val="1100"/>
              <a:buFont typeface="Arial"/>
              <a:buNone/>
            </a:pPr>
            <a:r>
              <a:rPr lang="en"/>
              <a:t>Go over Bayou protocol, this slide is update, next slide is anti-entropy (how to resolve inconsistency between local states among devices)</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g1f2ea05cfe7_2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3" name="Google Shape;133;g1f2ea05cfe7_2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p2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0" name="Google Shape;140;p2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lang="en"/>
              <a:t>Assume client 1 contacts the primary, write X → primary gives it a local timestamp of 1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p2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9" name="Google Shape;169;p2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EXPLAIN THE COLON SYNTAX (Commit timestamp:write timestamp:write server) Commit timestamp is infinity if tentative write.</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 name="Shape 195"/>
        <p:cNvGrpSpPr/>
        <p:nvPr/>
      </p:nvGrpSpPr>
      <p:grpSpPr>
        <a:xfrm>
          <a:off x="0" y="0"/>
          <a:ext cx="0" cy="0"/>
          <a:chOff x="0" y="0"/>
          <a:chExt cx="0" cy="0"/>
        </a:xfrm>
      </p:grpSpPr>
      <p:sp>
        <p:nvSpPr>
          <p:cNvPr id="196" name="Google Shape;196;p3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7" name="Google Shape;197;p3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Two events happen concurrently:</a:t>
            </a:r>
            <a:endParaRPr/>
          </a:p>
          <a:p>
            <a:pPr indent="0" lvl="0" marL="0" rtl="0" algn="l">
              <a:lnSpc>
                <a:spcPct val="100000"/>
              </a:lnSpc>
              <a:spcBef>
                <a:spcPts val="0"/>
              </a:spcBef>
              <a:spcAft>
                <a:spcPts val="0"/>
              </a:spcAft>
              <a:buSzPts val="1100"/>
              <a:buNone/>
            </a:pPr>
            <a:r>
              <a:rPr lang="en"/>
              <a:t>Client 1 contacts primary, write Y → We will assume </a:t>
            </a:r>
            <a:r>
              <a:rPr lang="en"/>
              <a:t>primary</a:t>
            </a:r>
            <a:r>
              <a:rPr lang="en"/>
              <a:t> gives this operation a local timestamp of 7 (which will reflect in the next slide)</a:t>
            </a:r>
            <a:endParaRPr/>
          </a:p>
          <a:p>
            <a:pPr indent="0" lvl="0" marL="0" rtl="0" algn="l">
              <a:lnSpc>
                <a:spcPct val="100000"/>
              </a:lnSpc>
              <a:spcBef>
                <a:spcPts val="0"/>
              </a:spcBef>
              <a:spcAft>
                <a:spcPts val="0"/>
              </a:spcAft>
              <a:buSzPts val="1100"/>
              <a:buNone/>
            </a:pPr>
            <a:r>
              <a:rPr lang="en"/>
              <a:t>Client 2 contacts node A, write X → Node A gives it a local timestamp of 7 as well</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43"/>
          <p:cNvSpPr txBox="1"/>
          <p:nvPr>
            <p:ph type="ctrTitle"/>
          </p:nvPr>
        </p:nvSpPr>
        <p:spPr>
          <a:xfrm>
            <a:off x="311708" y="744575"/>
            <a:ext cx="8520600" cy="20526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11" name="Google Shape;11;p43"/>
          <p:cNvSpPr txBox="1"/>
          <p:nvPr>
            <p:ph idx="1" type="subTitle"/>
          </p:nvPr>
        </p:nvSpPr>
        <p:spPr>
          <a:xfrm>
            <a:off x="311700" y="2834125"/>
            <a:ext cx="8520600" cy="7926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4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54"/>
          <p:cNvSpPr txBox="1"/>
          <p:nvPr>
            <p:ph hasCustomPrompt="1" type="title"/>
          </p:nvPr>
        </p:nvSpPr>
        <p:spPr>
          <a:xfrm>
            <a:off x="311700" y="1106125"/>
            <a:ext cx="8520600" cy="19635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46" name="Google Shape;46;p54"/>
          <p:cNvSpPr txBox="1"/>
          <p:nvPr>
            <p:ph idx="1" type="body"/>
          </p:nvPr>
        </p:nvSpPr>
        <p:spPr>
          <a:xfrm>
            <a:off x="311700" y="3152225"/>
            <a:ext cx="8520600" cy="1300800"/>
          </a:xfrm>
          <a:prstGeom prst="rect">
            <a:avLst/>
          </a:prstGeom>
          <a:noFill/>
          <a:ln>
            <a:noFill/>
          </a:ln>
        </p:spPr>
        <p:txBody>
          <a:bodyPr anchorCtr="0" anchor="t" bIns="91425" lIns="91425" spcFirstLastPara="1" rIns="91425" wrap="square" tIns="91425">
            <a:noAutofit/>
          </a:bodyPr>
          <a:lstStyle>
            <a:lvl1pPr indent="-342900" lvl="0" marL="457200" algn="ctr">
              <a:lnSpc>
                <a:spcPct val="115000"/>
              </a:lnSpc>
              <a:spcBef>
                <a:spcPts val="0"/>
              </a:spcBef>
              <a:spcAft>
                <a:spcPts val="0"/>
              </a:spcAft>
              <a:buSzPts val="1800"/>
              <a:buChar char="●"/>
              <a:defRPr/>
            </a:lvl1pPr>
            <a:lvl2pPr indent="-317500" lvl="1" marL="914400" algn="ctr">
              <a:lnSpc>
                <a:spcPct val="115000"/>
              </a:lnSpc>
              <a:spcBef>
                <a:spcPts val="1600"/>
              </a:spcBef>
              <a:spcAft>
                <a:spcPts val="0"/>
              </a:spcAft>
              <a:buSzPts val="1400"/>
              <a:buChar char="○"/>
              <a:defRPr/>
            </a:lvl2pPr>
            <a:lvl3pPr indent="-317500" lvl="2" marL="1371600" algn="ctr">
              <a:lnSpc>
                <a:spcPct val="115000"/>
              </a:lnSpc>
              <a:spcBef>
                <a:spcPts val="1600"/>
              </a:spcBef>
              <a:spcAft>
                <a:spcPts val="0"/>
              </a:spcAft>
              <a:buSzPts val="1400"/>
              <a:buChar char="■"/>
              <a:defRPr/>
            </a:lvl3pPr>
            <a:lvl4pPr indent="-317500" lvl="3" marL="1828800" algn="ctr">
              <a:lnSpc>
                <a:spcPct val="115000"/>
              </a:lnSpc>
              <a:spcBef>
                <a:spcPts val="1600"/>
              </a:spcBef>
              <a:spcAft>
                <a:spcPts val="0"/>
              </a:spcAft>
              <a:buSzPts val="1400"/>
              <a:buChar char="●"/>
              <a:defRPr/>
            </a:lvl4pPr>
            <a:lvl5pPr indent="-317500" lvl="4" marL="2286000" algn="ctr">
              <a:lnSpc>
                <a:spcPct val="115000"/>
              </a:lnSpc>
              <a:spcBef>
                <a:spcPts val="1600"/>
              </a:spcBef>
              <a:spcAft>
                <a:spcPts val="0"/>
              </a:spcAft>
              <a:buSzPts val="1400"/>
              <a:buChar char="○"/>
              <a:defRPr/>
            </a:lvl5pPr>
            <a:lvl6pPr indent="-317500" lvl="5" marL="2743200" algn="ctr">
              <a:lnSpc>
                <a:spcPct val="115000"/>
              </a:lnSpc>
              <a:spcBef>
                <a:spcPts val="1600"/>
              </a:spcBef>
              <a:spcAft>
                <a:spcPts val="0"/>
              </a:spcAft>
              <a:buSzPts val="1400"/>
              <a:buChar char="■"/>
              <a:defRPr/>
            </a:lvl6pPr>
            <a:lvl7pPr indent="-317500" lvl="6" marL="3200400" algn="ctr">
              <a:lnSpc>
                <a:spcPct val="115000"/>
              </a:lnSpc>
              <a:spcBef>
                <a:spcPts val="1600"/>
              </a:spcBef>
              <a:spcAft>
                <a:spcPts val="0"/>
              </a:spcAft>
              <a:buSzPts val="1400"/>
              <a:buChar char="●"/>
              <a:defRPr/>
            </a:lvl7pPr>
            <a:lvl8pPr indent="-317500" lvl="7" marL="3657600" algn="ctr">
              <a:lnSpc>
                <a:spcPct val="115000"/>
              </a:lnSpc>
              <a:spcBef>
                <a:spcPts val="1600"/>
              </a:spcBef>
              <a:spcAft>
                <a:spcPts val="0"/>
              </a:spcAft>
              <a:buSzPts val="1400"/>
              <a:buChar char="○"/>
              <a:defRPr/>
            </a:lvl8pPr>
            <a:lvl9pPr indent="-317500" lvl="8" marL="4114800" algn="ctr">
              <a:lnSpc>
                <a:spcPct val="115000"/>
              </a:lnSpc>
              <a:spcBef>
                <a:spcPts val="1600"/>
              </a:spcBef>
              <a:spcAft>
                <a:spcPts val="1600"/>
              </a:spcAft>
              <a:buSzPts val="1400"/>
              <a:buChar char="■"/>
              <a:defRPr/>
            </a:lvl9pPr>
          </a:lstStyle>
          <a:p/>
        </p:txBody>
      </p:sp>
      <p:sp>
        <p:nvSpPr>
          <p:cNvPr id="47" name="Google Shape;47;p5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5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54" name="Shape 54"/>
        <p:cNvGrpSpPr/>
        <p:nvPr/>
      </p:nvGrpSpPr>
      <p:grpSpPr>
        <a:xfrm>
          <a:off x="0" y="0"/>
          <a:ext cx="0" cy="0"/>
          <a:chOff x="0" y="0"/>
          <a:chExt cx="0" cy="0"/>
        </a:xfrm>
      </p:grpSpPr>
      <p:sp>
        <p:nvSpPr>
          <p:cNvPr id="55" name="Google Shape;55;p46"/>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56" name="Google Shape;56;p46"/>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1600"/>
              </a:spcBef>
              <a:spcAft>
                <a:spcPts val="0"/>
              </a:spcAft>
              <a:buSzPts val="1400"/>
              <a:buChar char="○"/>
              <a:defRPr/>
            </a:lvl2pPr>
            <a:lvl3pPr indent="-317500" lvl="2" marL="1371600" algn="l">
              <a:lnSpc>
                <a:spcPct val="115000"/>
              </a:lnSpc>
              <a:spcBef>
                <a:spcPts val="1600"/>
              </a:spcBef>
              <a:spcAft>
                <a:spcPts val="0"/>
              </a:spcAft>
              <a:buSzPts val="1400"/>
              <a:buChar char="■"/>
              <a:defRPr/>
            </a:lvl3pPr>
            <a:lvl4pPr indent="-317500" lvl="3" marL="1828800" algn="l">
              <a:lnSpc>
                <a:spcPct val="115000"/>
              </a:lnSpc>
              <a:spcBef>
                <a:spcPts val="1600"/>
              </a:spcBef>
              <a:spcAft>
                <a:spcPts val="0"/>
              </a:spcAft>
              <a:buSzPts val="1400"/>
              <a:buChar char="●"/>
              <a:defRPr/>
            </a:lvl4pPr>
            <a:lvl5pPr indent="-317500" lvl="4" marL="2286000" algn="l">
              <a:lnSpc>
                <a:spcPct val="115000"/>
              </a:lnSpc>
              <a:spcBef>
                <a:spcPts val="1600"/>
              </a:spcBef>
              <a:spcAft>
                <a:spcPts val="0"/>
              </a:spcAft>
              <a:buSzPts val="1400"/>
              <a:buChar char="○"/>
              <a:defRPr/>
            </a:lvl5pPr>
            <a:lvl6pPr indent="-317500" lvl="5" marL="2743200" algn="l">
              <a:lnSpc>
                <a:spcPct val="115000"/>
              </a:lnSpc>
              <a:spcBef>
                <a:spcPts val="1600"/>
              </a:spcBef>
              <a:spcAft>
                <a:spcPts val="0"/>
              </a:spcAft>
              <a:buSzPts val="1400"/>
              <a:buChar char="■"/>
              <a:defRPr/>
            </a:lvl6pPr>
            <a:lvl7pPr indent="-317500" lvl="6" marL="3200400" algn="l">
              <a:lnSpc>
                <a:spcPct val="115000"/>
              </a:lnSpc>
              <a:spcBef>
                <a:spcPts val="1600"/>
              </a:spcBef>
              <a:spcAft>
                <a:spcPts val="0"/>
              </a:spcAft>
              <a:buSzPts val="1400"/>
              <a:buChar char="●"/>
              <a:defRPr/>
            </a:lvl7pPr>
            <a:lvl8pPr indent="-317500" lvl="7" marL="3657600" algn="l">
              <a:lnSpc>
                <a:spcPct val="115000"/>
              </a:lnSpc>
              <a:spcBef>
                <a:spcPts val="1600"/>
              </a:spcBef>
              <a:spcAft>
                <a:spcPts val="0"/>
              </a:spcAft>
              <a:buSzPts val="1400"/>
              <a:buChar char="○"/>
              <a:defRPr/>
            </a:lvl8pPr>
            <a:lvl9pPr indent="-317500" lvl="8" marL="4114800" algn="l">
              <a:lnSpc>
                <a:spcPct val="115000"/>
              </a:lnSpc>
              <a:spcBef>
                <a:spcPts val="1600"/>
              </a:spcBef>
              <a:spcAft>
                <a:spcPts val="1600"/>
              </a:spcAft>
              <a:buSzPts val="1400"/>
              <a:buChar char="■"/>
              <a:defRPr/>
            </a:lvl9pPr>
          </a:lstStyle>
          <a:p/>
        </p:txBody>
      </p:sp>
      <p:sp>
        <p:nvSpPr>
          <p:cNvPr id="57" name="Google Shape;57;p4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8" name="Shape 58"/>
        <p:cNvGrpSpPr/>
        <p:nvPr/>
      </p:nvGrpSpPr>
      <p:grpSpPr>
        <a:xfrm>
          <a:off x="0" y="0"/>
          <a:ext cx="0" cy="0"/>
          <a:chOff x="0" y="0"/>
          <a:chExt cx="0" cy="0"/>
        </a:xfrm>
      </p:grpSpPr>
      <p:sp>
        <p:nvSpPr>
          <p:cNvPr id="59" name="Google Shape;59;p6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60" name="Shape 60"/>
        <p:cNvGrpSpPr/>
        <p:nvPr/>
      </p:nvGrpSpPr>
      <p:grpSpPr>
        <a:xfrm>
          <a:off x="0" y="0"/>
          <a:ext cx="0" cy="0"/>
          <a:chOff x="0" y="0"/>
          <a:chExt cx="0" cy="0"/>
        </a:xfrm>
      </p:grpSpPr>
      <p:sp>
        <p:nvSpPr>
          <p:cNvPr id="61" name="Google Shape;61;p56"/>
          <p:cNvSpPr txBox="1"/>
          <p:nvPr>
            <p:ph type="ctrTitle"/>
          </p:nvPr>
        </p:nvSpPr>
        <p:spPr>
          <a:xfrm>
            <a:off x="311708" y="744575"/>
            <a:ext cx="8520600" cy="20526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62" name="Google Shape;62;p56"/>
          <p:cNvSpPr txBox="1"/>
          <p:nvPr>
            <p:ph idx="1" type="subTitle"/>
          </p:nvPr>
        </p:nvSpPr>
        <p:spPr>
          <a:xfrm>
            <a:off x="311700" y="2834125"/>
            <a:ext cx="8520600" cy="7926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63" name="Google Shape;63;p5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64" name="Shape 64"/>
        <p:cNvGrpSpPr/>
        <p:nvPr/>
      </p:nvGrpSpPr>
      <p:grpSpPr>
        <a:xfrm>
          <a:off x="0" y="0"/>
          <a:ext cx="0" cy="0"/>
          <a:chOff x="0" y="0"/>
          <a:chExt cx="0" cy="0"/>
        </a:xfrm>
      </p:grpSpPr>
      <p:sp>
        <p:nvSpPr>
          <p:cNvPr id="65" name="Google Shape;65;p57"/>
          <p:cNvSpPr txBox="1"/>
          <p:nvPr>
            <p:ph type="title"/>
          </p:nvPr>
        </p:nvSpPr>
        <p:spPr>
          <a:xfrm>
            <a:off x="311700" y="2150850"/>
            <a:ext cx="8520600" cy="8418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
        <p:nvSpPr>
          <p:cNvPr id="66" name="Google Shape;66;p5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67" name="Shape 67"/>
        <p:cNvGrpSpPr/>
        <p:nvPr/>
      </p:nvGrpSpPr>
      <p:grpSpPr>
        <a:xfrm>
          <a:off x="0" y="0"/>
          <a:ext cx="0" cy="0"/>
          <a:chOff x="0" y="0"/>
          <a:chExt cx="0" cy="0"/>
        </a:xfrm>
      </p:grpSpPr>
      <p:sp>
        <p:nvSpPr>
          <p:cNvPr id="68" name="Google Shape;68;p58"/>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69" name="Google Shape;69;p58"/>
          <p:cNvSpPr txBox="1"/>
          <p:nvPr>
            <p:ph idx="1" type="body"/>
          </p:nvPr>
        </p:nvSpPr>
        <p:spPr>
          <a:xfrm>
            <a:off x="311700" y="1152475"/>
            <a:ext cx="3999900" cy="3416400"/>
          </a:xfrm>
          <a:prstGeom prst="rect">
            <a:avLst/>
          </a:prstGeom>
          <a:noFill/>
          <a:ln>
            <a:noFill/>
          </a:ln>
        </p:spPr>
        <p:txBody>
          <a:bodyPr anchorCtr="0" anchor="t" bIns="91425" lIns="91425" spcFirstLastPara="1" rIns="91425" wrap="square" tIns="91425">
            <a:no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70" name="Google Shape;70;p58"/>
          <p:cNvSpPr txBox="1"/>
          <p:nvPr>
            <p:ph idx="2" type="body"/>
          </p:nvPr>
        </p:nvSpPr>
        <p:spPr>
          <a:xfrm>
            <a:off x="4832400" y="1152475"/>
            <a:ext cx="3999900" cy="3416400"/>
          </a:xfrm>
          <a:prstGeom prst="rect">
            <a:avLst/>
          </a:prstGeom>
          <a:noFill/>
          <a:ln>
            <a:noFill/>
          </a:ln>
        </p:spPr>
        <p:txBody>
          <a:bodyPr anchorCtr="0" anchor="t" bIns="91425" lIns="91425" spcFirstLastPara="1" rIns="91425" wrap="square" tIns="91425">
            <a:no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71" name="Google Shape;71;p5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72" name="Shape 72"/>
        <p:cNvGrpSpPr/>
        <p:nvPr/>
      </p:nvGrpSpPr>
      <p:grpSpPr>
        <a:xfrm>
          <a:off x="0" y="0"/>
          <a:ext cx="0" cy="0"/>
          <a:chOff x="0" y="0"/>
          <a:chExt cx="0" cy="0"/>
        </a:xfrm>
      </p:grpSpPr>
      <p:sp>
        <p:nvSpPr>
          <p:cNvPr id="73" name="Google Shape;73;p59"/>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74" name="Google Shape;74;p5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75" name="Shape 75"/>
        <p:cNvGrpSpPr/>
        <p:nvPr/>
      </p:nvGrpSpPr>
      <p:grpSpPr>
        <a:xfrm>
          <a:off x="0" y="0"/>
          <a:ext cx="0" cy="0"/>
          <a:chOff x="0" y="0"/>
          <a:chExt cx="0" cy="0"/>
        </a:xfrm>
      </p:grpSpPr>
      <p:sp>
        <p:nvSpPr>
          <p:cNvPr id="76" name="Google Shape;76;p60"/>
          <p:cNvSpPr txBox="1"/>
          <p:nvPr>
            <p:ph type="title"/>
          </p:nvPr>
        </p:nvSpPr>
        <p:spPr>
          <a:xfrm>
            <a:off x="311700" y="555600"/>
            <a:ext cx="2808000" cy="7557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77" name="Google Shape;77;p60"/>
          <p:cNvSpPr txBox="1"/>
          <p:nvPr>
            <p:ph idx="1" type="body"/>
          </p:nvPr>
        </p:nvSpPr>
        <p:spPr>
          <a:xfrm>
            <a:off x="311700" y="1389600"/>
            <a:ext cx="2808000" cy="3179400"/>
          </a:xfrm>
          <a:prstGeom prst="rect">
            <a:avLst/>
          </a:prstGeom>
          <a:noFill/>
          <a:ln>
            <a:noFill/>
          </a:ln>
        </p:spPr>
        <p:txBody>
          <a:bodyPr anchorCtr="0" anchor="t" bIns="91425" lIns="91425" spcFirstLastPara="1" rIns="91425" wrap="square" tIns="91425">
            <a:noAutofit/>
          </a:bodyPr>
          <a:lstStyle>
            <a:lvl1pPr indent="-304800" lvl="0" marL="457200" algn="l">
              <a:lnSpc>
                <a:spcPct val="115000"/>
              </a:lnSpc>
              <a:spcBef>
                <a:spcPts val="0"/>
              </a:spcBef>
              <a:spcAft>
                <a:spcPts val="0"/>
              </a:spcAft>
              <a:buSzPts val="1200"/>
              <a:buChar char="●"/>
              <a:defRPr sz="12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78" name="Google Shape;78;p6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79" name="Shape 79"/>
        <p:cNvGrpSpPr/>
        <p:nvPr/>
      </p:nvGrpSpPr>
      <p:grpSpPr>
        <a:xfrm>
          <a:off x="0" y="0"/>
          <a:ext cx="0" cy="0"/>
          <a:chOff x="0" y="0"/>
          <a:chExt cx="0" cy="0"/>
        </a:xfrm>
      </p:grpSpPr>
      <p:sp>
        <p:nvSpPr>
          <p:cNvPr id="80" name="Google Shape;80;p61"/>
          <p:cNvSpPr txBox="1"/>
          <p:nvPr>
            <p:ph type="title"/>
          </p:nvPr>
        </p:nvSpPr>
        <p:spPr>
          <a:xfrm>
            <a:off x="490250" y="450150"/>
            <a:ext cx="6367800" cy="40908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p:txBody>
      </p:sp>
      <p:sp>
        <p:nvSpPr>
          <p:cNvPr id="81" name="Google Shape;81;p6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3" name="Shape 13"/>
        <p:cNvGrpSpPr/>
        <p:nvPr/>
      </p:nvGrpSpPr>
      <p:grpSpPr>
        <a:xfrm>
          <a:off x="0" y="0"/>
          <a:ext cx="0" cy="0"/>
          <a:chOff x="0" y="0"/>
          <a:chExt cx="0" cy="0"/>
        </a:xfrm>
      </p:grpSpPr>
      <p:sp>
        <p:nvSpPr>
          <p:cNvPr id="14" name="Google Shape;14;p44"/>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5" name="Google Shape;15;p44"/>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1600"/>
              </a:spcBef>
              <a:spcAft>
                <a:spcPts val="0"/>
              </a:spcAft>
              <a:buSzPts val="1400"/>
              <a:buChar char="○"/>
              <a:defRPr/>
            </a:lvl2pPr>
            <a:lvl3pPr indent="-317500" lvl="2" marL="1371600" algn="l">
              <a:lnSpc>
                <a:spcPct val="115000"/>
              </a:lnSpc>
              <a:spcBef>
                <a:spcPts val="1600"/>
              </a:spcBef>
              <a:spcAft>
                <a:spcPts val="0"/>
              </a:spcAft>
              <a:buSzPts val="1400"/>
              <a:buChar char="■"/>
              <a:defRPr/>
            </a:lvl3pPr>
            <a:lvl4pPr indent="-317500" lvl="3" marL="1828800" algn="l">
              <a:lnSpc>
                <a:spcPct val="115000"/>
              </a:lnSpc>
              <a:spcBef>
                <a:spcPts val="1600"/>
              </a:spcBef>
              <a:spcAft>
                <a:spcPts val="0"/>
              </a:spcAft>
              <a:buSzPts val="1400"/>
              <a:buChar char="●"/>
              <a:defRPr/>
            </a:lvl4pPr>
            <a:lvl5pPr indent="-317500" lvl="4" marL="2286000" algn="l">
              <a:lnSpc>
                <a:spcPct val="115000"/>
              </a:lnSpc>
              <a:spcBef>
                <a:spcPts val="1600"/>
              </a:spcBef>
              <a:spcAft>
                <a:spcPts val="0"/>
              </a:spcAft>
              <a:buSzPts val="1400"/>
              <a:buChar char="○"/>
              <a:defRPr/>
            </a:lvl5pPr>
            <a:lvl6pPr indent="-317500" lvl="5" marL="2743200" algn="l">
              <a:lnSpc>
                <a:spcPct val="115000"/>
              </a:lnSpc>
              <a:spcBef>
                <a:spcPts val="1600"/>
              </a:spcBef>
              <a:spcAft>
                <a:spcPts val="0"/>
              </a:spcAft>
              <a:buSzPts val="1400"/>
              <a:buChar char="■"/>
              <a:defRPr/>
            </a:lvl6pPr>
            <a:lvl7pPr indent="-317500" lvl="6" marL="3200400" algn="l">
              <a:lnSpc>
                <a:spcPct val="115000"/>
              </a:lnSpc>
              <a:spcBef>
                <a:spcPts val="1600"/>
              </a:spcBef>
              <a:spcAft>
                <a:spcPts val="0"/>
              </a:spcAft>
              <a:buSzPts val="1400"/>
              <a:buChar char="●"/>
              <a:defRPr/>
            </a:lvl7pPr>
            <a:lvl8pPr indent="-317500" lvl="7" marL="3657600" algn="l">
              <a:lnSpc>
                <a:spcPct val="115000"/>
              </a:lnSpc>
              <a:spcBef>
                <a:spcPts val="1600"/>
              </a:spcBef>
              <a:spcAft>
                <a:spcPts val="0"/>
              </a:spcAft>
              <a:buSzPts val="1400"/>
              <a:buChar char="○"/>
              <a:defRPr/>
            </a:lvl8pPr>
            <a:lvl9pPr indent="-317500" lvl="8" marL="4114800" algn="l">
              <a:lnSpc>
                <a:spcPct val="115000"/>
              </a:lnSpc>
              <a:spcBef>
                <a:spcPts val="1600"/>
              </a:spcBef>
              <a:spcAft>
                <a:spcPts val="1600"/>
              </a:spcAft>
              <a:buSzPts val="1400"/>
              <a:buChar char="■"/>
              <a:defRPr/>
            </a:lvl9pPr>
          </a:lstStyle>
          <a:p/>
        </p:txBody>
      </p:sp>
      <p:sp>
        <p:nvSpPr>
          <p:cNvPr id="16" name="Google Shape;16;p4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82" name="Shape 82"/>
        <p:cNvGrpSpPr/>
        <p:nvPr/>
      </p:nvGrpSpPr>
      <p:grpSpPr>
        <a:xfrm>
          <a:off x="0" y="0"/>
          <a:ext cx="0" cy="0"/>
          <a:chOff x="0" y="0"/>
          <a:chExt cx="0" cy="0"/>
        </a:xfrm>
      </p:grpSpPr>
      <p:sp>
        <p:nvSpPr>
          <p:cNvPr id="83" name="Google Shape;83;p62"/>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4" name="Google Shape;84;p62"/>
          <p:cNvSpPr txBox="1"/>
          <p:nvPr>
            <p:ph type="title"/>
          </p:nvPr>
        </p:nvSpPr>
        <p:spPr>
          <a:xfrm>
            <a:off x="265500" y="1233175"/>
            <a:ext cx="4045200" cy="14823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p:txBody>
      </p:sp>
      <p:sp>
        <p:nvSpPr>
          <p:cNvPr id="85" name="Google Shape;85;p62"/>
          <p:cNvSpPr txBox="1"/>
          <p:nvPr>
            <p:ph idx="1" type="subTitle"/>
          </p:nvPr>
        </p:nvSpPr>
        <p:spPr>
          <a:xfrm>
            <a:off x="265500" y="2803075"/>
            <a:ext cx="4045200" cy="12351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86" name="Google Shape;86;p62"/>
          <p:cNvSpPr txBox="1"/>
          <p:nvPr>
            <p:ph idx="2" type="body"/>
          </p:nvPr>
        </p:nvSpPr>
        <p:spPr>
          <a:xfrm>
            <a:off x="4939500" y="724075"/>
            <a:ext cx="3837000" cy="3695100"/>
          </a:xfrm>
          <a:prstGeom prst="rect">
            <a:avLst/>
          </a:prstGeom>
          <a:noFill/>
          <a:ln>
            <a:noFill/>
          </a:ln>
        </p:spPr>
        <p:txBody>
          <a:bodyPr anchorCtr="0" anchor="ctr" bIns="91425" lIns="91425" spcFirstLastPara="1" rIns="91425" wrap="square" tIns="91425">
            <a:no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1600"/>
              </a:spcBef>
              <a:spcAft>
                <a:spcPts val="0"/>
              </a:spcAft>
              <a:buSzPts val="1400"/>
              <a:buChar char="○"/>
              <a:defRPr/>
            </a:lvl2pPr>
            <a:lvl3pPr indent="-317500" lvl="2" marL="1371600" algn="l">
              <a:lnSpc>
                <a:spcPct val="115000"/>
              </a:lnSpc>
              <a:spcBef>
                <a:spcPts val="1600"/>
              </a:spcBef>
              <a:spcAft>
                <a:spcPts val="0"/>
              </a:spcAft>
              <a:buSzPts val="1400"/>
              <a:buChar char="■"/>
              <a:defRPr/>
            </a:lvl3pPr>
            <a:lvl4pPr indent="-317500" lvl="3" marL="1828800" algn="l">
              <a:lnSpc>
                <a:spcPct val="115000"/>
              </a:lnSpc>
              <a:spcBef>
                <a:spcPts val="1600"/>
              </a:spcBef>
              <a:spcAft>
                <a:spcPts val="0"/>
              </a:spcAft>
              <a:buSzPts val="1400"/>
              <a:buChar char="●"/>
              <a:defRPr/>
            </a:lvl4pPr>
            <a:lvl5pPr indent="-317500" lvl="4" marL="2286000" algn="l">
              <a:lnSpc>
                <a:spcPct val="115000"/>
              </a:lnSpc>
              <a:spcBef>
                <a:spcPts val="1600"/>
              </a:spcBef>
              <a:spcAft>
                <a:spcPts val="0"/>
              </a:spcAft>
              <a:buSzPts val="1400"/>
              <a:buChar char="○"/>
              <a:defRPr/>
            </a:lvl5pPr>
            <a:lvl6pPr indent="-317500" lvl="5" marL="2743200" algn="l">
              <a:lnSpc>
                <a:spcPct val="115000"/>
              </a:lnSpc>
              <a:spcBef>
                <a:spcPts val="1600"/>
              </a:spcBef>
              <a:spcAft>
                <a:spcPts val="0"/>
              </a:spcAft>
              <a:buSzPts val="1400"/>
              <a:buChar char="■"/>
              <a:defRPr/>
            </a:lvl6pPr>
            <a:lvl7pPr indent="-317500" lvl="6" marL="3200400" algn="l">
              <a:lnSpc>
                <a:spcPct val="115000"/>
              </a:lnSpc>
              <a:spcBef>
                <a:spcPts val="1600"/>
              </a:spcBef>
              <a:spcAft>
                <a:spcPts val="0"/>
              </a:spcAft>
              <a:buSzPts val="1400"/>
              <a:buChar char="●"/>
              <a:defRPr/>
            </a:lvl7pPr>
            <a:lvl8pPr indent="-317500" lvl="7" marL="3657600" algn="l">
              <a:lnSpc>
                <a:spcPct val="115000"/>
              </a:lnSpc>
              <a:spcBef>
                <a:spcPts val="1600"/>
              </a:spcBef>
              <a:spcAft>
                <a:spcPts val="0"/>
              </a:spcAft>
              <a:buSzPts val="1400"/>
              <a:buChar char="○"/>
              <a:defRPr/>
            </a:lvl8pPr>
            <a:lvl9pPr indent="-317500" lvl="8" marL="4114800" algn="l">
              <a:lnSpc>
                <a:spcPct val="115000"/>
              </a:lnSpc>
              <a:spcBef>
                <a:spcPts val="1600"/>
              </a:spcBef>
              <a:spcAft>
                <a:spcPts val="1600"/>
              </a:spcAft>
              <a:buSzPts val="1400"/>
              <a:buChar char="■"/>
              <a:defRPr/>
            </a:lvl9pPr>
          </a:lstStyle>
          <a:p/>
        </p:txBody>
      </p:sp>
      <p:sp>
        <p:nvSpPr>
          <p:cNvPr id="87" name="Google Shape;87;p6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88" name="Shape 88"/>
        <p:cNvGrpSpPr/>
        <p:nvPr/>
      </p:nvGrpSpPr>
      <p:grpSpPr>
        <a:xfrm>
          <a:off x="0" y="0"/>
          <a:ext cx="0" cy="0"/>
          <a:chOff x="0" y="0"/>
          <a:chExt cx="0" cy="0"/>
        </a:xfrm>
      </p:grpSpPr>
      <p:sp>
        <p:nvSpPr>
          <p:cNvPr id="89" name="Google Shape;89;p63"/>
          <p:cNvSpPr txBox="1"/>
          <p:nvPr>
            <p:ph idx="1" type="body"/>
          </p:nvPr>
        </p:nvSpPr>
        <p:spPr>
          <a:xfrm>
            <a:off x="311700" y="4230575"/>
            <a:ext cx="5998800" cy="605100"/>
          </a:xfrm>
          <a:prstGeom prst="rect">
            <a:avLst/>
          </a:prstGeom>
          <a:noFill/>
          <a:ln>
            <a:noFill/>
          </a:ln>
        </p:spPr>
        <p:txBody>
          <a:bodyPr anchorCtr="0" anchor="ctr" bIns="91425" lIns="91425" spcFirstLastPara="1" rIns="91425" wrap="square" tIns="91425">
            <a:noAutofit/>
          </a:bodyPr>
          <a:lstStyle>
            <a:lvl1pPr indent="-228600" lvl="0" marL="457200" algn="l">
              <a:lnSpc>
                <a:spcPct val="100000"/>
              </a:lnSpc>
              <a:spcBef>
                <a:spcPts val="0"/>
              </a:spcBef>
              <a:spcAft>
                <a:spcPts val="0"/>
              </a:spcAft>
              <a:buSzPts val="1800"/>
              <a:buNone/>
              <a:defRPr/>
            </a:lvl1pPr>
          </a:lstStyle>
          <a:p/>
        </p:txBody>
      </p:sp>
      <p:sp>
        <p:nvSpPr>
          <p:cNvPr id="90" name="Google Shape;90;p6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91" name="Shape 91"/>
        <p:cNvGrpSpPr/>
        <p:nvPr/>
      </p:nvGrpSpPr>
      <p:grpSpPr>
        <a:xfrm>
          <a:off x="0" y="0"/>
          <a:ext cx="0" cy="0"/>
          <a:chOff x="0" y="0"/>
          <a:chExt cx="0" cy="0"/>
        </a:xfrm>
      </p:grpSpPr>
      <p:sp>
        <p:nvSpPr>
          <p:cNvPr id="92" name="Google Shape;92;p64"/>
          <p:cNvSpPr txBox="1"/>
          <p:nvPr>
            <p:ph hasCustomPrompt="1" type="title"/>
          </p:nvPr>
        </p:nvSpPr>
        <p:spPr>
          <a:xfrm>
            <a:off x="311700" y="1106125"/>
            <a:ext cx="8520600" cy="19635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93" name="Google Shape;93;p64"/>
          <p:cNvSpPr txBox="1"/>
          <p:nvPr>
            <p:ph idx="1" type="body"/>
          </p:nvPr>
        </p:nvSpPr>
        <p:spPr>
          <a:xfrm>
            <a:off x="311700" y="3152225"/>
            <a:ext cx="8520600" cy="1300800"/>
          </a:xfrm>
          <a:prstGeom prst="rect">
            <a:avLst/>
          </a:prstGeom>
          <a:noFill/>
          <a:ln>
            <a:noFill/>
          </a:ln>
        </p:spPr>
        <p:txBody>
          <a:bodyPr anchorCtr="0" anchor="t" bIns="91425" lIns="91425" spcFirstLastPara="1" rIns="91425" wrap="square" tIns="91425">
            <a:noAutofit/>
          </a:bodyPr>
          <a:lstStyle>
            <a:lvl1pPr indent="-342900" lvl="0" marL="457200" algn="ctr">
              <a:lnSpc>
                <a:spcPct val="115000"/>
              </a:lnSpc>
              <a:spcBef>
                <a:spcPts val="0"/>
              </a:spcBef>
              <a:spcAft>
                <a:spcPts val="0"/>
              </a:spcAft>
              <a:buSzPts val="1800"/>
              <a:buChar char="●"/>
              <a:defRPr/>
            </a:lvl1pPr>
            <a:lvl2pPr indent="-317500" lvl="1" marL="914400" algn="ctr">
              <a:lnSpc>
                <a:spcPct val="115000"/>
              </a:lnSpc>
              <a:spcBef>
                <a:spcPts val="1600"/>
              </a:spcBef>
              <a:spcAft>
                <a:spcPts val="0"/>
              </a:spcAft>
              <a:buSzPts val="1400"/>
              <a:buChar char="○"/>
              <a:defRPr/>
            </a:lvl2pPr>
            <a:lvl3pPr indent="-317500" lvl="2" marL="1371600" algn="ctr">
              <a:lnSpc>
                <a:spcPct val="115000"/>
              </a:lnSpc>
              <a:spcBef>
                <a:spcPts val="1600"/>
              </a:spcBef>
              <a:spcAft>
                <a:spcPts val="0"/>
              </a:spcAft>
              <a:buSzPts val="1400"/>
              <a:buChar char="■"/>
              <a:defRPr/>
            </a:lvl3pPr>
            <a:lvl4pPr indent="-317500" lvl="3" marL="1828800" algn="ctr">
              <a:lnSpc>
                <a:spcPct val="115000"/>
              </a:lnSpc>
              <a:spcBef>
                <a:spcPts val="1600"/>
              </a:spcBef>
              <a:spcAft>
                <a:spcPts val="0"/>
              </a:spcAft>
              <a:buSzPts val="1400"/>
              <a:buChar char="●"/>
              <a:defRPr/>
            </a:lvl4pPr>
            <a:lvl5pPr indent="-317500" lvl="4" marL="2286000" algn="ctr">
              <a:lnSpc>
                <a:spcPct val="115000"/>
              </a:lnSpc>
              <a:spcBef>
                <a:spcPts val="1600"/>
              </a:spcBef>
              <a:spcAft>
                <a:spcPts val="0"/>
              </a:spcAft>
              <a:buSzPts val="1400"/>
              <a:buChar char="○"/>
              <a:defRPr/>
            </a:lvl5pPr>
            <a:lvl6pPr indent="-317500" lvl="5" marL="2743200" algn="ctr">
              <a:lnSpc>
                <a:spcPct val="115000"/>
              </a:lnSpc>
              <a:spcBef>
                <a:spcPts val="1600"/>
              </a:spcBef>
              <a:spcAft>
                <a:spcPts val="0"/>
              </a:spcAft>
              <a:buSzPts val="1400"/>
              <a:buChar char="■"/>
              <a:defRPr/>
            </a:lvl6pPr>
            <a:lvl7pPr indent="-317500" lvl="6" marL="3200400" algn="ctr">
              <a:lnSpc>
                <a:spcPct val="115000"/>
              </a:lnSpc>
              <a:spcBef>
                <a:spcPts val="1600"/>
              </a:spcBef>
              <a:spcAft>
                <a:spcPts val="0"/>
              </a:spcAft>
              <a:buSzPts val="1400"/>
              <a:buChar char="●"/>
              <a:defRPr/>
            </a:lvl7pPr>
            <a:lvl8pPr indent="-317500" lvl="7" marL="3657600" algn="ctr">
              <a:lnSpc>
                <a:spcPct val="115000"/>
              </a:lnSpc>
              <a:spcBef>
                <a:spcPts val="1600"/>
              </a:spcBef>
              <a:spcAft>
                <a:spcPts val="0"/>
              </a:spcAft>
              <a:buSzPts val="1400"/>
              <a:buChar char="○"/>
              <a:defRPr/>
            </a:lvl8pPr>
            <a:lvl9pPr indent="-317500" lvl="8" marL="4114800" algn="ctr">
              <a:lnSpc>
                <a:spcPct val="115000"/>
              </a:lnSpc>
              <a:spcBef>
                <a:spcPts val="1600"/>
              </a:spcBef>
              <a:spcAft>
                <a:spcPts val="1600"/>
              </a:spcAft>
              <a:buSzPts val="1400"/>
              <a:buChar char="■"/>
              <a:defRPr/>
            </a:lvl9pPr>
          </a:lstStyle>
          <a:p/>
        </p:txBody>
      </p:sp>
      <p:sp>
        <p:nvSpPr>
          <p:cNvPr id="94" name="Google Shape;94;p6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17" name="Shape 17"/>
        <p:cNvGrpSpPr/>
        <p:nvPr/>
      </p:nvGrpSpPr>
      <p:grpSpPr>
        <a:xfrm>
          <a:off x="0" y="0"/>
          <a:ext cx="0" cy="0"/>
          <a:chOff x="0" y="0"/>
          <a:chExt cx="0" cy="0"/>
        </a:xfrm>
      </p:grpSpPr>
      <p:sp>
        <p:nvSpPr>
          <p:cNvPr id="18" name="Google Shape;18;p48"/>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9" name="Google Shape;19;p48"/>
          <p:cNvSpPr txBox="1"/>
          <p:nvPr>
            <p:ph idx="1" type="body"/>
          </p:nvPr>
        </p:nvSpPr>
        <p:spPr>
          <a:xfrm>
            <a:off x="311700" y="1152475"/>
            <a:ext cx="3999900" cy="3416400"/>
          </a:xfrm>
          <a:prstGeom prst="rect">
            <a:avLst/>
          </a:prstGeom>
          <a:noFill/>
          <a:ln>
            <a:noFill/>
          </a:ln>
        </p:spPr>
        <p:txBody>
          <a:bodyPr anchorCtr="0" anchor="t" bIns="91425" lIns="91425" spcFirstLastPara="1" rIns="91425" wrap="square" tIns="91425">
            <a:no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20" name="Google Shape;20;p48"/>
          <p:cNvSpPr txBox="1"/>
          <p:nvPr>
            <p:ph idx="2" type="body"/>
          </p:nvPr>
        </p:nvSpPr>
        <p:spPr>
          <a:xfrm>
            <a:off x="4832400" y="1152475"/>
            <a:ext cx="3999900" cy="3416400"/>
          </a:xfrm>
          <a:prstGeom prst="rect">
            <a:avLst/>
          </a:prstGeom>
          <a:noFill/>
          <a:ln>
            <a:noFill/>
          </a:ln>
        </p:spPr>
        <p:txBody>
          <a:bodyPr anchorCtr="0" anchor="t" bIns="91425" lIns="91425" spcFirstLastPara="1" rIns="91425" wrap="square" tIns="91425">
            <a:no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21" name="Google Shape;21;p4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2" name="Shape 22"/>
        <p:cNvGrpSpPr/>
        <p:nvPr/>
      </p:nvGrpSpPr>
      <p:grpSpPr>
        <a:xfrm>
          <a:off x="0" y="0"/>
          <a:ext cx="0" cy="0"/>
          <a:chOff x="0" y="0"/>
          <a:chExt cx="0" cy="0"/>
        </a:xfrm>
      </p:grpSpPr>
      <p:sp>
        <p:nvSpPr>
          <p:cNvPr id="23" name="Google Shape;23;p47"/>
          <p:cNvSpPr txBox="1"/>
          <p:nvPr>
            <p:ph type="title"/>
          </p:nvPr>
        </p:nvSpPr>
        <p:spPr>
          <a:xfrm>
            <a:off x="311700" y="2150850"/>
            <a:ext cx="8520600" cy="8418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
        <p:nvSpPr>
          <p:cNvPr id="24" name="Google Shape;24;p4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49"/>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7" name="Google Shape;27;p4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50"/>
          <p:cNvSpPr txBox="1"/>
          <p:nvPr>
            <p:ph type="title"/>
          </p:nvPr>
        </p:nvSpPr>
        <p:spPr>
          <a:xfrm>
            <a:off x="311700" y="555600"/>
            <a:ext cx="2808000" cy="7557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30" name="Google Shape;30;p50"/>
          <p:cNvSpPr txBox="1"/>
          <p:nvPr>
            <p:ph idx="1" type="body"/>
          </p:nvPr>
        </p:nvSpPr>
        <p:spPr>
          <a:xfrm>
            <a:off x="311700" y="1389600"/>
            <a:ext cx="2808000" cy="3179400"/>
          </a:xfrm>
          <a:prstGeom prst="rect">
            <a:avLst/>
          </a:prstGeom>
          <a:noFill/>
          <a:ln>
            <a:noFill/>
          </a:ln>
        </p:spPr>
        <p:txBody>
          <a:bodyPr anchorCtr="0" anchor="t" bIns="91425" lIns="91425" spcFirstLastPara="1" rIns="91425" wrap="square" tIns="91425">
            <a:noAutofit/>
          </a:bodyPr>
          <a:lstStyle>
            <a:lvl1pPr indent="-304800" lvl="0" marL="457200" algn="l">
              <a:lnSpc>
                <a:spcPct val="115000"/>
              </a:lnSpc>
              <a:spcBef>
                <a:spcPts val="0"/>
              </a:spcBef>
              <a:spcAft>
                <a:spcPts val="0"/>
              </a:spcAft>
              <a:buSzPts val="1200"/>
              <a:buChar char="●"/>
              <a:defRPr sz="12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31" name="Google Shape;31;p5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51"/>
          <p:cNvSpPr txBox="1"/>
          <p:nvPr>
            <p:ph type="title"/>
          </p:nvPr>
        </p:nvSpPr>
        <p:spPr>
          <a:xfrm>
            <a:off x="490250" y="450150"/>
            <a:ext cx="6367800" cy="40908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p:txBody>
      </p:sp>
      <p:sp>
        <p:nvSpPr>
          <p:cNvPr id="34" name="Google Shape;34;p5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52"/>
          <p:cNvSpPr/>
          <p:nvPr/>
        </p:nvSpPr>
        <p:spPr>
          <a:xfrm>
            <a:off x="4572000" y="25"/>
            <a:ext cx="4572000" cy="5143500"/>
          </a:xfrm>
          <a:prstGeom prst="rect">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 name="Google Shape;37;p52"/>
          <p:cNvSpPr txBox="1"/>
          <p:nvPr>
            <p:ph type="title"/>
          </p:nvPr>
        </p:nvSpPr>
        <p:spPr>
          <a:xfrm>
            <a:off x="265500" y="1233175"/>
            <a:ext cx="4045200" cy="14823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p:txBody>
      </p:sp>
      <p:sp>
        <p:nvSpPr>
          <p:cNvPr id="38" name="Google Shape;38;p52"/>
          <p:cNvSpPr txBox="1"/>
          <p:nvPr>
            <p:ph idx="1" type="subTitle"/>
          </p:nvPr>
        </p:nvSpPr>
        <p:spPr>
          <a:xfrm>
            <a:off x="265500" y="2803075"/>
            <a:ext cx="4045200" cy="12351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52"/>
          <p:cNvSpPr txBox="1"/>
          <p:nvPr>
            <p:ph idx="2" type="body"/>
          </p:nvPr>
        </p:nvSpPr>
        <p:spPr>
          <a:xfrm>
            <a:off x="4939500" y="724200"/>
            <a:ext cx="3837000" cy="3695100"/>
          </a:xfrm>
          <a:prstGeom prst="rect">
            <a:avLst/>
          </a:prstGeom>
          <a:noFill/>
          <a:ln>
            <a:noFill/>
          </a:ln>
        </p:spPr>
        <p:txBody>
          <a:bodyPr anchorCtr="0" anchor="ctr" bIns="91425" lIns="91425" spcFirstLastPara="1" rIns="91425" wrap="square" tIns="91425">
            <a:noAutofit/>
          </a:bodyPr>
          <a:lstStyle>
            <a:lvl1pPr indent="-342900" lvl="0" marL="457200" algn="l">
              <a:lnSpc>
                <a:spcPct val="115000"/>
              </a:lnSpc>
              <a:spcBef>
                <a:spcPts val="0"/>
              </a:spcBef>
              <a:spcAft>
                <a:spcPts val="0"/>
              </a:spcAft>
              <a:buClr>
                <a:schemeClr val="dk1"/>
              </a:buClr>
              <a:buSzPts val="1800"/>
              <a:buChar char="●"/>
              <a:defRPr>
                <a:solidFill>
                  <a:schemeClr val="dk1"/>
                </a:solidFill>
              </a:defRPr>
            </a:lvl1pPr>
            <a:lvl2pPr indent="-317500" lvl="1" marL="914400" algn="l">
              <a:lnSpc>
                <a:spcPct val="115000"/>
              </a:lnSpc>
              <a:spcBef>
                <a:spcPts val="1600"/>
              </a:spcBef>
              <a:spcAft>
                <a:spcPts val="0"/>
              </a:spcAft>
              <a:buClr>
                <a:schemeClr val="dk1"/>
              </a:buClr>
              <a:buSzPts val="1400"/>
              <a:buChar char="○"/>
              <a:defRPr>
                <a:solidFill>
                  <a:schemeClr val="dk1"/>
                </a:solidFill>
              </a:defRPr>
            </a:lvl2pPr>
            <a:lvl3pPr indent="-317500" lvl="2" marL="1371600" algn="l">
              <a:lnSpc>
                <a:spcPct val="115000"/>
              </a:lnSpc>
              <a:spcBef>
                <a:spcPts val="1600"/>
              </a:spcBef>
              <a:spcAft>
                <a:spcPts val="0"/>
              </a:spcAft>
              <a:buClr>
                <a:schemeClr val="dk1"/>
              </a:buClr>
              <a:buSzPts val="1400"/>
              <a:buChar char="■"/>
              <a:defRPr>
                <a:solidFill>
                  <a:schemeClr val="dk1"/>
                </a:solidFill>
              </a:defRPr>
            </a:lvl3pPr>
            <a:lvl4pPr indent="-317500" lvl="3" marL="1828800" algn="l">
              <a:lnSpc>
                <a:spcPct val="115000"/>
              </a:lnSpc>
              <a:spcBef>
                <a:spcPts val="1600"/>
              </a:spcBef>
              <a:spcAft>
                <a:spcPts val="0"/>
              </a:spcAft>
              <a:buClr>
                <a:schemeClr val="dk1"/>
              </a:buClr>
              <a:buSzPts val="1400"/>
              <a:buChar char="●"/>
              <a:defRPr>
                <a:solidFill>
                  <a:schemeClr val="dk1"/>
                </a:solidFill>
              </a:defRPr>
            </a:lvl4pPr>
            <a:lvl5pPr indent="-317500" lvl="4" marL="2286000" algn="l">
              <a:lnSpc>
                <a:spcPct val="115000"/>
              </a:lnSpc>
              <a:spcBef>
                <a:spcPts val="1600"/>
              </a:spcBef>
              <a:spcAft>
                <a:spcPts val="0"/>
              </a:spcAft>
              <a:buClr>
                <a:schemeClr val="dk1"/>
              </a:buClr>
              <a:buSzPts val="1400"/>
              <a:buChar char="○"/>
              <a:defRPr>
                <a:solidFill>
                  <a:schemeClr val="dk1"/>
                </a:solidFill>
              </a:defRPr>
            </a:lvl5pPr>
            <a:lvl6pPr indent="-317500" lvl="5" marL="2743200" algn="l">
              <a:lnSpc>
                <a:spcPct val="115000"/>
              </a:lnSpc>
              <a:spcBef>
                <a:spcPts val="1600"/>
              </a:spcBef>
              <a:spcAft>
                <a:spcPts val="0"/>
              </a:spcAft>
              <a:buClr>
                <a:schemeClr val="dk1"/>
              </a:buClr>
              <a:buSzPts val="1400"/>
              <a:buChar char="■"/>
              <a:defRPr>
                <a:solidFill>
                  <a:schemeClr val="dk1"/>
                </a:solidFill>
              </a:defRPr>
            </a:lvl6pPr>
            <a:lvl7pPr indent="-317500" lvl="6" marL="3200400" algn="l">
              <a:lnSpc>
                <a:spcPct val="115000"/>
              </a:lnSpc>
              <a:spcBef>
                <a:spcPts val="1600"/>
              </a:spcBef>
              <a:spcAft>
                <a:spcPts val="0"/>
              </a:spcAft>
              <a:buClr>
                <a:schemeClr val="dk1"/>
              </a:buClr>
              <a:buSzPts val="1400"/>
              <a:buChar char="●"/>
              <a:defRPr>
                <a:solidFill>
                  <a:schemeClr val="dk1"/>
                </a:solidFill>
              </a:defRPr>
            </a:lvl7pPr>
            <a:lvl8pPr indent="-317500" lvl="7" marL="3657600" algn="l">
              <a:lnSpc>
                <a:spcPct val="115000"/>
              </a:lnSpc>
              <a:spcBef>
                <a:spcPts val="1600"/>
              </a:spcBef>
              <a:spcAft>
                <a:spcPts val="0"/>
              </a:spcAft>
              <a:buClr>
                <a:schemeClr val="dk1"/>
              </a:buClr>
              <a:buSzPts val="1400"/>
              <a:buChar char="○"/>
              <a:defRPr>
                <a:solidFill>
                  <a:schemeClr val="dk1"/>
                </a:solidFill>
              </a:defRPr>
            </a:lvl8pPr>
            <a:lvl9pPr indent="-317500" lvl="8" marL="4114800" algn="l">
              <a:lnSpc>
                <a:spcPct val="115000"/>
              </a:lnSpc>
              <a:spcBef>
                <a:spcPts val="1600"/>
              </a:spcBef>
              <a:spcAft>
                <a:spcPts val="1600"/>
              </a:spcAft>
              <a:buClr>
                <a:schemeClr val="dk1"/>
              </a:buClr>
              <a:buSzPts val="1400"/>
              <a:buChar char="■"/>
              <a:defRPr>
                <a:solidFill>
                  <a:schemeClr val="dk1"/>
                </a:solidFill>
              </a:defRPr>
            </a:lvl9pPr>
          </a:lstStyle>
          <a:p/>
        </p:txBody>
      </p:sp>
      <p:sp>
        <p:nvSpPr>
          <p:cNvPr id="40" name="Google Shape;40;p5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53"/>
          <p:cNvSpPr txBox="1"/>
          <p:nvPr>
            <p:ph idx="1" type="body"/>
          </p:nvPr>
        </p:nvSpPr>
        <p:spPr>
          <a:xfrm>
            <a:off x="311700" y="4230575"/>
            <a:ext cx="5998800" cy="605100"/>
          </a:xfrm>
          <a:prstGeom prst="rect">
            <a:avLst/>
          </a:prstGeom>
          <a:noFill/>
          <a:ln>
            <a:noFill/>
          </a:ln>
        </p:spPr>
        <p:txBody>
          <a:bodyPr anchorCtr="0" anchor="ctr" bIns="91425" lIns="91425" spcFirstLastPara="1" rIns="91425" wrap="square" tIns="91425">
            <a:noAutofit/>
          </a:bodyPr>
          <a:lstStyle>
            <a:lvl1pPr indent="-228600" lvl="0" marL="457200" algn="l">
              <a:lnSpc>
                <a:spcPct val="100000"/>
              </a:lnSpc>
              <a:spcBef>
                <a:spcPts val="0"/>
              </a:spcBef>
              <a:spcAft>
                <a:spcPts val="0"/>
              </a:spcAft>
              <a:buSzPts val="1800"/>
              <a:buNone/>
              <a:defRPr/>
            </a:lvl1pPr>
          </a:lstStyle>
          <a:p/>
        </p:txBody>
      </p:sp>
      <p:sp>
        <p:nvSpPr>
          <p:cNvPr id="43" name="Google Shape;43;p5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2" Type="http://schemas.openxmlformats.org/officeDocument/2006/relationships/theme" Target="../theme/theme3.xml"/><Relationship Id="rId9" Type="http://schemas.openxmlformats.org/officeDocument/2006/relationships/slideLayout" Target="../slideLayouts/slideLayout20.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dark-2">
    <p:bg>
      <p:bgPr>
        <a:solidFill>
          <a:schemeClr val="lt1"/>
        </a:solidFill>
      </p:bgPr>
    </p:bg>
    <p:spTree>
      <p:nvGrpSpPr>
        <p:cNvPr id="5" name="Shape 5"/>
        <p:cNvGrpSpPr/>
        <p:nvPr/>
      </p:nvGrpSpPr>
      <p:grpSpPr>
        <a:xfrm>
          <a:off x="0" y="0"/>
          <a:ext cx="0" cy="0"/>
          <a:chOff x="0" y="0"/>
          <a:chExt cx="0" cy="0"/>
        </a:xfrm>
      </p:grpSpPr>
      <p:sp>
        <p:nvSpPr>
          <p:cNvPr id="6" name="Google Shape;6;p42"/>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7" name="Google Shape;7;p42"/>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marR="0" rtl="0" algn="l">
              <a:lnSpc>
                <a:spcPct val="115000"/>
              </a:lnSpc>
              <a:spcBef>
                <a:spcPts val="0"/>
              </a:spcBef>
              <a:spcAft>
                <a:spcPts val="0"/>
              </a:spcAft>
              <a:buClr>
                <a:schemeClr val="lt2"/>
              </a:buClr>
              <a:buSzPts val="1800"/>
              <a:buFont typeface="Arial"/>
              <a:buChar char="●"/>
              <a:defRPr b="0" i="0" sz="1800" u="none" cap="none" strike="noStrike">
                <a:solidFill>
                  <a:schemeClr val="lt2"/>
                </a:solidFill>
                <a:latin typeface="Arial"/>
                <a:ea typeface="Arial"/>
                <a:cs typeface="Arial"/>
                <a:sym typeface="Arial"/>
              </a:defRPr>
            </a:lvl1pPr>
            <a:lvl2pPr indent="-317500" lvl="1" marL="914400" marR="0" rtl="0" algn="l">
              <a:lnSpc>
                <a:spcPct val="115000"/>
              </a:lnSpc>
              <a:spcBef>
                <a:spcPts val="1600"/>
              </a:spcBef>
              <a:spcAft>
                <a:spcPts val="0"/>
              </a:spcAft>
              <a:buClr>
                <a:schemeClr val="lt2"/>
              </a:buClr>
              <a:buSzPts val="1400"/>
              <a:buFont typeface="Arial"/>
              <a:buChar char="○"/>
              <a:defRPr b="0" i="0" sz="1400" u="none" cap="none" strike="noStrike">
                <a:solidFill>
                  <a:schemeClr val="lt2"/>
                </a:solidFill>
                <a:latin typeface="Arial"/>
                <a:ea typeface="Arial"/>
                <a:cs typeface="Arial"/>
                <a:sym typeface="Arial"/>
              </a:defRPr>
            </a:lvl2pPr>
            <a:lvl3pPr indent="-317500" lvl="2" marL="1371600" marR="0" rtl="0" algn="l">
              <a:lnSpc>
                <a:spcPct val="115000"/>
              </a:lnSpc>
              <a:spcBef>
                <a:spcPts val="1600"/>
              </a:spcBef>
              <a:spcAft>
                <a:spcPts val="0"/>
              </a:spcAft>
              <a:buClr>
                <a:schemeClr val="lt2"/>
              </a:buClr>
              <a:buSzPts val="1400"/>
              <a:buFont typeface="Arial"/>
              <a:buChar char="■"/>
              <a:defRPr b="0" i="0" sz="1400" u="none" cap="none" strike="noStrike">
                <a:solidFill>
                  <a:schemeClr val="lt2"/>
                </a:solidFill>
                <a:latin typeface="Arial"/>
                <a:ea typeface="Arial"/>
                <a:cs typeface="Arial"/>
                <a:sym typeface="Arial"/>
              </a:defRPr>
            </a:lvl3pPr>
            <a:lvl4pPr indent="-317500" lvl="3" marL="1828800" marR="0" rtl="0" algn="l">
              <a:lnSpc>
                <a:spcPct val="115000"/>
              </a:lnSpc>
              <a:spcBef>
                <a:spcPts val="1600"/>
              </a:spcBef>
              <a:spcAft>
                <a:spcPts val="0"/>
              </a:spcAft>
              <a:buClr>
                <a:schemeClr val="lt2"/>
              </a:buClr>
              <a:buSzPts val="1400"/>
              <a:buFont typeface="Arial"/>
              <a:buChar char="●"/>
              <a:defRPr b="0" i="0" sz="1400" u="none" cap="none" strike="noStrike">
                <a:solidFill>
                  <a:schemeClr val="lt2"/>
                </a:solidFill>
                <a:latin typeface="Arial"/>
                <a:ea typeface="Arial"/>
                <a:cs typeface="Arial"/>
                <a:sym typeface="Arial"/>
              </a:defRPr>
            </a:lvl4pPr>
            <a:lvl5pPr indent="-317500" lvl="4" marL="2286000" marR="0" rtl="0" algn="l">
              <a:lnSpc>
                <a:spcPct val="115000"/>
              </a:lnSpc>
              <a:spcBef>
                <a:spcPts val="1600"/>
              </a:spcBef>
              <a:spcAft>
                <a:spcPts val="0"/>
              </a:spcAft>
              <a:buClr>
                <a:schemeClr val="lt2"/>
              </a:buClr>
              <a:buSzPts val="1400"/>
              <a:buFont typeface="Arial"/>
              <a:buChar char="○"/>
              <a:defRPr b="0" i="0" sz="1400" u="none" cap="none" strike="noStrike">
                <a:solidFill>
                  <a:schemeClr val="lt2"/>
                </a:solidFill>
                <a:latin typeface="Arial"/>
                <a:ea typeface="Arial"/>
                <a:cs typeface="Arial"/>
                <a:sym typeface="Arial"/>
              </a:defRPr>
            </a:lvl5pPr>
            <a:lvl6pPr indent="-317500" lvl="5" marL="2743200" marR="0" rtl="0" algn="l">
              <a:lnSpc>
                <a:spcPct val="115000"/>
              </a:lnSpc>
              <a:spcBef>
                <a:spcPts val="1600"/>
              </a:spcBef>
              <a:spcAft>
                <a:spcPts val="0"/>
              </a:spcAft>
              <a:buClr>
                <a:schemeClr val="lt2"/>
              </a:buClr>
              <a:buSzPts val="1400"/>
              <a:buFont typeface="Arial"/>
              <a:buChar char="■"/>
              <a:defRPr b="0" i="0" sz="1400" u="none" cap="none" strike="noStrike">
                <a:solidFill>
                  <a:schemeClr val="lt2"/>
                </a:solidFill>
                <a:latin typeface="Arial"/>
                <a:ea typeface="Arial"/>
                <a:cs typeface="Arial"/>
                <a:sym typeface="Arial"/>
              </a:defRPr>
            </a:lvl6pPr>
            <a:lvl7pPr indent="-317500" lvl="6" marL="3200400" marR="0" rtl="0" algn="l">
              <a:lnSpc>
                <a:spcPct val="115000"/>
              </a:lnSpc>
              <a:spcBef>
                <a:spcPts val="1600"/>
              </a:spcBef>
              <a:spcAft>
                <a:spcPts val="0"/>
              </a:spcAft>
              <a:buClr>
                <a:schemeClr val="lt2"/>
              </a:buClr>
              <a:buSzPts val="1400"/>
              <a:buFont typeface="Arial"/>
              <a:buChar char="●"/>
              <a:defRPr b="0" i="0" sz="1400" u="none" cap="none" strike="noStrike">
                <a:solidFill>
                  <a:schemeClr val="lt2"/>
                </a:solidFill>
                <a:latin typeface="Arial"/>
                <a:ea typeface="Arial"/>
                <a:cs typeface="Arial"/>
                <a:sym typeface="Arial"/>
              </a:defRPr>
            </a:lvl7pPr>
            <a:lvl8pPr indent="-317500" lvl="7" marL="3657600" marR="0" rtl="0" algn="l">
              <a:lnSpc>
                <a:spcPct val="115000"/>
              </a:lnSpc>
              <a:spcBef>
                <a:spcPts val="1600"/>
              </a:spcBef>
              <a:spcAft>
                <a:spcPts val="0"/>
              </a:spcAft>
              <a:buClr>
                <a:schemeClr val="lt2"/>
              </a:buClr>
              <a:buSzPts val="1400"/>
              <a:buFont typeface="Arial"/>
              <a:buChar char="○"/>
              <a:defRPr b="0" i="0" sz="1400" u="none" cap="none" strike="noStrike">
                <a:solidFill>
                  <a:schemeClr val="lt2"/>
                </a:solidFill>
                <a:latin typeface="Arial"/>
                <a:ea typeface="Arial"/>
                <a:cs typeface="Arial"/>
                <a:sym typeface="Arial"/>
              </a:defRPr>
            </a:lvl8pPr>
            <a:lvl9pPr indent="-317500" lvl="8" marL="4114800" marR="0" rtl="0" algn="l">
              <a:lnSpc>
                <a:spcPct val="115000"/>
              </a:lnSpc>
              <a:spcBef>
                <a:spcPts val="1600"/>
              </a:spcBef>
              <a:spcAft>
                <a:spcPts val="1600"/>
              </a:spcAft>
              <a:buClr>
                <a:schemeClr val="lt2"/>
              </a:buClr>
              <a:buSzPts val="1400"/>
              <a:buFont typeface="Arial"/>
              <a:buChar char="■"/>
              <a:defRPr b="0" i="0" sz="1400" u="none" cap="none" strike="noStrike">
                <a:solidFill>
                  <a:schemeClr val="lt2"/>
                </a:solidFill>
                <a:latin typeface="Arial"/>
                <a:ea typeface="Arial"/>
                <a:cs typeface="Arial"/>
                <a:sym typeface="Arial"/>
              </a:defRPr>
            </a:lvl9pPr>
          </a:lstStyle>
          <a:p/>
        </p:txBody>
      </p:sp>
      <p:sp>
        <p:nvSpPr>
          <p:cNvPr id="8" name="Google Shape;8;p4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0" name="Shape 50"/>
        <p:cNvGrpSpPr/>
        <p:nvPr/>
      </p:nvGrpSpPr>
      <p:grpSpPr>
        <a:xfrm>
          <a:off x="0" y="0"/>
          <a:ext cx="0" cy="0"/>
          <a:chOff x="0" y="0"/>
          <a:chExt cx="0" cy="0"/>
        </a:xfrm>
      </p:grpSpPr>
      <p:sp>
        <p:nvSpPr>
          <p:cNvPr id="51" name="Google Shape;51;p45"/>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52" name="Google Shape;52;p45"/>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marR="0" rtl="0" algn="l">
              <a:lnSpc>
                <a:spcPct val="115000"/>
              </a:lnSpc>
              <a:spcBef>
                <a:spcPts val="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1pPr>
            <a:lvl2pPr indent="-317500" lvl="1" marL="9144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2pPr>
            <a:lvl3pPr indent="-317500" lvl="2" marL="13716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3pPr>
            <a:lvl4pPr indent="-317500" lvl="3" marL="18288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4pPr>
            <a:lvl5pPr indent="-317500" lvl="4" marL="22860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5pPr>
            <a:lvl6pPr indent="-317500" lvl="5" marL="27432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6pPr>
            <a:lvl7pPr indent="-317500" lvl="6" marL="32004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7pPr>
            <a:lvl8pPr indent="-317500" lvl="7" marL="36576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8pPr>
            <a:lvl9pPr indent="-317500" lvl="8" marL="4114800" marR="0" rtl="0" algn="l">
              <a:lnSpc>
                <a:spcPct val="115000"/>
              </a:lnSpc>
              <a:spcBef>
                <a:spcPts val="1600"/>
              </a:spcBef>
              <a:spcAft>
                <a:spcPts val="1600"/>
              </a:spcAft>
              <a:buClr>
                <a:schemeClr val="dk2"/>
              </a:buClr>
              <a:buSzPts val="1400"/>
              <a:buFont typeface="Arial"/>
              <a:buChar char="■"/>
              <a:defRPr b="0" i="0" sz="1400" u="none" cap="none" strike="noStrike">
                <a:solidFill>
                  <a:schemeClr val="dk2"/>
                </a:solidFill>
                <a:latin typeface="Arial"/>
                <a:ea typeface="Arial"/>
                <a:cs typeface="Arial"/>
                <a:sym typeface="Arial"/>
              </a:defRPr>
            </a:lvl9pPr>
          </a:lstStyle>
          <a:p/>
        </p:txBody>
      </p:sp>
      <p:sp>
        <p:nvSpPr>
          <p:cNvPr id="53" name="Google Shape;53;p4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2.gi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2.gi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2.gi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2.gi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2.gi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2.gi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2.gi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2.gi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2.gi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2.gi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16.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14.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7.xml"/><Relationship Id="rId3" Type="http://schemas.openxmlformats.org/officeDocument/2006/relationships/image" Target="../media/image17.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8.xml"/><Relationship Id="rId3" Type="http://schemas.openxmlformats.org/officeDocument/2006/relationships/image" Target="../media/image17.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9.xml"/><Relationship Id="rId3" Type="http://schemas.openxmlformats.org/officeDocument/2006/relationships/image" Target="../media/image1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0.xml"/><Relationship Id="rId3" Type="http://schemas.openxmlformats.org/officeDocument/2006/relationships/image" Target="../media/image17.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1.xml"/><Relationship Id="rId3" Type="http://schemas.openxmlformats.org/officeDocument/2006/relationships/image" Target="../media/image17.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2.xml"/><Relationship Id="rId3" Type="http://schemas.openxmlformats.org/officeDocument/2006/relationships/image" Target="../media/image17.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3.xml"/><Relationship Id="rId3" Type="http://schemas.openxmlformats.org/officeDocument/2006/relationships/image" Target="../media/image1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3.png"/><Relationship Id="rId4" Type="http://schemas.openxmlformats.org/officeDocument/2006/relationships/hyperlink" Target="https://people.eecs.berkeley.edu/~istoica/classes/cs268/06/notes/20-BFTx2.pdf"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2.gi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2.gi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2.gif"/></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00"/>
        </a:solidFill>
      </p:bgPr>
    </p:bg>
    <p:spTree>
      <p:nvGrpSpPr>
        <p:cNvPr id="98" name="Shape 98"/>
        <p:cNvGrpSpPr/>
        <p:nvPr/>
      </p:nvGrpSpPr>
      <p:grpSpPr>
        <a:xfrm>
          <a:off x="0" y="0"/>
          <a:ext cx="0" cy="0"/>
          <a:chOff x="0" y="0"/>
          <a:chExt cx="0" cy="0"/>
        </a:xfrm>
      </p:grpSpPr>
      <p:sp>
        <p:nvSpPr>
          <p:cNvPr id="99" name="Google Shape;99;p1"/>
          <p:cNvSpPr txBox="1"/>
          <p:nvPr>
            <p:ph type="ctrTitle"/>
          </p:nvPr>
        </p:nvSpPr>
        <p:spPr>
          <a:xfrm>
            <a:off x="311708" y="744575"/>
            <a:ext cx="8520600" cy="2052600"/>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SzPts val="5200"/>
              <a:buNone/>
            </a:pPr>
            <a:r>
              <a:rPr lang="en"/>
              <a:t>Bayou / Chord</a:t>
            </a:r>
            <a:endParaRPr/>
          </a:p>
        </p:txBody>
      </p:sp>
      <p:sp>
        <p:nvSpPr>
          <p:cNvPr id="100" name="Google Shape;100;p1"/>
          <p:cNvSpPr txBox="1"/>
          <p:nvPr>
            <p:ph idx="1" type="subTitle"/>
          </p:nvPr>
        </p:nvSpPr>
        <p:spPr>
          <a:xfrm>
            <a:off x="311700" y="2834125"/>
            <a:ext cx="8520600" cy="7926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800"/>
              <a:buNone/>
            </a:pPr>
            <a:r>
              <a:rPr lang="en">
                <a:solidFill>
                  <a:srgbClr val="FFFFFF"/>
                </a:solidFill>
              </a:rPr>
              <a:t>Feb 29th, 2024</a:t>
            </a:r>
            <a:endParaRPr>
              <a:solidFill>
                <a:srgbClr val="FFFFFF"/>
              </a:solidFill>
            </a:endParaRPr>
          </a:p>
          <a:p>
            <a:pPr indent="0" lvl="0" marL="0" rtl="0" algn="ctr">
              <a:lnSpc>
                <a:spcPct val="100000"/>
              </a:lnSpc>
              <a:spcBef>
                <a:spcPts val="0"/>
              </a:spcBef>
              <a:spcAft>
                <a:spcPts val="0"/>
              </a:spcAft>
              <a:buSzPts val="2800"/>
              <a:buNone/>
            </a:pPr>
            <a:r>
              <a:t/>
            </a:r>
            <a:endParaRPr>
              <a:solidFill>
                <a:srgbClr val="FFFFFF"/>
              </a:solidFill>
            </a:endParaRPr>
          </a:p>
        </p:txBody>
      </p:sp>
      <p:sp>
        <p:nvSpPr>
          <p:cNvPr id="101" name="Google Shape;101;p1"/>
          <p:cNvSpPr txBox="1"/>
          <p:nvPr/>
        </p:nvSpPr>
        <p:spPr>
          <a:xfrm>
            <a:off x="2052599" y="4681735"/>
            <a:ext cx="4859993" cy="30773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chemeClr val="dk1"/>
                </a:solidFill>
                <a:latin typeface="Arial"/>
                <a:ea typeface="Arial"/>
                <a:cs typeface="Arial"/>
                <a:sym typeface="Arial"/>
              </a:rPr>
              <a:t>[Adapted from Andrew Or and Ion Stoica’s original slides]</a:t>
            </a:r>
            <a:endParaRPr b="0" i="0" sz="1400" u="none" cap="none" strike="noStrike">
              <a:solidFill>
                <a:schemeClr val="dk1"/>
              </a:solidFill>
              <a:latin typeface="Arial"/>
              <a:ea typeface="Arial"/>
              <a:cs typeface="Arial"/>
              <a:sym typeface="Arial"/>
            </a:endParaRPr>
          </a:p>
        </p:txBody>
      </p:sp>
      <p:sp>
        <p:nvSpPr>
          <p:cNvPr id="102" name="Google Shape;102;p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Clr>
                <a:srgbClr val="000000"/>
              </a:buClr>
              <a:buSzPts val="1000"/>
              <a:buFont typeface="Arial"/>
              <a:buNone/>
            </a:pPr>
            <a:fld id="{00000000-1234-1234-1234-123412341234}" type="slidenum">
              <a:rPr lang="en"/>
              <a:t>‹#›</a:t>
            </a:fld>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231" name="Shape 231"/>
        <p:cNvGrpSpPr/>
        <p:nvPr/>
      </p:nvGrpSpPr>
      <p:grpSpPr>
        <a:xfrm>
          <a:off x="0" y="0"/>
          <a:ext cx="0" cy="0"/>
          <a:chOff x="0" y="0"/>
          <a:chExt cx="0" cy="0"/>
        </a:xfrm>
      </p:grpSpPr>
      <p:sp>
        <p:nvSpPr>
          <p:cNvPr id="232" name="Google Shape;232;p31"/>
          <p:cNvSpPr txBox="1"/>
          <p:nvPr>
            <p:ph type="title"/>
          </p:nvPr>
        </p:nvSpPr>
        <p:spPr>
          <a:xfrm>
            <a:off x="311700" y="445025"/>
            <a:ext cx="32979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
                <a:solidFill>
                  <a:srgbClr val="000000"/>
                </a:solidFill>
              </a:rPr>
              <a:t>Bayou Writes</a:t>
            </a:r>
            <a:endParaRPr>
              <a:solidFill>
                <a:srgbClr val="000000"/>
              </a:solidFill>
            </a:endParaRPr>
          </a:p>
        </p:txBody>
      </p:sp>
      <p:pic>
        <p:nvPicPr>
          <p:cNvPr id="233" name="Google Shape;233;p31"/>
          <p:cNvPicPr preferRelativeResize="0"/>
          <p:nvPr/>
        </p:nvPicPr>
        <p:blipFill rotWithShape="1">
          <a:blip r:embed="rId3">
            <a:alphaModFix/>
          </a:blip>
          <a:srcRect b="0" l="0" r="0" t="0"/>
          <a:stretch/>
        </p:blipFill>
        <p:spPr>
          <a:xfrm>
            <a:off x="152400" y="3531825"/>
            <a:ext cx="85725" cy="381000"/>
          </a:xfrm>
          <a:prstGeom prst="rect">
            <a:avLst/>
          </a:prstGeom>
          <a:noFill/>
          <a:ln>
            <a:noFill/>
          </a:ln>
        </p:spPr>
      </p:pic>
      <p:grpSp>
        <p:nvGrpSpPr>
          <p:cNvPr id="234" name="Google Shape;234;p31"/>
          <p:cNvGrpSpPr/>
          <p:nvPr/>
        </p:nvGrpSpPr>
        <p:grpSpPr>
          <a:xfrm>
            <a:off x="4527450" y="374225"/>
            <a:ext cx="1881175" cy="2022700"/>
            <a:chOff x="5240425" y="766950"/>
            <a:chExt cx="1881175" cy="2022700"/>
          </a:xfrm>
        </p:grpSpPr>
        <p:sp>
          <p:nvSpPr>
            <p:cNvPr id="235" name="Google Shape;235;p31"/>
            <p:cNvSpPr/>
            <p:nvPr/>
          </p:nvSpPr>
          <p:spPr>
            <a:xfrm>
              <a:off x="5240425" y="789250"/>
              <a:ext cx="1862700" cy="2000400"/>
            </a:xfrm>
            <a:prstGeom prst="rect">
              <a:avLst/>
            </a:prstGeom>
            <a:solidFill>
              <a:srgbClr val="C9DAF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6" name="Google Shape;236;p31"/>
            <p:cNvSpPr/>
            <p:nvPr/>
          </p:nvSpPr>
          <p:spPr>
            <a:xfrm>
              <a:off x="5320625" y="1130200"/>
              <a:ext cx="1107900" cy="1592400"/>
            </a:xfrm>
            <a:prstGeom prst="rect">
              <a:avLst/>
            </a:prstGeom>
            <a:solidFill>
              <a:srgbClr val="D9D9D9"/>
            </a:solidFill>
            <a:ln cap="flat" cmpd="sng" w="9525">
              <a:solidFill>
                <a:schemeClr val="dk2"/>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Arial"/>
                <a:ea typeface="Arial"/>
                <a:cs typeface="Arial"/>
                <a:sym typeface="Arial"/>
              </a:endParaRPr>
            </a:p>
          </p:txBody>
        </p:sp>
        <p:sp>
          <p:nvSpPr>
            <p:cNvPr id="237" name="Google Shape;237;p31"/>
            <p:cNvSpPr txBox="1"/>
            <p:nvPr/>
          </p:nvSpPr>
          <p:spPr>
            <a:xfrm>
              <a:off x="6532675" y="1054450"/>
              <a:ext cx="570300" cy="790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P: 7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A: 0</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B: 0</a:t>
              </a:r>
              <a:endParaRPr b="0" i="0" sz="1400" u="none" cap="none" strike="noStrike">
                <a:solidFill>
                  <a:srgbClr val="000000"/>
                </a:solidFill>
                <a:latin typeface="Arial"/>
                <a:ea typeface="Arial"/>
                <a:cs typeface="Arial"/>
                <a:sym typeface="Arial"/>
              </a:endParaRPr>
            </a:p>
          </p:txBody>
        </p:sp>
        <p:sp>
          <p:nvSpPr>
            <p:cNvPr id="238" name="Google Shape;238;p31"/>
            <p:cNvSpPr txBox="1"/>
            <p:nvPr/>
          </p:nvSpPr>
          <p:spPr>
            <a:xfrm>
              <a:off x="6122350" y="766950"/>
              <a:ext cx="999250" cy="3276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Versions</a:t>
              </a:r>
              <a:endParaRPr b="0" i="0" sz="1400" u="none" cap="none" strike="noStrike">
                <a:solidFill>
                  <a:srgbClr val="000000"/>
                </a:solidFill>
                <a:latin typeface="Arial"/>
                <a:ea typeface="Arial"/>
                <a:cs typeface="Arial"/>
                <a:sym typeface="Arial"/>
              </a:endParaRPr>
            </a:p>
          </p:txBody>
        </p:sp>
      </p:grpSp>
      <p:grpSp>
        <p:nvGrpSpPr>
          <p:cNvPr id="239" name="Google Shape;239;p31"/>
          <p:cNvGrpSpPr/>
          <p:nvPr/>
        </p:nvGrpSpPr>
        <p:grpSpPr>
          <a:xfrm>
            <a:off x="2493476" y="2670528"/>
            <a:ext cx="1925750" cy="2103400"/>
            <a:chOff x="5195850" y="686250"/>
            <a:chExt cx="1925750" cy="2103400"/>
          </a:xfrm>
        </p:grpSpPr>
        <p:sp>
          <p:nvSpPr>
            <p:cNvPr id="240" name="Google Shape;240;p31"/>
            <p:cNvSpPr/>
            <p:nvPr/>
          </p:nvSpPr>
          <p:spPr>
            <a:xfrm>
              <a:off x="5240425" y="789250"/>
              <a:ext cx="1862700" cy="2000400"/>
            </a:xfrm>
            <a:prstGeom prst="rect">
              <a:avLst/>
            </a:prstGeom>
            <a:solidFill>
              <a:srgbClr val="C9DAF8"/>
            </a:solidFill>
            <a:ln cap="flat" cmpd="sng" w="9525">
              <a:solidFill>
                <a:schemeClr val="dk2"/>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1" name="Google Shape;241;p31"/>
            <p:cNvSpPr/>
            <p:nvPr/>
          </p:nvSpPr>
          <p:spPr>
            <a:xfrm>
              <a:off x="5331125" y="1130200"/>
              <a:ext cx="1097400" cy="1592400"/>
            </a:xfrm>
            <a:prstGeom prst="rect">
              <a:avLst/>
            </a:prstGeom>
            <a:solidFill>
              <a:srgbClr val="D9D9D9"/>
            </a:solidFill>
            <a:ln cap="flat" cmpd="sng" w="9525">
              <a:solidFill>
                <a:schemeClr val="dk2"/>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2" name="Google Shape;242;p31"/>
            <p:cNvSpPr txBox="1"/>
            <p:nvPr/>
          </p:nvSpPr>
          <p:spPr>
            <a:xfrm>
              <a:off x="6532675" y="1054450"/>
              <a:ext cx="570300" cy="790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P: 0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A: 7</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B: 0</a:t>
              </a:r>
              <a:endParaRPr b="0" i="0" sz="1400" u="none" cap="none" strike="noStrike">
                <a:solidFill>
                  <a:srgbClr val="000000"/>
                </a:solidFill>
                <a:latin typeface="Arial"/>
                <a:ea typeface="Arial"/>
                <a:cs typeface="Arial"/>
                <a:sym typeface="Arial"/>
              </a:endParaRPr>
            </a:p>
          </p:txBody>
        </p:sp>
        <p:sp>
          <p:nvSpPr>
            <p:cNvPr id="243" name="Google Shape;243;p31"/>
            <p:cNvSpPr txBox="1"/>
            <p:nvPr/>
          </p:nvSpPr>
          <p:spPr>
            <a:xfrm>
              <a:off x="6144702" y="766950"/>
              <a:ext cx="976898" cy="3276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Versions</a:t>
              </a:r>
              <a:endParaRPr b="0" i="0" sz="1400" u="none" cap="none" strike="noStrike">
                <a:solidFill>
                  <a:srgbClr val="000000"/>
                </a:solidFill>
                <a:latin typeface="Arial"/>
                <a:ea typeface="Arial"/>
                <a:cs typeface="Arial"/>
                <a:sym typeface="Arial"/>
              </a:endParaRPr>
            </a:p>
          </p:txBody>
        </p:sp>
        <p:sp>
          <p:nvSpPr>
            <p:cNvPr id="244" name="Google Shape;244;p31"/>
            <p:cNvSpPr txBox="1"/>
            <p:nvPr/>
          </p:nvSpPr>
          <p:spPr>
            <a:xfrm>
              <a:off x="5195850" y="686250"/>
              <a:ext cx="419100" cy="4890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00"/>
                <a:buFont typeface="Arial"/>
                <a:buNone/>
              </a:pPr>
              <a:r>
                <a:rPr b="0" i="0" lang="en" sz="2400" u="none" cap="none" strike="noStrike">
                  <a:solidFill>
                    <a:srgbClr val="000000"/>
                  </a:solidFill>
                  <a:latin typeface="Arial"/>
                  <a:ea typeface="Arial"/>
                  <a:cs typeface="Arial"/>
                  <a:sym typeface="Arial"/>
                </a:rPr>
                <a:t>A</a:t>
              </a:r>
              <a:endParaRPr b="0" i="0" sz="2400" u="none" cap="none" strike="noStrike">
                <a:solidFill>
                  <a:srgbClr val="000000"/>
                </a:solidFill>
                <a:latin typeface="Arial"/>
                <a:ea typeface="Arial"/>
                <a:cs typeface="Arial"/>
                <a:sym typeface="Arial"/>
              </a:endParaRPr>
            </a:p>
          </p:txBody>
        </p:sp>
      </p:grpSp>
      <p:grpSp>
        <p:nvGrpSpPr>
          <p:cNvPr id="245" name="Google Shape;245;p31"/>
          <p:cNvGrpSpPr/>
          <p:nvPr/>
        </p:nvGrpSpPr>
        <p:grpSpPr>
          <a:xfrm>
            <a:off x="6462100" y="2670625"/>
            <a:ext cx="1925750" cy="2103400"/>
            <a:chOff x="5195850" y="686250"/>
            <a:chExt cx="1925750" cy="2103400"/>
          </a:xfrm>
        </p:grpSpPr>
        <p:sp>
          <p:nvSpPr>
            <p:cNvPr id="246" name="Google Shape;246;p31"/>
            <p:cNvSpPr/>
            <p:nvPr/>
          </p:nvSpPr>
          <p:spPr>
            <a:xfrm>
              <a:off x="5240425" y="789250"/>
              <a:ext cx="1862700" cy="2000400"/>
            </a:xfrm>
            <a:prstGeom prst="rect">
              <a:avLst/>
            </a:prstGeom>
            <a:solidFill>
              <a:srgbClr val="C9DAF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7" name="Google Shape;247;p31"/>
            <p:cNvSpPr/>
            <p:nvPr/>
          </p:nvSpPr>
          <p:spPr>
            <a:xfrm>
              <a:off x="5319925" y="1130200"/>
              <a:ext cx="1108500" cy="1592400"/>
            </a:xfrm>
            <a:prstGeom prst="rect">
              <a:avLst/>
            </a:prstGeom>
            <a:solidFill>
              <a:srgbClr val="D9D9D9"/>
            </a:solidFill>
            <a:ln cap="flat" cmpd="sng" w="9525">
              <a:solidFill>
                <a:schemeClr val="dk2"/>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8" name="Google Shape;248;p31"/>
            <p:cNvSpPr txBox="1"/>
            <p:nvPr/>
          </p:nvSpPr>
          <p:spPr>
            <a:xfrm>
              <a:off x="6532675" y="1054450"/>
              <a:ext cx="570300" cy="790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P: 0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A: 0</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B: 0</a:t>
              </a:r>
              <a:endParaRPr b="0" i="0" sz="1400" u="none" cap="none" strike="noStrike">
                <a:solidFill>
                  <a:srgbClr val="000000"/>
                </a:solidFill>
                <a:latin typeface="Arial"/>
                <a:ea typeface="Arial"/>
                <a:cs typeface="Arial"/>
                <a:sym typeface="Arial"/>
              </a:endParaRPr>
            </a:p>
          </p:txBody>
        </p:sp>
        <p:sp>
          <p:nvSpPr>
            <p:cNvPr id="249" name="Google Shape;249;p31"/>
            <p:cNvSpPr txBox="1"/>
            <p:nvPr/>
          </p:nvSpPr>
          <p:spPr>
            <a:xfrm>
              <a:off x="6087364" y="766950"/>
              <a:ext cx="1034236" cy="3276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Versions</a:t>
              </a:r>
              <a:endParaRPr b="0" i="0" sz="1400" u="none" cap="none" strike="noStrike">
                <a:solidFill>
                  <a:srgbClr val="000000"/>
                </a:solidFill>
                <a:latin typeface="Arial"/>
                <a:ea typeface="Arial"/>
                <a:cs typeface="Arial"/>
                <a:sym typeface="Arial"/>
              </a:endParaRPr>
            </a:p>
          </p:txBody>
        </p:sp>
        <p:sp>
          <p:nvSpPr>
            <p:cNvPr id="250" name="Google Shape;250;p31"/>
            <p:cNvSpPr txBox="1"/>
            <p:nvPr/>
          </p:nvSpPr>
          <p:spPr>
            <a:xfrm>
              <a:off x="5195850" y="686250"/>
              <a:ext cx="419100" cy="4890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00"/>
                <a:buFont typeface="Arial"/>
                <a:buNone/>
              </a:pPr>
              <a:r>
                <a:rPr b="0" i="0" lang="en" sz="2400" u="none" cap="none" strike="noStrike">
                  <a:solidFill>
                    <a:srgbClr val="000000"/>
                  </a:solidFill>
                  <a:latin typeface="Arial"/>
                  <a:ea typeface="Arial"/>
                  <a:cs typeface="Arial"/>
                  <a:sym typeface="Arial"/>
                </a:rPr>
                <a:t>B</a:t>
              </a:r>
              <a:endParaRPr b="0" i="0" sz="2400" u="none" cap="none" strike="noStrike">
                <a:solidFill>
                  <a:srgbClr val="000000"/>
                </a:solidFill>
                <a:latin typeface="Arial"/>
                <a:ea typeface="Arial"/>
                <a:cs typeface="Arial"/>
                <a:sym typeface="Arial"/>
              </a:endParaRPr>
            </a:p>
          </p:txBody>
        </p:sp>
      </p:grpSp>
      <p:sp>
        <p:nvSpPr>
          <p:cNvPr id="251" name="Google Shape;251;p31"/>
          <p:cNvSpPr txBox="1"/>
          <p:nvPr/>
        </p:nvSpPr>
        <p:spPr>
          <a:xfrm>
            <a:off x="7192200" y="1087300"/>
            <a:ext cx="837600" cy="3810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Client 1</a:t>
            </a:r>
            <a:endParaRPr b="0" i="0" sz="1400" u="none" cap="none" strike="noStrike">
              <a:solidFill>
                <a:srgbClr val="000000"/>
              </a:solidFill>
              <a:latin typeface="Arial"/>
              <a:ea typeface="Arial"/>
              <a:cs typeface="Arial"/>
              <a:sym typeface="Arial"/>
            </a:endParaRPr>
          </a:p>
        </p:txBody>
      </p:sp>
      <p:cxnSp>
        <p:nvCxnSpPr>
          <p:cNvPr id="252" name="Google Shape;252;p31"/>
          <p:cNvCxnSpPr/>
          <p:nvPr/>
        </p:nvCxnSpPr>
        <p:spPr>
          <a:xfrm>
            <a:off x="7503975" y="1427650"/>
            <a:ext cx="211500" cy="1326900"/>
          </a:xfrm>
          <a:prstGeom prst="straightConnector1">
            <a:avLst/>
          </a:prstGeom>
          <a:noFill/>
          <a:ln cap="flat" cmpd="sng" w="9525">
            <a:solidFill>
              <a:schemeClr val="dk2"/>
            </a:solidFill>
            <a:prstDash val="solid"/>
            <a:round/>
            <a:headEnd len="sm" w="sm" type="none"/>
            <a:tailEnd len="med" w="med" type="triangle"/>
          </a:ln>
        </p:spPr>
      </p:cxnSp>
      <p:sp>
        <p:nvSpPr>
          <p:cNvPr id="253" name="Google Shape;253;p31"/>
          <p:cNvSpPr txBox="1"/>
          <p:nvPr/>
        </p:nvSpPr>
        <p:spPr>
          <a:xfrm>
            <a:off x="7503975" y="1577200"/>
            <a:ext cx="1265400" cy="598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W(Z, 8)</a:t>
            </a:r>
            <a:endParaRPr b="0" i="0" sz="1400" u="none" cap="none" strike="noStrike">
              <a:solidFill>
                <a:srgbClr val="000000"/>
              </a:solidFill>
              <a:latin typeface="Arial"/>
              <a:ea typeface="Arial"/>
              <a:cs typeface="Arial"/>
              <a:sym typeface="Arial"/>
            </a:endParaRPr>
          </a:p>
        </p:txBody>
      </p:sp>
      <p:sp>
        <p:nvSpPr>
          <p:cNvPr id="254" name="Google Shape;254;p31"/>
          <p:cNvSpPr txBox="1"/>
          <p:nvPr/>
        </p:nvSpPr>
        <p:spPr>
          <a:xfrm>
            <a:off x="4577925" y="684325"/>
            <a:ext cx="1201800" cy="1447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∞:1:P</a:t>
            </a:r>
            <a:r>
              <a:rPr b="0" i="0" lang="en" sz="1200" u="none" cap="none" strike="noStrike">
                <a:solidFill>
                  <a:srgbClr val="000000"/>
                </a:solidFill>
                <a:latin typeface="Arial"/>
                <a:ea typeface="Arial"/>
                <a:cs typeface="Arial"/>
                <a:sym typeface="Arial"/>
              </a:rPr>
              <a:t>    </a:t>
            </a:r>
            <a:r>
              <a:rPr b="0" i="0" lang="en" sz="1000" u="none" cap="none" strike="noStrike">
                <a:solidFill>
                  <a:srgbClr val="000000"/>
                </a:solidFill>
                <a:latin typeface="Arial"/>
                <a:ea typeface="Arial"/>
                <a:cs typeface="Arial"/>
                <a:sym typeface="Arial"/>
              </a:rPr>
              <a:t>W(X,4)</a:t>
            </a:r>
            <a:endParaRPr b="0" i="0" sz="10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∞:7:P</a:t>
            </a:r>
            <a:r>
              <a:rPr b="0" i="0" lang="en" sz="1200" u="none" cap="none" strike="noStrike">
                <a:solidFill>
                  <a:srgbClr val="000000"/>
                </a:solidFill>
                <a:latin typeface="Arial"/>
                <a:ea typeface="Arial"/>
                <a:cs typeface="Arial"/>
                <a:sym typeface="Arial"/>
              </a:rPr>
              <a:t>    </a:t>
            </a:r>
            <a:r>
              <a:rPr b="0" i="0" lang="en" sz="1000" u="none" cap="none" strike="noStrike">
                <a:solidFill>
                  <a:srgbClr val="000000"/>
                </a:solidFill>
                <a:latin typeface="Arial"/>
                <a:ea typeface="Arial"/>
                <a:cs typeface="Arial"/>
                <a:sym typeface="Arial"/>
              </a:rPr>
              <a:t>W(Y,8)</a:t>
            </a:r>
            <a:endParaRPr b="0" i="0" sz="10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5" name="Google Shape;255;p31"/>
          <p:cNvSpPr txBox="1"/>
          <p:nvPr/>
        </p:nvSpPr>
        <p:spPr>
          <a:xfrm>
            <a:off x="4527450" y="332636"/>
            <a:ext cx="1130332" cy="3682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000"/>
              <a:buFont typeface="Arial"/>
              <a:buNone/>
            </a:pPr>
            <a:r>
              <a:rPr b="0" i="0" lang="en" sz="2000" u="none" cap="none" strike="noStrike">
                <a:solidFill>
                  <a:srgbClr val="000000"/>
                </a:solidFill>
                <a:latin typeface="Arial"/>
                <a:ea typeface="Arial"/>
                <a:cs typeface="Arial"/>
                <a:sym typeface="Arial"/>
              </a:rPr>
              <a:t>Primary</a:t>
            </a:r>
            <a:endParaRPr b="0" i="0" sz="2000" u="none" cap="none" strike="noStrike">
              <a:solidFill>
                <a:srgbClr val="000000"/>
              </a:solidFill>
              <a:latin typeface="Arial"/>
              <a:ea typeface="Arial"/>
              <a:cs typeface="Arial"/>
              <a:sym typeface="Arial"/>
            </a:endParaRPr>
          </a:p>
        </p:txBody>
      </p:sp>
      <p:sp>
        <p:nvSpPr>
          <p:cNvPr id="256" name="Google Shape;256;p31"/>
          <p:cNvSpPr txBox="1"/>
          <p:nvPr/>
        </p:nvSpPr>
        <p:spPr>
          <a:xfrm>
            <a:off x="719508" y="2583125"/>
            <a:ext cx="837600" cy="3810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Client 2</a:t>
            </a:r>
            <a:endParaRPr b="0" i="0" sz="1400" u="none" cap="none" strike="noStrike">
              <a:solidFill>
                <a:srgbClr val="000000"/>
              </a:solidFill>
              <a:latin typeface="Arial"/>
              <a:ea typeface="Arial"/>
              <a:cs typeface="Arial"/>
              <a:sym typeface="Arial"/>
            </a:endParaRPr>
          </a:p>
        </p:txBody>
      </p:sp>
      <p:cxnSp>
        <p:nvCxnSpPr>
          <p:cNvPr id="257" name="Google Shape;257;p31"/>
          <p:cNvCxnSpPr/>
          <p:nvPr/>
        </p:nvCxnSpPr>
        <p:spPr>
          <a:xfrm>
            <a:off x="1557108" y="2889275"/>
            <a:ext cx="972392" cy="1255669"/>
          </a:xfrm>
          <a:prstGeom prst="straightConnector1">
            <a:avLst/>
          </a:prstGeom>
          <a:noFill/>
          <a:ln cap="flat" cmpd="sng" w="9525">
            <a:solidFill>
              <a:schemeClr val="dk2"/>
            </a:solidFill>
            <a:prstDash val="solid"/>
            <a:round/>
            <a:headEnd len="sm" w="sm" type="none"/>
            <a:tailEnd len="med" w="med" type="triangle"/>
          </a:ln>
        </p:spPr>
      </p:cxnSp>
      <p:sp>
        <p:nvSpPr>
          <p:cNvPr id="258" name="Google Shape;258;p31"/>
          <p:cNvSpPr txBox="1"/>
          <p:nvPr/>
        </p:nvSpPr>
        <p:spPr>
          <a:xfrm>
            <a:off x="1707136" y="2815175"/>
            <a:ext cx="1265400" cy="598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W(Y, 4)</a:t>
            </a:r>
            <a:endParaRPr b="0" i="0" sz="1400" u="none" cap="none" strike="noStrike">
              <a:solidFill>
                <a:srgbClr val="000000"/>
              </a:solidFill>
              <a:latin typeface="Arial"/>
              <a:ea typeface="Arial"/>
              <a:cs typeface="Arial"/>
              <a:sym typeface="Arial"/>
            </a:endParaRPr>
          </a:p>
        </p:txBody>
      </p:sp>
      <p:sp>
        <p:nvSpPr>
          <p:cNvPr id="259" name="Google Shape;259;p31"/>
          <p:cNvSpPr txBox="1"/>
          <p:nvPr/>
        </p:nvSpPr>
        <p:spPr>
          <a:xfrm>
            <a:off x="2601363" y="3078925"/>
            <a:ext cx="1310634" cy="14343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∞:7:A </a:t>
            </a:r>
            <a:r>
              <a:rPr b="0" i="0" lang="en" sz="1000" u="none" cap="none" strike="noStrike">
                <a:solidFill>
                  <a:srgbClr val="000000"/>
                </a:solidFill>
                <a:latin typeface="Arial"/>
                <a:ea typeface="Arial"/>
                <a:cs typeface="Arial"/>
                <a:sym typeface="Arial"/>
              </a:rPr>
              <a:t>W(X,3)</a:t>
            </a:r>
            <a:endParaRPr b="0" i="0" sz="1400" u="none" cap="none" strike="noStrike">
              <a:solidFill>
                <a:srgbClr val="000000"/>
              </a:solidFill>
              <a:latin typeface="Arial"/>
              <a:ea typeface="Arial"/>
              <a:cs typeface="Arial"/>
              <a:sym typeface="Arial"/>
            </a:endParaRPr>
          </a:p>
        </p:txBody>
      </p:sp>
      <p:sp>
        <p:nvSpPr>
          <p:cNvPr id="260" name="Google Shape;260;p31"/>
          <p:cNvSpPr txBox="1"/>
          <p:nvPr/>
        </p:nvSpPr>
        <p:spPr>
          <a:xfrm>
            <a:off x="42900" y="1213775"/>
            <a:ext cx="4599900" cy="10584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lang="en" sz="1200"/>
              <a:t>value1 : value2 : value3 denotes </a:t>
            </a:r>
            <a:endParaRPr b="1" i="0" sz="1200" u="none" cap="none" strike="noStrike">
              <a:solidFill>
                <a:srgbClr val="000000"/>
              </a:solidFill>
            </a:endParaRPr>
          </a:p>
          <a:p>
            <a:pPr indent="0" lvl="0" marL="0" marR="0" rtl="0" algn="l">
              <a:lnSpc>
                <a:spcPct val="100000"/>
              </a:lnSpc>
              <a:spcBef>
                <a:spcPts val="0"/>
              </a:spcBef>
              <a:spcAft>
                <a:spcPts val="0"/>
              </a:spcAft>
              <a:buClr>
                <a:srgbClr val="000000"/>
              </a:buClr>
              <a:buSzPts val="1400"/>
              <a:buFont typeface="Arial"/>
              <a:buNone/>
            </a:pPr>
            <a:r>
              <a:rPr lang="en" sz="1200"/>
              <a:t>C</a:t>
            </a:r>
            <a:r>
              <a:rPr b="0" i="0" lang="en" sz="1200" u="none" cap="none" strike="noStrike">
                <a:solidFill>
                  <a:srgbClr val="000000"/>
                </a:solidFill>
                <a:latin typeface="Arial"/>
                <a:ea typeface="Arial"/>
                <a:cs typeface="Arial"/>
                <a:sym typeface="Arial"/>
              </a:rPr>
              <a:t>ommit Sequence Number (CSN) : Local Timestamp : Node</a:t>
            </a:r>
            <a:r>
              <a:rPr lang="en" sz="1200"/>
              <a:t> ID</a:t>
            </a:r>
            <a:endParaRPr b="0" i="0" sz="1200" u="none" cap="none" strike="noStrike">
              <a:solidFill>
                <a:srgbClr val="000000"/>
              </a:solidFill>
              <a:latin typeface="Arial"/>
              <a:ea typeface="Arial"/>
              <a:cs typeface="Arial"/>
              <a:sym typeface="Arial"/>
            </a:endParaRPr>
          </a:p>
        </p:txBody>
      </p:sp>
      <p:sp>
        <p:nvSpPr>
          <p:cNvPr id="261" name="Google Shape;261;p3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Clr>
                <a:srgbClr val="000000"/>
              </a:buClr>
              <a:buSzPts val="1000"/>
              <a:buFont typeface="Arial"/>
              <a:buNone/>
            </a:pPr>
            <a:fld id="{00000000-1234-1234-1234-123412341234}" type="slidenum">
              <a:rPr lang="en"/>
              <a:t>‹#›</a:t>
            </a:fld>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265" name="Shape 265"/>
        <p:cNvGrpSpPr/>
        <p:nvPr/>
      </p:nvGrpSpPr>
      <p:grpSpPr>
        <a:xfrm>
          <a:off x="0" y="0"/>
          <a:ext cx="0" cy="0"/>
          <a:chOff x="0" y="0"/>
          <a:chExt cx="0" cy="0"/>
        </a:xfrm>
      </p:grpSpPr>
      <p:sp>
        <p:nvSpPr>
          <p:cNvPr id="266" name="Google Shape;266;p32"/>
          <p:cNvSpPr txBox="1"/>
          <p:nvPr>
            <p:ph type="title"/>
          </p:nvPr>
        </p:nvSpPr>
        <p:spPr>
          <a:xfrm>
            <a:off x="311700" y="445025"/>
            <a:ext cx="32979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
                <a:solidFill>
                  <a:srgbClr val="000000"/>
                </a:solidFill>
              </a:rPr>
              <a:t>Bayou Writes</a:t>
            </a:r>
            <a:endParaRPr>
              <a:solidFill>
                <a:srgbClr val="000000"/>
              </a:solidFill>
            </a:endParaRPr>
          </a:p>
        </p:txBody>
      </p:sp>
      <p:pic>
        <p:nvPicPr>
          <p:cNvPr id="267" name="Google Shape;267;p32"/>
          <p:cNvPicPr preferRelativeResize="0"/>
          <p:nvPr/>
        </p:nvPicPr>
        <p:blipFill rotWithShape="1">
          <a:blip r:embed="rId3">
            <a:alphaModFix/>
          </a:blip>
          <a:srcRect b="0" l="0" r="0" t="0"/>
          <a:stretch/>
        </p:blipFill>
        <p:spPr>
          <a:xfrm>
            <a:off x="152400" y="3531825"/>
            <a:ext cx="85725" cy="381000"/>
          </a:xfrm>
          <a:prstGeom prst="rect">
            <a:avLst/>
          </a:prstGeom>
          <a:noFill/>
          <a:ln>
            <a:noFill/>
          </a:ln>
        </p:spPr>
      </p:pic>
      <p:grpSp>
        <p:nvGrpSpPr>
          <p:cNvPr id="268" name="Google Shape;268;p32"/>
          <p:cNvGrpSpPr/>
          <p:nvPr/>
        </p:nvGrpSpPr>
        <p:grpSpPr>
          <a:xfrm>
            <a:off x="4527450" y="374225"/>
            <a:ext cx="1881175" cy="2022700"/>
            <a:chOff x="5240425" y="766950"/>
            <a:chExt cx="1881175" cy="2022700"/>
          </a:xfrm>
        </p:grpSpPr>
        <p:sp>
          <p:nvSpPr>
            <p:cNvPr id="269" name="Google Shape;269;p32"/>
            <p:cNvSpPr/>
            <p:nvPr/>
          </p:nvSpPr>
          <p:spPr>
            <a:xfrm>
              <a:off x="5240425" y="789250"/>
              <a:ext cx="1862700" cy="2000400"/>
            </a:xfrm>
            <a:prstGeom prst="rect">
              <a:avLst/>
            </a:prstGeom>
            <a:solidFill>
              <a:srgbClr val="C9DAF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0" name="Google Shape;270;p32"/>
            <p:cNvSpPr/>
            <p:nvPr/>
          </p:nvSpPr>
          <p:spPr>
            <a:xfrm>
              <a:off x="5320625" y="1130200"/>
              <a:ext cx="1107900" cy="1592400"/>
            </a:xfrm>
            <a:prstGeom prst="rect">
              <a:avLst/>
            </a:prstGeom>
            <a:solidFill>
              <a:srgbClr val="D9D9D9"/>
            </a:solidFill>
            <a:ln cap="flat" cmpd="sng" w="9525">
              <a:solidFill>
                <a:schemeClr val="dk2"/>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Arial"/>
                <a:ea typeface="Arial"/>
                <a:cs typeface="Arial"/>
                <a:sym typeface="Arial"/>
              </a:endParaRPr>
            </a:p>
          </p:txBody>
        </p:sp>
        <p:sp>
          <p:nvSpPr>
            <p:cNvPr id="271" name="Google Shape;271;p32"/>
            <p:cNvSpPr txBox="1"/>
            <p:nvPr/>
          </p:nvSpPr>
          <p:spPr>
            <a:xfrm>
              <a:off x="6532675" y="1054450"/>
              <a:ext cx="570300" cy="790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P: 7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A: 0</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B: 0</a:t>
              </a:r>
              <a:endParaRPr b="0" i="0" sz="1400" u="none" cap="none" strike="noStrike">
                <a:solidFill>
                  <a:srgbClr val="000000"/>
                </a:solidFill>
                <a:latin typeface="Arial"/>
                <a:ea typeface="Arial"/>
                <a:cs typeface="Arial"/>
                <a:sym typeface="Arial"/>
              </a:endParaRPr>
            </a:p>
          </p:txBody>
        </p:sp>
        <p:sp>
          <p:nvSpPr>
            <p:cNvPr id="272" name="Google Shape;272;p32"/>
            <p:cNvSpPr txBox="1"/>
            <p:nvPr/>
          </p:nvSpPr>
          <p:spPr>
            <a:xfrm>
              <a:off x="6169388" y="766950"/>
              <a:ext cx="952212" cy="3276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Versions</a:t>
              </a:r>
              <a:endParaRPr b="0" i="0" sz="1400" u="none" cap="none" strike="noStrike">
                <a:solidFill>
                  <a:srgbClr val="000000"/>
                </a:solidFill>
                <a:latin typeface="Arial"/>
                <a:ea typeface="Arial"/>
                <a:cs typeface="Arial"/>
                <a:sym typeface="Arial"/>
              </a:endParaRPr>
            </a:p>
          </p:txBody>
        </p:sp>
      </p:grpSp>
      <p:grpSp>
        <p:nvGrpSpPr>
          <p:cNvPr id="273" name="Google Shape;273;p32"/>
          <p:cNvGrpSpPr/>
          <p:nvPr/>
        </p:nvGrpSpPr>
        <p:grpSpPr>
          <a:xfrm>
            <a:off x="2484925" y="2670625"/>
            <a:ext cx="1997949" cy="2103400"/>
            <a:chOff x="5195850" y="686250"/>
            <a:chExt cx="1997949" cy="2103400"/>
          </a:xfrm>
        </p:grpSpPr>
        <p:sp>
          <p:nvSpPr>
            <p:cNvPr id="274" name="Google Shape;274;p32"/>
            <p:cNvSpPr/>
            <p:nvPr/>
          </p:nvSpPr>
          <p:spPr>
            <a:xfrm>
              <a:off x="5240425" y="789250"/>
              <a:ext cx="1862700" cy="2000400"/>
            </a:xfrm>
            <a:prstGeom prst="rect">
              <a:avLst/>
            </a:prstGeom>
            <a:solidFill>
              <a:srgbClr val="C9DAF8"/>
            </a:solidFill>
            <a:ln cap="flat" cmpd="sng" w="9525">
              <a:solidFill>
                <a:schemeClr val="dk2"/>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5" name="Google Shape;275;p32"/>
            <p:cNvSpPr/>
            <p:nvPr/>
          </p:nvSpPr>
          <p:spPr>
            <a:xfrm>
              <a:off x="5331125" y="1130200"/>
              <a:ext cx="1097400" cy="1592400"/>
            </a:xfrm>
            <a:prstGeom prst="rect">
              <a:avLst/>
            </a:prstGeom>
            <a:solidFill>
              <a:srgbClr val="D9D9D9"/>
            </a:solidFill>
            <a:ln cap="flat" cmpd="sng" w="9525">
              <a:solidFill>
                <a:schemeClr val="dk2"/>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6" name="Google Shape;276;p32"/>
            <p:cNvSpPr txBox="1"/>
            <p:nvPr/>
          </p:nvSpPr>
          <p:spPr>
            <a:xfrm>
              <a:off x="6532674" y="1054450"/>
              <a:ext cx="661125" cy="790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P: 0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A: 12</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B: 0</a:t>
              </a:r>
              <a:endParaRPr b="0" i="0" sz="1400" u="none" cap="none" strike="noStrike">
                <a:solidFill>
                  <a:srgbClr val="000000"/>
                </a:solidFill>
                <a:latin typeface="Arial"/>
                <a:ea typeface="Arial"/>
                <a:cs typeface="Arial"/>
                <a:sym typeface="Arial"/>
              </a:endParaRPr>
            </a:p>
          </p:txBody>
        </p:sp>
        <p:sp>
          <p:nvSpPr>
            <p:cNvPr id="277" name="Google Shape;277;p32"/>
            <p:cNvSpPr txBox="1"/>
            <p:nvPr/>
          </p:nvSpPr>
          <p:spPr>
            <a:xfrm>
              <a:off x="6129023" y="766950"/>
              <a:ext cx="992577" cy="3276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Versions</a:t>
              </a:r>
              <a:endParaRPr b="0" i="0" sz="1400" u="none" cap="none" strike="noStrike">
                <a:solidFill>
                  <a:srgbClr val="000000"/>
                </a:solidFill>
                <a:latin typeface="Arial"/>
                <a:ea typeface="Arial"/>
                <a:cs typeface="Arial"/>
                <a:sym typeface="Arial"/>
              </a:endParaRPr>
            </a:p>
          </p:txBody>
        </p:sp>
        <p:sp>
          <p:nvSpPr>
            <p:cNvPr id="278" name="Google Shape;278;p32"/>
            <p:cNvSpPr txBox="1"/>
            <p:nvPr/>
          </p:nvSpPr>
          <p:spPr>
            <a:xfrm>
              <a:off x="5195850" y="686250"/>
              <a:ext cx="419100" cy="4890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00"/>
                <a:buFont typeface="Arial"/>
                <a:buNone/>
              </a:pPr>
              <a:r>
                <a:rPr b="0" i="0" lang="en" sz="2400" u="none" cap="none" strike="noStrike">
                  <a:solidFill>
                    <a:srgbClr val="000000"/>
                  </a:solidFill>
                  <a:latin typeface="Arial"/>
                  <a:ea typeface="Arial"/>
                  <a:cs typeface="Arial"/>
                  <a:sym typeface="Arial"/>
                </a:rPr>
                <a:t>A</a:t>
              </a:r>
              <a:endParaRPr b="0" i="0" sz="2400" u="none" cap="none" strike="noStrike">
                <a:solidFill>
                  <a:srgbClr val="000000"/>
                </a:solidFill>
                <a:latin typeface="Arial"/>
                <a:ea typeface="Arial"/>
                <a:cs typeface="Arial"/>
                <a:sym typeface="Arial"/>
              </a:endParaRPr>
            </a:p>
          </p:txBody>
        </p:sp>
      </p:grpSp>
      <p:grpSp>
        <p:nvGrpSpPr>
          <p:cNvPr id="279" name="Google Shape;279;p32"/>
          <p:cNvGrpSpPr/>
          <p:nvPr/>
        </p:nvGrpSpPr>
        <p:grpSpPr>
          <a:xfrm>
            <a:off x="6462100" y="2670625"/>
            <a:ext cx="1925750" cy="2103400"/>
            <a:chOff x="5195850" y="686250"/>
            <a:chExt cx="1925750" cy="2103400"/>
          </a:xfrm>
        </p:grpSpPr>
        <p:sp>
          <p:nvSpPr>
            <p:cNvPr id="280" name="Google Shape;280;p32"/>
            <p:cNvSpPr/>
            <p:nvPr/>
          </p:nvSpPr>
          <p:spPr>
            <a:xfrm>
              <a:off x="5240425" y="789250"/>
              <a:ext cx="1862700" cy="2000400"/>
            </a:xfrm>
            <a:prstGeom prst="rect">
              <a:avLst/>
            </a:prstGeom>
            <a:solidFill>
              <a:srgbClr val="C9DAF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1" name="Google Shape;281;p32"/>
            <p:cNvSpPr/>
            <p:nvPr/>
          </p:nvSpPr>
          <p:spPr>
            <a:xfrm>
              <a:off x="5319925" y="1130200"/>
              <a:ext cx="1108500" cy="1592400"/>
            </a:xfrm>
            <a:prstGeom prst="rect">
              <a:avLst/>
            </a:prstGeom>
            <a:solidFill>
              <a:srgbClr val="D9D9D9"/>
            </a:solidFill>
            <a:ln cap="flat" cmpd="sng" w="9525">
              <a:solidFill>
                <a:schemeClr val="dk2"/>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2" name="Google Shape;282;p32"/>
            <p:cNvSpPr txBox="1"/>
            <p:nvPr/>
          </p:nvSpPr>
          <p:spPr>
            <a:xfrm>
              <a:off x="6532675" y="1054450"/>
              <a:ext cx="570300" cy="790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P: 0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A: 0</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B: 5</a:t>
              </a:r>
              <a:endParaRPr b="0" i="0" sz="1400" u="none" cap="none" strike="noStrike">
                <a:solidFill>
                  <a:srgbClr val="000000"/>
                </a:solidFill>
                <a:latin typeface="Arial"/>
                <a:ea typeface="Arial"/>
                <a:cs typeface="Arial"/>
                <a:sym typeface="Arial"/>
              </a:endParaRPr>
            </a:p>
          </p:txBody>
        </p:sp>
        <p:sp>
          <p:nvSpPr>
            <p:cNvPr id="283" name="Google Shape;283;p32"/>
            <p:cNvSpPr txBox="1"/>
            <p:nvPr/>
          </p:nvSpPr>
          <p:spPr>
            <a:xfrm>
              <a:off x="6032487" y="766950"/>
              <a:ext cx="1089113" cy="3276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Versions</a:t>
              </a:r>
              <a:endParaRPr b="0" i="0" sz="1400" u="none" cap="none" strike="noStrike">
                <a:solidFill>
                  <a:srgbClr val="000000"/>
                </a:solidFill>
                <a:latin typeface="Arial"/>
                <a:ea typeface="Arial"/>
                <a:cs typeface="Arial"/>
                <a:sym typeface="Arial"/>
              </a:endParaRPr>
            </a:p>
          </p:txBody>
        </p:sp>
        <p:sp>
          <p:nvSpPr>
            <p:cNvPr id="284" name="Google Shape;284;p32"/>
            <p:cNvSpPr txBox="1"/>
            <p:nvPr/>
          </p:nvSpPr>
          <p:spPr>
            <a:xfrm>
              <a:off x="5195850" y="686250"/>
              <a:ext cx="419100" cy="4890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00"/>
                <a:buFont typeface="Arial"/>
                <a:buNone/>
              </a:pPr>
              <a:r>
                <a:rPr b="0" i="0" lang="en" sz="2400" u="none" cap="none" strike="noStrike">
                  <a:solidFill>
                    <a:srgbClr val="000000"/>
                  </a:solidFill>
                  <a:latin typeface="Arial"/>
                  <a:ea typeface="Arial"/>
                  <a:cs typeface="Arial"/>
                  <a:sym typeface="Arial"/>
                </a:rPr>
                <a:t>B</a:t>
              </a:r>
              <a:endParaRPr b="0" i="0" sz="2400" u="none" cap="none" strike="noStrike">
                <a:solidFill>
                  <a:srgbClr val="000000"/>
                </a:solidFill>
                <a:latin typeface="Arial"/>
                <a:ea typeface="Arial"/>
                <a:cs typeface="Arial"/>
                <a:sym typeface="Arial"/>
              </a:endParaRPr>
            </a:p>
          </p:txBody>
        </p:sp>
      </p:grpSp>
      <p:sp>
        <p:nvSpPr>
          <p:cNvPr id="285" name="Google Shape;285;p32"/>
          <p:cNvSpPr txBox="1"/>
          <p:nvPr/>
        </p:nvSpPr>
        <p:spPr>
          <a:xfrm>
            <a:off x="6570975" y="3054650"/>
            <a:ext cx="1144500" cy="14343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∞:5:B</a:t>
            </a:r>
            <a:r>
              <a:rPr b="0" i="0" lang="en" sz="1200" u="none" cap="none" strike="noStrike">
                <a:solidFill>
                  <a:srgbClr val="000000"/>
                </a:solidFill>
                <a:latin typeface="Arial"/>
                <a:ea typeface="Arial"/>
                <a:cs typeface="Arial"/>
                <a:sym typeface="Arial"/>
              </a:rPr>
              <a:t>  </a:t>
            </a:r>
            <a:r>
              <a:rPr b="0" i="0" lang="en" sz="1000" u="none" cap="none" strike="noStrike">
                <a:solidFill>
                  <a:srgbClr val="000000"/>
                </a:solidFill>
                <a:latin typeface="Arial"/>
                <a:ea typeface="Arial"/>
                <a:cs typeface="Arial"/>
                <a:sym typeface="Arial"/>
              </a:rPr>
              <a:t>W(Z,8)</a:t>
            </a:r>
            <a:endParaRPr b="0" i="0" sz="1400" u="none" cap="none" strike="noStrike">
              <a:solidFill>
                <a:srgbClr val="000000"/>
              </a:solidFill>
              <a:latin typeface="Arial"/>
              <a:ea typeface="Arial"/>
              <a:cs typeface="Arial"/>
              <a:sym typeface="Arial"/>
            </a:endParaRPr>
          </a:p>
        </p:txBody>
      </p:sp>
      <p:sp>
        <p:nvSpPr>
          <p:cNvPr id="286" name="Google Shape;286;p32"/>
          <p:cNvSpPr txBox="1"/>
          <p:nvPr/>
        </p:nvSpPr>
        <p:spPr>
          <a:xfrm>
            <a:off x="4577925" y="684325"/>
            <a:ext cx="1201800" cy="14343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∞:1:P</a:t>
            </a:r>
            <a:r>
              <a:rPr b="0" i="0" lang="en" sz="1200" u="none" cap="none" strike="noStrike">
                <a:solidFill>
                  <a:srgbClr val="000000"/>
                </a:solidFill>
                <a:latin typeface="Arial"/>
                <a:ea typeface="Arial"/>
                <a:cs typeface="Arial"/>
                <a:sym typeface="Arial"/>
              </a:rPr>
              <a:t>    </a:t>
            </a:r>
            <a:r>
              <a:rPr b="0" i="0" lang="en" sz="1000" u="none" cap="none" strike="noStrike">
                <a:solidFill>
                  <a:srgbClr val="000000"/>
                </a:solidFill>
                <a:latin typeface="Arial"/>
                <a:ea typeface="Arial"/>
                <a:cs typeface="Arial"/>
                <a:sym typeface="Arial"/>
              </a:rPr>
              <a:t>W(X,4)</a:t>
            </a:r>
            <a:endParaRPr b="0" i="0" sz="10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∞:7:P</a:t>
            </a:r>
            <a:r>
              <a:rPr b="0" i="0" lang="en" sz="1200" u="none" cap="none" strike="noStrike">
                <a:solidFill>
                  <a:srgbClr val="000000"/>
                </a:solidFill>
                <a:latin typeface="Arial"/>
                <a:ea typeface="Arial"/>
                <a:cs typeface="Arial"/>
                <a:sym typeface="Arial"/>
              </a:rPr>
              <a:t>    </a:t>
            </a:r>
            <a:r>
              <a:rPr b="0" i="0" lang="en" sz="1000" u="none" cap="none" strike="noStrike">
                <a:solidFill>
                  <a:srgbClr val="000000"/>
                </a:solidFill>
                <a:latin typeface="Arial"/>
                <a:ea typeface="Arial"/>
                <a:cs typeface="Arial"/>
                <a:sym typeface="Arial"/>
              </a:rPr>
              <a:t>W(Y,8)</a:t>
            </a:r>
            <a:endParaRPr b="0" i="0" sz="10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7" name="Google Shape;287;p32"/>
          <p:cNvSpPr txBox="1"/>
          <p:nvPr/>
        </p:nvSpPr>
        <p:spPr>
          <a:xfrm>
            <a:off x="4482875" y="293525"/>
            <a:ext cx="1130332" cy="3682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000"/>
              <a:buFont typeface="Arial"/>
              <a:buNone/>
            </a:pPr>
            <a:r>
              <a:rPr b="0" i="0" lang="en" sz="2000" u="none" cap="none" strike="noStrike">
                <a:solidFill>
                  <a:srgbClr val="000000"/>
                </a:solidFill>
                <a:latin typeface="Arial"/>
                <a:ea typeface="Arial"/>
                <a:cs typeface="Arial"/>
                <a:sym typeface="Arial"/>
              </a:rPr>
              <a:t>Primary</a:t>
            </a:r>
            <a:endParaRPr b="0" i="0" sz="2000" u="none" cap="none" strike="noStrike">
              <a:solidFill>
                <a:srgbClr val="000000"/>
              </a:solidFill>
              <a:latin typeface="Arial"/>
              <a:ea typeface="Arial"/>
              <a:cs typeface="Arial"/>
              <a:sym typeface="Arial"/>
            </a:endParaRPr>
          </a:p>
        </p:txBody>
      </p:sp>
      <p:sp>
        <p:nvSpPr>
          <p:cNvPr id="288" name="Google Shape;288;p32"/>
          <p:cNvSpPr txBox="1"/>
          <p:nvPr/>
        </p:nvSpPr>
        <p:spPr>
          <a:xfrm>
            <a:off x="2601363" y="3078925"/>
            <a:ext cx="1310634" cy="14343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∞:7:A </a:t>
            </a:r>
            <a:r>
              <a:rPr b="0" i="0" lang="en" sz="1000" u="none" cap="none" strike="noStrike">
                <a:solidFill>
                  <a:srgbClr val="000000"/>
                </a:solidFill>
                <a:latin typeface="Arial"/>
                <a:ea typeface="Arial"/>
                <a:cs typeface="Arial"/>
                <a:sym typeface="Arial"/>
              </a:rPr>
              <a:t>W(X,3)</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∞:12:A </a:t>
            </a:r>
            <a:r>
              <a:rPr b="0" i="0" lang="en" sz="1000" u="none" cap="none" strike="noStrike">
                <a:solidFill>
                  <a:srgbClr val="000000"/>
                </a:solidFill>
                <a:latin typeface="Arial"/>
                <a:ea typeface="Arial"/>
                <a:cs typeface="Arial"/>
                <a:sym typeface="Arial"/>
              </a:rPr>
              <a:t>W(Y,4)</a:t>
            </a:r>
            <a:endParaRPr b="0" i="0" sz="1400" u="none" cap="none" strike="noStrike">
              <a:solidFill>
                <a:srgbClr val="000000"/>
              </a:solidFill>
              <a:latin typeface="Arial"/>
              <a:ea typeface="Arial"/>
              <a:cs typeface="Arial"/>
              <a:sym typeface="Arial"/>
            </a:endParaRPr>
          </a:p>
        </p:txBody>
      </p:sp>
      <p:sp>
        <p:nvSpPr>
          <p:cNvPr id="289" name="Google Shape;289;p32"/>
          <p:cNvSpPr txBox="1"/>
          <p:nvPr/>
        </p:nvSpPr>
        <p:spPr>
          <a:xfrm>
            <a:off x="42900" y="1213775"/>
            <a:ext cx="4599900" cy="10584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lang="en" sz="1200"/>
              <a:t>value1 : value2 : value3 denotes </a:t>
            </a:r>
            <a:endParaRPr b="1" i="0" sz="1200" u="none" cap="none" strike="noStrike">
              <a:solidFill>
                <a:srgbClr val="000000"/>
              </a:solidFill>
            </a:endParaRPr>
          </a:p>
          <a:p>
            <a:pPr indent="0" lvl="0" marL="0" marR="0" rtl="0" algn="l">
              <a:lnSpc>
                <a:spcPct val="100000"/>
              </a:lnSpc>
              <a:spcBef>
                <a:spcPts val="0"/>
              </a:spcBef>
              <a:spcAft>
                <a:spcPts val="0"/>
              </a:spcAft>
              <a:buClr>
                <a:srgbClr val="000000"/>
              </a:buClr>
              <a:buSzPts val="1400"/>
              <a:buFont typeface="Arial"/>
              <a:buNone/>
            </a:pPr>
            <a:r>
              <a:rPr lang="en" sz="1200"/>
              <a:t>C</a:t>
            </a:r>
            <a:r>
              <a:rPr b="0" i="0" lang="en" sz="1200" u="none" cap="none" strike="noStrike">
                <a:solidFill>
                  <a:srgbClr val="000000"/>
                </a:solidFill>
                <a:latin typeface="Arial"/>
                <a:ea typeface="Arial"/>
                <a:cs typeface="Arial"/>
                <a:sym typeface="Arial"/>
              </a:rPr>
              <a:t>ommit Sequence Number (CSN) : Local Timestamp : Node</a:t>
            </a:r>
            <a:r>
              <a:rPr lang="en" sz="1200"/>
              <a:t> ID</a:t>
            </a:r>
            <a:endParaRPr b="0" i="0" sz="1200" u="none" cap="none" strike="noStrike">
              <a:solidFill>
                <a:srgbClr val="000000"/>
              </a:solidFill>
              <a:latin typeface="Arial"/>
              <a:ea typeface="Arial"/>
              <a:cs typeface="Arial"/>
              <a:sym typeface="Arial"/>
            </a:endParaRPr>
          </a:p>
        </p:txBody>
      </p:sp>
      <p:sp>
        <p:nvSpPr>
          <p:cNvPr id="290" name="Google Shape;290;p3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Clr>
                <a:srgbClr val="000000"/>
              </a:buClr>
              <a:buSzPts val="1000"/>
              <a:buFont typeface="Arial"/>
              <a:buNone/>
            </a:pPr>
            <a:fld id="{00000000-1234-1234-1234-123412341234}" type="slidenum">
              <a:rPr lang="en"/>
              <a:t>‹#›</a:t>
            </a:fld>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294" name="Shape 294"/>
        <p:cNvGrpSpPr/>
        <p:nvPr/>
      </p:nvGrpSpPr>
      <p:grpSpPr>
        <a:xfrm>
          <a:off x="0" y="0"/>
          <a:ext cx="0" cy="0"/>
          <a:chOff x="0" y="0"/>
          <a:chExt cx="0" cy="0"/>
        </a:xfrm>
      </p:grpSpPr>
      <p:sp>
        <p:nvSpPr>
          <p:cNvPr id="295" name="Google Shape;295;p33"/>
          <p:cNvSpPr txBox="1"/>
          <p:nvPr>
            <p:ph type="title"/>
          </p:nvPr>
        </p:nvSpPr>
        <p:spPr>
          <a:xfrm>
            <a:off x="151497" y="448232"/>
            <a:ext cx="4430916"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
                <a:solidFill>
                  <a:srgbClr val="000000"/>
                </a:solidFill>
              </a:rPr>
              <a:t>Bayou Anti-Entropy (Sync)</a:t>
            </a:r>
            <a:endParaRPr>
              <a:solidFill>
                <a:srgbClr val="000000"/>
              </a:solidFill>
            </a:endParaRPr>
          </a:p>
        </p:txBody>
      </p:sp>
      <p:pic>
        <p:nvPicPr>
          <p:cNvPr id="296" name="Google Shape;296;p33"/>
          <p:cNvPicPr preferRelativeResize="0"/>
          <p:nvPr/>
        </p:nvPicPr>
        <p:blipFill rotWithShape="1">
          <a:blip r:embed="rId3">
            <a:alphaModFix/>
          </a:blip>
          <a:srcRect b="0" l="0" r="0" t="0"/>
          <a:stretch/>
        </p:blipFill>
        <p:spPr>
          <a:xfrm>
            <a:off x="152400" y="3531825"/>
            <a:ext cx="85725" cy="381000"/>
          </a:xfrm>
          <a:prstGeom prst="rect">
            <a:avLst/>
          </a:prstGeom>
          <a:noFill/>
          <a:ln>
            <a:noFill/>
          </a:ln>
        </p:spPr>
      </p:pic>
      <p:grpSp>
        <p:nvGrpSpPr>
          <p:cNvPr id="297" name="Google Shape;297;p33"/>
          <p:cNvGrpSpPr/>
          <p:nvPr/>
        </p:nvGrpSpPr>
        <p:grpSpPr>
          <a:xfrm>
            <a:off x="4482875" y="293525"/>
            <a:ext cx="1925750" cy="2103400"/>
            <a:chOff x="5195850" y="686250"/>
            <a:chExt cx="1925750" cy="2103400"/>
          </a:xfrm>
        </p:grpSpPr>
        <p:sp>
          <p:nvSpPr>
            <p:cNvPr id="298" name="Google Shape;298;p33"/>
            <p:cNvSpPr/>
            <p:nvPr/>
          </p:nvSpPr>
          <p:spPr>
            <a:xfrm>
              <a:off x="5240425" y="789250"/>
              <a:ext cx="1862700" cy="2000400"/>
            </a:xfrm>
            <a:prstGeom prst="rect">
              <a:avLst/>
            </a:prstGeom>
            <a:solidFill>
              <a:srgbClr val="C9DAF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9" name="Google Shape;299;p33"/>
            <p:cNvSpPr/>
            <p:nvPr/>
          </p:nvSpPr>
          <p:spPr>
            <a:xfrm>
              <a:off x="5320625" y="1130200"/>
              <a:ext cx="1107900" cy="1592400"/>
            </a:xfrm>
            <a:prstGeom prst="rect">
              <a:avLst/>
            </a:prstGeom>
            <a:solidFill>
              <a:srgbClr val="D9D9D9"/>
            </a:solidFill>
            <a:ln cap="flat" cmpd="sng" w="9525">
              <a:solidFill>
                <a:schemeClr val="dk2"/>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Arial"/>
                <a:ea typeface="Arial"/>
                <a:cs typeface="Arial"/>
                <a:sym typeface="Arial"/>
              </a:endParaRPr>
            </a:p>
          </p:txBody>
        </p:sp>
        <p:sp>
          <p:nvSpPr>
            <p:cNvPr id="300" name="Google Shape;300;p33"/>
            <p:cNvSpPr txBox="1"/>
            <p:nvPr/>
          </p:nvSpPr>
          <p:spPr>
            <a:xfrm>
              <a:off x="6532675" y="1054450"/>
              <a:ext cx="570300" cy="790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P: 7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A: 0</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B: 0</a:t>
              </a:r>
              <a:endParaRPr b="0" i="0" sz="1400" u="none" cap="none" strike="noStrike">
                <a:solidFill>
                  <a:srgbClr val="000000"/>
                </a:solidFill>
                <a:latin typeface="Arial"/>
                <a:ea typeface="Arial"/>
                <a:cs typeface="Arial"/>
                <a:sym typeface="Arial"/>
              </a:endParaRPr>
            </a:p>
          </p:txBody>
        </p:sp>
        <p:sp>
          <p:nvSpPr>
            <p:cNvPr id="301" name="Google Shape;301;p33"/>
            <p:cNvSpPr txBox="1"/>
            <p:nvPr/>
          </p:nvSpPr>
          <p:spPr>
            <a:xfrm>
              <a:off x="6130190" y="766950"/>
              <a:ext cx="991410" cy="3276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Versions</a:t>
              </a:r>
              <a:endParaRPr b="0" i="0" sz="1400" u="none" cap="none" strike="noStrike">
                <a:solidFill>
                  <a:srgbClr val="000000"/>
                </a:solidFill>
                <a:latin typeface="Arial"/>
                <a:ea typeface="Arial"/>
                <a:cs typeface="Arial"/>
                <a:sym typeface="Arial"/>
              </a:endParaRPr>
            </a:p>
          </p:txBody>
        </p:sp>
        <p:sp>
          <p:nvSpPr>
            <p:cNvPr id="302" name="Google Shape;302;p33"/>
            <p:cNvSpPr txBox="1"/>
            <p:nvPr/>
          </p:nvSpPr>
          <p:spPr>
            <a:xfrm>
              <a:off x="5195850" y="686250"/>
              <a:ext cx="419100" cy="4890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00"/>
                <a:buFont typeface="Arial"/>
                <a:buNone/>
              </a:pPr>
              <a:r>
                <a:rPr b="0" i="0" lang="en" sz="2400" u="none" cap="none" strike="noStrike">
                  <a:solidFill>
                    <a:srgbClr val="000000"/>
                  </a:solidFill>
                  <a:latin typeface="Arial"/>
                  <a:ea typeface="Arial"/>
                  <a:cs typeface="Arial"/>
                  <a:sym typeface="Arial"/>
                </a:rPr>
                <a:t>P</a:t>
              </a:r>
              <a:endParaRPr b="0" i="0" sz="2400" u="none" cap="none" strike="noStrike">
                <a:solidFill>
                  <a:srgbClr val="000000"/>
                </a:solidFill>
                <a:latin typeface="Arial"/>
                <a:ea typeface="Arial"/>
                <a:cs typeface="Arial"/>
                <a:sym typeface="Arial"/>
              </a:endParaRPr>
            </a:p>
          </p:txBody>
        </p:sp>
      </p:grpSp>
      <p:grpSp>
        <p:nvGrpSpPr>
          <p:cNvPr id="303" name="Google Shape;303;p33"/>
          <p:cNvGrpSpPr/>
          <p:nvPr/>
        </p:nvGrpSpPr>
        <p:grpSpPr>
          <a:xfrm>
            <a:off x="2484925" y="2670625"/>
            <a:ext cx="1998025" cy="2103400"/>
            <a:chOff x="5195850" y="686250"/>
            <a:chExt cx="1998025" cy="2103400"/>
          </a:xfrm>
        </p:grpSpPr>
        <p:sp>
          <p:nvSpPr>
            <p:cNvPr id="304" name="Google Shape;304;p33"/>
            <p:cNvSpPr/>
            <p:nvPr/>
          </p:nvSpPr>
          <p:spPr>
            <a:xfrm>
              <a:off x="5240425" y="789250"/>
              <a:ext cx="1862700" cy="2000400"/>
            </a:xfrm>
            <a:prstGeom prst="rect">
              <a:avLst/>
            </a:prstGeom>
            <a:solidFill>
              <a:srgbClr val="C9DAF8"/>
            </a:solidFill>
            <a:ln cap="flat" cmpd="sng" w="9525">
              <a:solidFill>
                <a:schemeClr val="dk2"/>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5" name="Google Shape;305;p33"/>
            <p:cNvSpPr/>
            <p:nvPr/>
          </p:nvSpPr>
          <p:spPr>
            <a:xfrm>
              <a:off x="5331125" y="1130200"/>
              <a:ext cx="1097400" cy="1592400"/>
            </a:xfrm>
            <a:prstGeom prst="rect">
              <a:avLst/>
            </a:prstGeom>
            <a:solidFill>
              <a:srgbClr val="D9D9D9"/>
            </a:solidFill>
            <a:ln cap="flat" cmpd="sng" w="9525">
              <a:solidFill>
                <a:schemeClr val="dk2"/>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6" name="Google Shape;306;p33"/>
            <p:cNvSpPr txBox="1"/>
            <p:nvPr/>
          </p:nvSpPr>
          <p:spPr>
            <a:xfrm>
              <a:off x="6532675" y="1054450"/>
              <a:ext cx="661200" cy="790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P: 0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A: 12</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B: 0</a:t>
              </a:r>
              <a:endParaRPr b="0" i="0" sz="1400" u="none" cap="none" strike="noStrike">
                <a:solidFill>
                  <a:srgbClr val="000000"/>
                </a:solidFill>
                <a:latin typeface="Arial"/>
                <a:ea typeface="Arial"/>
                <a:cs typeface="Arial"/>
                <a:sym typeface="Arial"/>
              </a:endParaRPr>
            </a:p>
          </p:txBody>
        </p:sp>
        <p:sp>
          <p:nvSpPr>
            <p:cNvPr id="307" name="Google Shape;307;p33"/>
            <p:cNvSpPr txBox="1"/>
            <p:nvPr/>
          </p:nvSpPr>
          <p:spPr>
            <a:xfrm>
              <a:off x="6113344" y="766950"/>
              <a:ext cx="1008256" cy="3276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Versions</a:t>
              </a:r>
              <a:endParaRPr b="0" i="0" sz="1400" u="none" cap="none" strike="noStrike">
                <a:solidFill>
                  <a:srgbClr val="000000"/>
                </a:solidFill>
                <a:latin typeface="Arial"/>
                <a:ea typeface="Arial"/>
                <a:cs typeface="Arial"/>
                <a:sym typeface="Arial"/>
              </a:endParaRPr>
            </a:p>
          </p:txBody>
        </p:sp>
        <p:sp>
          <p:nvSpPr>
            <p:cNvPr id="308" name="Google Shape;308;p33"/>
            <p:cNvSpPr txBox="1"/>
            <p:nvPr/>
          </p:nvSpPr>
          <p:spPr>
            <a:xfrm>
              <a:off x="5195850" y="686250"/>
              <a:ext cx="419100" cy="4890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00"/>
                <a:buFont typeface="Arial"/>
                <a:buNone/>
              </a:pPr>
              <a:r>
                <a:rPr b="0" i="0" lang="en" sz="2400" u="none" cap="none" strike="noStrike">
                  <a:solidFill>
                    <a:srgbClr val="000000"/>
                  </a:solidFill>
                  <a:latin typeface="Arial"/>
                  <a:ea typeface="Arial"/>
                  <a:cs typeface="Arial"/>
                  <a:sym typeface="Arial"/>
                </a:rPr>
                <a:t>A</a:t>
              </a:r>
              <a:endParaRPr b="0" i="0" sz="2400" u="none" cap="none" strike="noStrike">
                <a:solidFill>
                  <a:srgbClr val="000000"/>
                </a:solidFill>
                <a:latin typeface="Arial"/>
                <a:ea typeface="Arial"/>
                <a:cs typeface="Arial"/>
                <a:sym typeface="Arial"/>
              </a:endParaRPr>
            </a:p>
          </p:txBody>
        </p:sp>
      </p:grpSp>
      <p:grpSp>
        <p:nvGrpSpPr>
          <p:cNvPr id="309" name="Google Shape;309;p33"/>
          <p:cNvGrpSpPr/>
          <p:nvPr/>
        </p:nvGrpSpPr>
        <p:grpSpPr>
          <a:xfrm>
            <a:off x="6462100" y="2670625"/>
            <a:ext cx="1925750" cy="2103400"/>
            <a:chOff x="5195850" y="686250"/>
            <a:chExt cx="1925750" cy="2103400"/>
          </a:xfrm>
        </p:grpSpPr>
        <p:sp>
          <p:nvSpPr>
            <p:cNvPr id="310" name="Google Shape;310;p33"/>
            <p:cNvSpPr/>
            <p:nvPr/>
          </p:nvSpPr>
          <p:spPr>
            <a:xfrm>
              <a:off x="5240425" y="789250"/>
              <a:ext cx="1862700" cy="2000400"/>
            </a:xfrm>
            <a:prstGeom prst="rect">
              <a:avLst/>
            </a:prstGeom>
            <a:solidFill>
              <a:srgbClr val="C9DAF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1" name="Google Shape;311;p33"/>
            <p:cNvSpPr/>
            <p:nvPr/>
          </p:nvSpPr>
          <p:spPr>
            <a:xfrm>
              <a:off x="5319925" y="1130200"/>
              <a:ext cx="1108500" cy="1592400"/>
            </a:xfrm>
            <a:prstGeom prst="rect">
              <a:avLst/>
            </a:prstGeom>
            <a:solidFill>
              <a:srgbClr val="D9D9D9"/>
            </a:solidFill>
            <a:ln cap="flat" cmpd="sng" w="9525">
              <a:solidFill>
                <a:schemeClr val="dk2"/>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2" name="Google Shape;312;p33"/>
            <p:cNvSpPr txBox="1"/>
            <p:nvPr/>
          </p:nvSpPr>
          <p:spPr>
            <a:xfrm>
              <a:off x="6532675" y="1054450"/>
              <a:ext cx="570300" cy="790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P: 0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A: 0</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B: 5</a:t>
              </a:r>
              <a:endParaRPr b="0" i="0" sz="1400" u="none" cap="none" strike="noStrike">
                <a:solidFill>
                  <a:srgbClr val="000000"/>
                </a:solidFill>
                <a:latin typeface="Arial"/>
                <a:ea typeface="Arial"/>
                <a:cs typeface="Arial"/>
                <a:sym typeface="Arial"/>
              </a:endParaRPr>
            </a:p>
          </p:txBody>
        </p:sp>
        <p:sp>
          <p:nvSpPr>
            <p:cNvPr id="313" name="Google Shape;313;p33"/>
            <p:cNvSpPr txBox="1"/>
            <p:nvPr/>
          </p:nvSpPr>
          <p:spPr>
            <a:xfrm>
              <a:off x="6087364" y="766950"/>
              <a:ext cx="1034236" cy="3276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Versions</a:t>
              </a:r>
              <a:endParaRPr b="0" i="0" sz="1400" u="none" cap="none" strike="noStrike">
                <a:solidFill>
                  <a:srgbClr val="000000"/>
                </a:solidFill>
                <a:latin typeface="Arial"/>
                <a:ea typeface="Arial"/>
                <a:cs typeface="Arial"/>
                <a:sym typeface="Arial"/>
              </a:endParaRPr>
            </a:p>
          </p:txBody>
        </p:sp>
        <p:sp>
          <p:nvSpPr>
            <p:cNvPr id="314" name="Google Shape;314;p33"/>
            <p:cNvSpPr txBox="1"/>
            <p:nvPr/>
          </p:nvSpPr>
          <p:spPr>
            <a:xfrm>
              <a:off x="5195850" y="686250"/>
              <a:ext cx="419100" cy="4890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00"/>
                <a:buFont typeface="Arial"/>
                <a:buNone/>
              </a:pPr>
              <a:r>
                <a:rPr b="0" i="0" lang="en" sz="2400" u="none" cap="none" strike="noStrike">
                  <a:solidFill>
                    <a:srgbClr val="000000"/>
                  </a:solidFill>
                  <a:latin typeface="Arial"/>
                  <a:ea typeface="Arial"/>
                  <a:cs typeface="Arial"/>
                  <a:sym typeface="Arial"/>
                </a:rPr>
                <a:t>B</a:t>
              </a:r>
              <a:endParaRPr b="0" i="0" sz="2400" u="none" cap="none" strike="noStrike">
                <a:solidFill>
                  <a:srgbClr val="000000"/>
                </a:solidFill>
                <a:latin typeface="Arial"/>
                <a:ea typeface="Arial"/>
                <a:cs typeface="Arial"/>
                <a:sym typeface="Arial"/>
              </a:endParaRPr>
            </a:p>
          </p:txBody>
        </p:sp>
      </p:grpSp>
      <p:cxnSp>
        <p:nvCxnSpPr>
          <p:cNvPr id="315" name="Google Shape;315;p33"/>
          <p:cNvCxnSpPr/>
          <p:nvPr/>
        </p:nvCxnSpPr>
        <p:spPr>
          <a:xfrm flipH="1">
            <a:off x="4472550" y="2797000"/>
            <a:ext cx="1946400" cy="10800"/>
          </a:xfrm>
          <a:prstGeom prst="straightConnector1">
            <a:avLst/>
          </a:prstGeom>
          <a:noFill/>
          <a:ln cap="flat" cmpd="sng" w="9525">
            <a:solidFill>
              <a:schemeClr val="dk2"/>
            </a:solidFill>
            <a:prstDash val="solid"/>
            <a:round/>
            <a:headEnd len="sm" w="sm" type="none"/>
            <a:tailEnd len="med" w="med" type="triangle"/>
          </a:ln>
        </p:spPr>
      </p:cxnSp>
      <p:cxnSp>
        <p:nvCxnSpPr>
          <p:cNvPr id="316" name="Google Shape;316;p33"/>
          <p:cNvCxnSpPr/>
          <p:nvPr/>
        </p:nvCxnSpPr>
        <p:spPr>
          <a:xfrm>
            <a:off x="4482950" y="4676100"/>
            <a:ext cx="1932600" cy="27900"/>
          </a:xfrm>
          <a:prstGeom prst="straightConnector1">
            <a:avLst/>
          </a:prstGeom>
          <a:noFill/>
          <a:ln cap="flat" cmpd="sng" w="9525">
            <a:solidFill>
              <a:schemeClr val="dk2"/>
            </a:solidFill>
            <a:prstDash val="solid"/>
            <a:round/>
            <a:headEnd len="sm" w="sm" type="none"/>
            <a:tailEnd len="med" w="med" type="triangle"/>
          </a:ln>
        </p:spPr>
      </p:cxnSp>
      <p:sp>
        <p:nvSpPr>
          <p:cNvPr id="317" name="Google Shape;317;p33"/>
          <p:cNvSpPr/>
          <p:nvPr/>
        </p:nvSpPr>
        <p:spPr>
          <a:xfrm>
            <a:off x="5251025" y="2903600"/>
            <a:ext cx="1107900" cy="245400"/>
          </a:xfrm>
          <a:prstGeom prst="rect">
            <a:avLst/>
          </a:prstGeom>
          <a:solidFill>
            <a:srgbClr val="D9D9D9"/>
          </a:solidFill>
          <a:ln cap="flat" cmpd="sng" w="9525">
            <a:solidFill>
              <a:schemeClr val="dk2"/>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Arial"/>
              <a:ea typeface="Arial"/>
              <a:cs typeface="Arial"/>
              <a:sym typeface="Arial"/>
            </a:endParaRPr>
          </a:p>
        </p:txBody>
      </p:sp>
      <p:sp>
        <p:nvSpPr>
          <p:cNvPr id="318" name="Google Shape;318;p33"/>
          <p:cNvSpPr txBox="1"/>
          <p:nvPr/>
        </p:nvSpPr>
        <p:spPr>
          <a:xfrm>
            <a:off x="5232725" y="2838775"/>
            <a:ext cx="1144500" cy="3810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∞:5:B</a:t>
            </a:r>
            <a:r>
              <a:rPr b="0" i="0" lang="en" sz="1200" u="none" cap="none" strike="noStrike">
                <a:solidFill>
                  <a:srgbClr val="000000"/>
                </a:solidFill>
                <a:latin typeface="Arial"/>
                <a:ea typeface="Arial"/>
                <a:cs typeface="Arial"/>
                <a:sym typeface="Arial"/>
              </a:rPr>
              <a:t>  </a:t>
            </a:r>
            <a:r>
              <a:rPr b="0" i="0" lang="en" sz="1000" u="none" cap="none" strike="noStrike">
                <a:solidFill>
                  <a:srgbClr val="000000"/>
                </a:solidFill>
                <a:latin typeface="Arial"/>
                <a:ea typeface="Arial"/>
                <a:cs typeface="Arial"/>
                <a:sym typeface="Arial"/>
              </a:rPr>
              <a:t>W(Z,8)</a:t>
            </a:r>
            <a:endParaRPr b="0" i="0" sz="10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Arial"/>
              <a:ea typeface="Arial"/>
              <a:cs typeface="Arial"/>
              <a:sym typeface="Arial"/>
            </a:endParaRPr>
          </a:p>
        </p:txBody>
      </p:sp>
      <p:sp>
        <p:nvSpPr>
          <p:cNvPr id="319" name="Google Shape;319;p33"/>
          <p:cNvSpPr/>
          <p:nvPr/>
        </p:nvSpPr>
        <p:spPr>
          <a:xfrm>
            <a:off x="5254838" y="4147075"/>
            <a:ext cx="1107900" cy="460200"/>
          </a:xfrm>
          <a:prstGeom prst="rect">
            <a:avLst/>
          </a:prstGeom>
          <a:solidFill>
            <a:srgbClr val="D9D9D9"/>
          </a:solidFill>
          <a:ln cap="flat" cmpd="sng" w="9525">
            <a:solidFill>
              <a:schemeClr val="dk2"/>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Arial"/>
              <a:ea typeface="Arial"/>
              <a:cs typeface="Arial"/>
              <a:sym typeface="Arial"/>
            </a:endParaRPr>
          </a:p>
        </p:txBody>
      </p:sp>
      <p:sp>
        <p:nvSpPr>
          <p:cNvPr id="320" name="Google Shape;320;p33"/>
          <p:cNvSpPr txBox="1"/>
          <p:nvPr/>
        </p:nvSpPr>
        <p:spPr>
          <a:xfrm>
            <a:off x="5207899" y="4071125"/>
            <a:ext cx="1215325" cy="572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∞:7:A</a:t>
            </a:r>
            <a:r>
              <a:rPr b="0" i="0" lang="en" sz="1200" u="none" cap="none" strike="noStrike">
                <a:solidFill>
                  <a:srgbClr val="000000"/>
                </a:solidFill>
                <a:latin typeface="Arial"/>
                <a:ea typeface="Arial"/>
                <a:cs typeface="Arial"/>
                <a:sym typeface="Arial"/>
              </a:rPr>
              <a:t>  </a:t>
            </a:r>
            <a:r>
              <a:rPr b="0" i="0" lang="en" sz="1000" u="none" cap="none" strike="noStrike">
                <a:solidFill>
                  <a:srgbClr val="000000"/>
                </a:solidFill>
                <a:latin typeface="Arial"/>
                <a:ea typeface="Arial"/>
                <a:cs typeface="Arial"/>
                <a:sym typeface="Arial"/>
              </a:rPr>
              <a:t>  W(X,3)</a:t>
            </a:r>
            <a:endParaRPr b="0" i="0" sz="10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∞:12:A</a:t>
            </a:r>
            <a:r>
              <a:rPr b="0" i="0" lang="en" sz="1200" u="none" cap="none" strike="noStrike">
                <a:solidFill>
                  <a:srgbClr val="000000"/>
                </a:solidFill>
                <a:latin typeface="Arial"/>
                <a:ea typeface="Arial"/>
                <a:cs typeface="Arial"/>
                <a:sym typeface="Arial"/>
              </a:rPr>
              <a:t>  </a:t>
            </a:r>
            <a:r>
              <a:rPr b="0" i="0" lang="en" sz="1000" u="none" cap="none" strike="noStrike">
                <a:solidFill>
                  <a:srgbClr val="000000"/>
                </a:solidFill>
                <a:latin typeface="Arial"/>
                <a:ea typeface="Arial"/>
                <a:cs typeface="Arial"/>
                <a:sym typeface="Arial"/>
              </a:rPr>
              <a:t>W(Y,4)</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Arial"/>
              <a:ea typeface="Arial"/>
              <a:cs typeface="Arial"/>
              <a:sym typeface="Arial"/>
            </a:endParaRPr>
          </a:p>
        </p:txBody>
      </p:sp>
      <p:sp>
        <p:nvSpPr>
          <p:cNvPr id="321" name="Google Shape;321;p33"/>
          <p:cNvSpPr txBox="1"/>
          <p:nvPr/>
        </p:nvSpPr>
        <p:spPr>
          <a:xfrm>
            <a:off x="4535363" y="3853325"/>
            <a:ext cx="661200" cy="790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P: 0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A: 12</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B: 0</a:t>
            </a:r>
            <a:endParaRPr b="0" i="0" sz="1400" u="none" cap="none" strike="noStrike">
              <a:solidFill>
                <a:srgbClr val="000000"/>
              </a:solidFill>
              <a:latin typeface="Arial"/>
              <a:ea typeface="Arial"/>
              <a:cs typeface="Arial"/>
              <a:sym typeface="Arial"/>
            </a:endParaRPr>
          </a:p>
        </p:txBody>
      </p:sp>
      <p:sp>
        <p:nvSpPr>
          <p:cNvPr id="322" name="Google Shape;322;p33"/>
          <p:cNvSpPr txBox="1"/>
          <p:nvPr/>
        </p:nvSpPr>
        <p:spPr>
          <a:xfrm>
            <a:off x="4572675" y="2797000"/>
            <a:ext cx="570300" cy="790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P: 0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A: 0</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B: 5</a:t>
            </a:r>
            <a:endParaRPr b="0" i="0" sz="1400" u="none" cap="none" strike="noStrike">
              <a:solidFill>
                <a:srgbClr val="000000"/>
              </a:solidFill>
              <a:latin typeface="Arial"/>
              <a:ea typeface="Arial"/>
              <a:cs typeface="Arial"/>
              <a:sym typeface="Arial"/>
            </a:endParaRPr>
          </a:p>
        </p:txBody>
      </p:sp>
      <p:sp>
        <p:nvSpPr>
          <p:cNvPr id="323" name="Google Shape;323;p33"/>
          <p:cNvSpPr txBox="1"/>
          <p:nvPr/>
        </p:nvSpPr>
        <p:spPr>
          <a:xfrm>
            <a:off x="367300" y="1144525"/>
            <a:ext cx="1881900" cy="6573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Anti-entropy Session</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A &amp; B</a:t>
            </a:r>
            <a:endParaRPr b="0" i="0" sz="1400" u="none" cap="none" strike="noStrike">
              <a:solidFill>
                <a:srgbClr val="000000"/>
              </a:solidFill>
              <a:latin typeface="Arial"/>
              <a:ea typeface="Arial"/>
              <a:cs typeface="Arial"/>
              <a:sym typeface="Arial"/>
            </a:endParaRPr>
          </a:p>
        </p:txBody>
      </p:sp>
      <p:sp>
        <p:nvSpPr>
          <p:cNvPr id="324" name="Google Shape;324;p33"/>
          <p:cNvSpPr txBox="1"/>
          <p:nvPr/>
        </p:nvSpPr>
        <p:spPr>
          <a:xfrm>
            <a:off x="2582950" y="3071625"/>
            <a:ext cx="1201800" cy="14271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∞:7:A</a:t>
            </a:r>
            <a:r>
              <a:rPr b="0" i="0" lang="en" sz="1200" u="none" cap="none" strike="noStrike">
                <a:solidFill>
                  <a:srgbClr val="000000"/>
                </a:solidFill>
                <a:latin typeface="Arial"/>
                <a:ea typeface="Arial"/>
                <a:cs typeface="Arial"/>
                <a:sym typeface="Arial"/>
              </a:rPr>
              <a:t>  </a:t>
            </a:r>
            <a:r>
              <a:rPr b="0" i="0" lang="en" sz="1000" u="none" cap="none" strike="noStrike">
                <a:solidFill>
                  <a:srgbClr val="000000"/>
                </a:solidFill>
                <a:latin typeface="Arial"/>
                <a:ea typeface="Arial"/>
                <a:cs typeface="Arial"/>
                <a:sym typeface="Arial"/>
              </a:rPr>
              <a:t>  W(X,3)</a:t>
            </a:r>
            <a:endParaRPr b="0" i="0" sz="10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∞:12:A</a:t>
            </a:r>
            <a:r>
              <a:rPr b="0" i="0" lang="en" sz="1200" u="none" cap="none" strike="noStrike">
                <a:solidFill>
                  <a:srgbClr val="000000"/>
                </a:solidFill>
                <a:latin typeface="Arial"/>
                <a:ea typeface="Arial"/>
                <a:cs typeface="Arial"/>
                <a:sym typeface="Arial"/>
              </a:rPr>
              <a:t>  </a:t>
            </a:r>
            <a:r>
              <a:rPr b="0" i="0" lang="en" sz="1000" u="none" cap="none" strike="noStrike">
                <a:solidFill>
                  <a:srgbClr val="000000"/>
                </a:solidFill>
                <a:latin typeface="Arial"/>
                <a:ea typeface="Arial"/>
                <a:cs typeface="Arial"/>
                <a:sym typeface="Arial"/>
              </a:rPr>
              <a:t>W(Y,4)</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Arial"/>
              <a:ea typeface="Arial"/>
              <a:cs typeface="Arial"/>
              <a:sym typeface="Arial"/>
            </a:endParaRPr>
          </a:p>
        </p:txBody>
      </p:sp>
      <p:sp>
        <p:nvSpPr>
          <p:cNvPr id="325" name="Google Shape;325;p33"/>
          <p:cNvSpPr txBox="1"/>
          <p:nvPr/>
        </p:nvSpPr>
        <p:spPr>
          <a:xfrm>
            <a:off x="6570975" y="3054650"/>
            <a:ext cx="1144500" cy="14271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∞:5:B</a:t>
            </a:r>
            <a:r>
              <a:rPr b="0" i="0" lang="en" sz="1200" u="none" cap="none" strike="noStrike">
                <a:solidFill>
                  <a:srgbClr val="000000"/>
                </a:solidFill>
                <a:latin typeface="Arial"/>
                <a:ea typeface="Arial"/>
                <a:cs typeface="Arial"/>
                <a:sym typeface="Arial"/>
              </a:rPr>
              <a:t>  </a:t>
            </a:r>
            <a:r>
              <a:rPr b="0" i="0" lang="en" sz="1000" u="none" cap="none" strike="noStrike">
                <a:solidFill>
                  <a:srgbClr val="000000"/>
                </a:solidFill>
                <a:latin typeface="Arial"/>
                <a:ea typeface="Arial"/>
                <a:cs typeface="Arial"/>
                <a:sym typeface="Arial"/>
              </a:rPr>
              <a:t>W(Z,8)</a:t>
            </a:r>
            <a:endParaRPr b="0" i="0" sz="1400" u="none" cap="none" strike="noStrike">
              <a:solidFill>
                <a:srgbClr val="000000"/>
              </a:solidFill>
              <a:latin typeface="Arial"/>
              <a:ea typeface="Arial"/>
              <a:cs typeface="Arial"/>
              <a:sym typeface="Arial"/>
            </a:endParaRPr>
          </a:p>
        </p:txBody>
      </p:sp>
      <p:sp>
        <p:nvSpPr>
          <p:cNvPr id="326" name="Google Shape;326;p33"/>
          <p:cNvSpPr txBox="1"/>
          <p:nvPr/>
        </p:nvSpPr>
        <p:spPr>
          <a:xfrm>
            <a:off x="4577925" y="684325"/>
            <a:ext cx="1201800" cy="14271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∞:1:P</a:t>
            </a:r>
            <a:r>
              <a:rPr b="0" i="0" lang="en" sz="1200" u="none" cap="none" strike="noStrike">
                <a:solidFill>
                  <a:srgbClr val="000000"/>
                </a:solidFill>
                <a:latin typeface="Arial"/>
                <a:ea typeface="Arial"/>
                <a:cs typeface="Arial"/>
                <a:sym typeface="Arial"/>
              </a:rPr>
              <a:t>    </a:t>
            </a:r>
            <a:r>
              <a:rPr b="0" i="0" lang="en" sz="1000" u="none" cap="none" strike="noStrike">
                <a:solidFill>
                  <a:srgbClr val="000000"/>
                </a:solidFill>
                <a:latin typeface="Arial"/>
                <a:ea typeface="Arial"/>
                <a:cs typeface="Arial"/>
                <a:sym typeface="Arial"/>
              </a:rPr>
              <a:t>W(X,4)</a:t>
            </a:r>
            <a:endParaRPr b="0" i="0" sz="10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∞:7:P</a:t>
            </a:r>
            <a:r>
              <a:rPr b="0" i="0" lang="en" sz="1200" u="none" cap="none" strike="noStrike">
                <a:solidFill>
                  <a:srgbClr val="000000"/>
                </a:solidFill>
                <a:latin typeface="Arial"/>
                <a:ea typeface="Arial"/>
                <a:cs typeface="Arial"/>
                <a:sym typeface="Arial"/>
              </a:rPr>
              <a:t>    </a:t>
            </a:r>
            <a:r>
              <a:rPr b="0" i="0" lang="en" sz="1000" u="none" cap="none" strike="noStrike">
                <a:solidFill>
                  <a:srgbClr val="000000"/>
                </a:solidFill>
                <a:latin typeface="Arial"/>
                <a:ea typeface="Arial"/>
                <a:cs typeface="Arial"/>
                <a:sym typeface="Arial"/>
              </a:rPr>
              <a:t>W(Y,8)</a:t>
            </a:r>
            <a:endParaRPr b="0" i="0" sz="10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7" name="Google Shape;327;p3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Clr>
                <a:srgbClr val="000000"/>
              </a:buClr>
              <a:buSzPts val="1000"/>
              <a:buFont typeface="Arial"/>
              <a:buNone/>
            </a:pPr>
            <a:fld id="{00000000-1234-1234-1234-123412341234}" type="slidenum">
              <a:rPr lang="en"/>
              <a:t>‹#›</a:t>
            </a:fld>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331" name="Shape 331"/>
        <p:cNvGrpSpPr/>
        <p:nvPr/>
      </p:nvGrpSpPr>
      <p:grpSpPr>
        <a:xfrm>
          <a:off x="0" y="0"/>
          <a:ext cx="0" cy="0"/>
          <a:chOff x="0" y="0"/>
          <a:chExt cx="0" cy="0"/>
        </a:xfrm>
      </p:grpSpPr>
      <p:pic>
        <p:nvPicPr>
          <p:cNvPr id="332" name="Google Shape;332;p34"/>
          <p:cNvPicPr preferRelativeResize="0"/>
          <p:nvPr/>
        </p:nvPicPr>
        <p:blipFill rotWithShape="1">
          <a:blip r:embed="rId3">
            <a:alphaModFix/>
          </a:blip>
          <a:srcRect b="0" l="0" r="0" t="0"/>
          <a:stretch/>
        </p:blipFill>
        <p:spPr>
          <a:xfrm>
            <a:off x="152400" y="3531825"/>
            <a:ext cx="85725" cy="381000"/>
          </a:xfrm>
          <a:prstGeom prst="rect">
            <a:avLst/>
          </a:prstGeom>
          <a:noFill/>
          <a:ln>
            <a:noFill/>
          </a:ln>
        </p:spPr>
      </p:pic>
      <p:grpSp>
        <p:nvGrpSpPr>
          <p:cNvPr id="333" name="Google Shape;333;p34"/>
          <p:cNvGrpSpPr/>
          <p:nvPr/>
        </p:nvGrpSpPr>
        <p:grpSpPr>
          <a:xfrm>
            <a:off x="4482875" y="293525"/>
            <a:ext cx="1998025" cy="2103400"/>
            <a:chOff x="5195850" y="686250"/>
            <a:chExt cx="1998025" cy="2103400"/>
          </a:xfrm>
        </p:grpSpPr>
        <p:sp>
          <p:nvSpPr>
            <p:cNvPr id="334" name="Google Shape;334;p34"/>
            <p:cNvSpPr/>
            <p:nvPr/>
          </p:nvSpPr>
          <p:spPr>
            <a:xfrm>
              <a:off x="5240425" y="789250"/>
              <a:ext cx="1862700" cy="2000400"/>
            </a:xfrm>
            <a:prstGeom prst="rect">
              <a:avLst/>
            </a:prstGeom>
            <a:solidFill>
              <a:srgbClr val="C9DAF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5" name="Google Shape;335;p34"/>
            <p:cNvSpPr/>
            <p:nvPr/>
          </p:nvSpPr>
          <p:spPr>
            <a:xfrm>
              <a:off x="5320625" y="1130200"/>
              <a:ext cx="1107900" cy="1592400"/>
            </a:xfrm>
            <a:prstGeom prst="rect">
              <a:avLst/>
            </a:prstGeom>
            <a:solidFill>
              <a:srgbClr val="D9D9D9"/>
            </a:solidFill>
            <a:ln cap="flat" cmpd="sng" w="9525">
              <a:solidFill>
                <a:schemeClr val="dk2"/>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Arial"/>
                <a:ea typeface="Arial"/>
                <a:cs typeface="Arial"/>
                <a:sym typeface="Arial"/>
              </a:endParaRPr>
            </a:p>
          </p:txBody>
        </p:sp>
        <p:sp>
          <p:nvSpPr>
            <p:cNvPr id="336" name="Google Shape;336;p34"/>
            <p:cNvSpPr txBox="1"/>
            <p:nvPr/>
          </p:nvSpPr>
          <p:spPr>
            <a:xfrm>
              <a:off x="6532675" y="1054450"/>
              <a:ext cx="661200" cy="790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P: 7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A: 0</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B: 0</a:t>
              </a:r>
              <a:endParaRPr b="0" i="0" sz="1400" u="none" cap="none" strike="noStrike">
                <a:solidFill>
                  <a:srgbClr val="000000"/>
                </a:solidFill>
                <a:latin typeface="Arial"/>
                <a:ea typeface="Arial"/>
                <a:cs typeface="Arial"/>
                <a:sym typeface="Arial"/>
              </a:endParaRPr>
            </a:p>
          </p:txBody>
        </p:sp>
        <p:sp>
          <p:nvSpPr>
            <p:cNvPr id="337" name="Google Shape;337;p34"/>
            <p:cNvSpPr txBox="1"/>
            <p:nvPr/>
          </p:nvSpPr>
          <p:spPr>
            <a:xfrm>
              <a:off x="6153709" y="766950"/>
              <a:ext cx="967891" cy="3276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Versions</a:t>
              </a:r>
              <a:endParaRPr b="0" i="0" sz="1400" u="none" cap="none" strike="noStrike">
                <a:solidFill>
                  <a:srgbClr val="000000"/>
                </a:solidFill>
                <a:latin typeface="Arial"/>
                <a:ea typeface="Arial"/>
                <a:cs typeface="Arial"/>
                <a:sym typeface="Arial"/>
              </a:endParaRPr>
            </a:p>
          </p:txBody>
        </p:sp>
        <p:sp>
          <p:nvSpPr>
            <p:cNvPr id="338" name="Google Shape;338;p34"/>
            <p:cNvSpPr txBox="1"/>
            <p:nvPr/>
          </p:nvSpPr>
          <p:spPr>
            <a:xfrm>
              <a:off x="5195850" y="686250"/>
              <a:ext cx="419100" cy="4890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00"/>
                <a:buFont typeface="Arial"/>
                <a:buNone/>
              </a:pPr>
              <a:r>
                <a:rPr b="0" i="0" lang="en" sz="2400" u="none" cap="none" strike="noStrike">
                  <a:solidFill>
                    <a:srgbClr val="000000"/>
                  </a:solidFill>
                  <a:latin typeface="Arial"/>
                  <a:ea typeface="Arial"/>
                  <a:cs typeface="Arial"/>
                  <a:sym typeface="Arial"/>
                </a:rPr>
                <a:t>P</a:t>
              </a:r>
              <a:endParaRPr b="0" i="0" sz="2400" u="none" cap="none" strike="noStrike">
                <a:solidFill>
                  <a:srgbClr val="000000"/>
                </a:solidFill>
                <a:latin typeface="Arial"/>
                <a:ea typeface="Arial"/>
                <a:cs typeface="Arial"/>
                <a:sym typeface="Arial"/>
              </a:endParaRPr>
            </a:p>
          </p:txBody>
        </p:sp>
      </p:grpSp>
      <p:grpSp>
        <p:nvGrpSpPr>
          <p:cNvPr id="339" name="Google Shape;339;p34"/>
          <p:cNvGrpSpPr/>
          <p:nvPr/>
        </p:nvGrpSpPr>
        <p:grpSpPr>
          <a:xfrm>
            <a:off x="2484925" y="2670625"/>
            <a:ext cx="1998025" cy="2103400"/>
            <a:chOff x="5195850" y="686250"/>
            <a:chExt cx="1998025" cy="2103400"/>
          </a:xfrm>
        </p:grpSpPr>
        <p:sp>
          <p:nvSpPr>
            <p:cNvPr id="340" name="Google Shape;340;p34"/>
            <p:cNvSpPr/>
            <p:nvPr/>
          </p:nvSpPr>
          <p:spPr>
            <a:xfrm>
              <a:off x="5240425" y="789250"/>
              <a:ext cx="1862700" cy="2000400"/>
            </a:xfrm>
            <a:prstGeom prst="rect">
              <a:avLst/>
            </a:prstGeom>
            <a:solidFill>
              <a:srgbClr val="C9DAF8"/>
            </a:solidFill>
            <a:ln cap="flat" cmpd="sng" w="9525">
              <a:solidFill>
                <a:schemeClr val="dk2"/>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1" name="Google Shape;341;p34"/>
            <p:cNvSpPr/>
            <p:nvPr/>
          </p:nvSpPr>
          <p:spPr>
            <a:xfrm>
              <a:off x="5331125" y="1130200"/>
              <a:ext cx="1097400" cy="1592400"/>
            </a:xfrm>
            <a:prstGeom prst="rect">
              <a:avLst/>
            </a:prstGeom>
            <a:solidFill>
              <a:srgbClr val="D9D9D9"/>
            </a:solidFill>
            <a:ln cap="flat" cmpd="sng" w="9525">
              <a:solidFill>
                <a:schemeClr val="dk2"/>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2" name="Google Shape;342;p34"/>
            <p:cNvSpPr txBox="1"/>
            <p:nvPr/>
          </p:nvSpPr>
          <p:spPr>
            <a:xfrm>
              <a:off x="6532675" y="1054450"/>
              <a:ext cx="661200" cy="790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P: 0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A: 12</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B: 5</a:t>
              </a:r>
              <a:endParaRPr b="0" i="0" sz="1400" u="none" cap="none" strike="noStrike">
                <a:solidFill>
                  <a:srgbClr val="000000"/>
                </a:solidFill>
                <a:latin typeface="Arial"/>
                <a:ea typeface="Arial"/>
                <a:cs typeface="Arial"/>
                <a:sym typeface="Arial"/>
              </a:endParaRPr>
            </a:p>
          </p:txBody>
        </p:sp>
        <p:sp>
          <p:nvSpPr>
            <p:cNvPr id="343" name="Google Shape;343;p34"/>
            <p:cNvSpPr txBox="1"/>
            <p:nvPr/>
          </p:nvSpPr>
          <p:spPr>
            <a:xfrm>
              <a:off x="6144702" y="766950"/>
              <a:ext cx="976898" cy="3276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Versions</a:t>
              </a:r>
              <a:endParaRPr b="0" i="0" sz="1400" u="none" cap="none" strike="noStrike">
                <a:solidFill>
                  <a:srgbClr val="000000"/>
                </a:solidFill>
                <a:latin typeface="Arial"/>
                <a:ea typeface="Arial"/>
                <a:cs typeface="Arial"/>
                <a:sym typeface="Arial"/>
              </a:endParaRPr>
            </a:p>
          </p:txBody>
        </p:sp>
        <p:sp>
          <p:nvSpPr>
            <p:cNvPr id="344" name="Google Shape;344;p34"/>
            <p:cNvSpPr txBox="1"/>
            <p:nvPr/>
          </p:nvSpPr>
          <p:spPr>
            <a:xfrm>
              <a:off x="5195850" y="686250"/>
              <a:ext cx="419100" cy="4890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00"/>
                <a:buFont typeface="Arial"/>
                <a:buNone/>
              </a:pPr>
              <a:r>
                <a:rPr b="0" i="0" lang="en" sz="2400" u="none" cap="none" strike="noStrike">
                  <a:solidFill>
                    <a:srgbClr val="000000"/>
                  </a:solidFill>
                  <a:latin typeface="Arial"/>
                  <a:ea typeface="Arial"/>
                  <a:cs typeface="Arial"/>
                  <a:sym typeface="Arial"/>
                </a:rPr>
                <a:t>A</a:t>
              </a:r>
              <a:endParaRPr b="0" i="0" sz="2400" u="none" cap="none" strike="noStrike">
                <a:solidFill>
                  <a:srgbClr val="000000"/>
                </a:solidFill>
                <a:latin typeface="Arial"/>
                <a:ea typeface="Arial"/>
                <a:cs typeface="Arial"/>
                <a:sym typeface="Arial"/>
              </a:endParaRPr>
            </a:p>
          </p:txBody>
        </p:sp>
      </p:grpSp>
      <p:grpSp>
        <p:nvGrpSpPr>
          <p:cNvPr id="345" name="Google Shape;345;p34"/>
          <p:cNvGrpSpPr/>
          <p:nvPr/>
        </p:nvGrpSpPr>
        <p:grpSpPr>
          <a:xfrm>
            <a:off x="6462100" y="2670625"/>
            <a:ext cx="1968025" cy="2103400"/>
            <a:chOff x="5195850" y="686250"/>
            <a:chExt cx="1968025" cy="2103400"/>
          </a:xfrm>
        </p:grpSpPr>
        <p:sp>
          <p:nvSpPr>
            <p:cNvPr id="346" name="Google Shape;346;p34"/>
            <p:cNvSpPr/>
            <p:nvPr/>
          </p:nvSpPr>
          <p:spPr>
            <a:xfrm>
              <a:off x="5240425" y="789250"/>
              <a:ext cx="1862700" cy="2000400"/>
            </a:xfrm>
            <a:prstGeom prst="rect">
              <a:avLst/>
            </a:prstGeom>
            <a:solidFill>
              <a:srgbClr val="C9DAF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7" name="Google Shape;347;p34"/>
            <p:cNvSpPr/>
            <p:nvPr/>
          </p:nvSpPr>
          <p:spPr>
            <a:xfrm>
              <a:off x="5319925" y="1130200"/>
              <a:ext cx="1108500" cy="1592400"/>
            </a:xfrm>
            <a:prstGeom prst="rect">
              <a:avLst/>
            </a:prstGeom>
            <a:solidFill>
              <a:srgbClr val="D9D9D9"/>
            </a:solidFill>
            <a:ln cap="flat" cmpd="sng" w="9525">
              <a:solidFill>
                <a:schemeClr val="dk2"/>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8" name="Google Shape;348;p34"/>
            <p:cNvSpPr txBox="1"/>
            <p:nvPr/>
          </p:nvSpPr>
          <p:spPr>
            <a:xfrm>
              <a:off x="6532675" y="1054450"/>
              <a:ext cx="631200" cy="790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P: 0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A: 12</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B: 5</a:t>
              </a:r>
              <a:endParaRPr b="0" i="0" sz="1400" u="none" cap="none" strike="noStrike">
                <a:solidFill>
                  <a:srgbClr val="000000"/>
                </a:solidFill>
                <a:latin typeface="Arial"/>
                <a:ea typeface="Arial"/>
                <a:cs typeface="Arial"/>
                <a:sym typeface="Arial"/>
              </a:endParaRPr>
            </a:p>
          </p:txBody>
        </p:sp>
        <p:sp>
          <p:nvSpPr>
            <p:cNvPr id="349" name="Google Shape;349;p34"/>
            <p:cNvSpPr txBox="1"/>
            <p:nvPr/>
          </p:nvSpPr>
          <p:spPr>
            <a:xfrm>
              <a:off x="6071685" y="766950"/>
              <a:ext cx="1049915" cy="3276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Versions</a:t>
              </a:r>
              <a:endParaRPr b="0" i="0" sz="1400" u="none" cap="none" strike="noStrike">
                <a:solidFill>
                  <a:srgbClr val="000000"/>
                </a:solidFill>
                <a:latin typeface="Arial"/>
                <a:ea typeface="Arial"/>
                <a:cs typeface="Arial"/>
                <a:sym typeface="Arial"/>
              </a:endParaRPr>
            </a:p>
          </p:txBody>
        </p:sp>
        <p:sp>
          <p:nvSpPr>
            <p:cNvPr id="350" name="Google Shape;350;p34"/>
            <p:cNvSpPr txBox="1"/>
            <p:nvPr/>
          </p:nvSpPr>
          <p:spPr>
            <a:xfrm>
              <a:off x="5195850" y="686250"/>
              <a:ext cx="419100" cy="4890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00"/>
                <a:buFont typeface="Arial"/>
                <a:buNone/>
              </a:pPr>
              <a:r>
                <a:rPr b="0" i="0" lang="en" sz="2400" u="none" cap="none" strike="noStrike">
                  <a:solidFill>
                    <a:srgbClr val="000000"/>
                  </a:solidFill>
                  <a:latin typeface="Arial"/>
                  <a:ea typeface="Arial"/>
                  <a:cs typeface="Arial"/>
                  <a:sym typeface="Arial"/>
                </a:rPr>
                <a:t>B</a:t>
              </a:r>
              <a:endParaRPr b="0" i="0" sz="2400" u="none" cap="none" strike="noStrike">
                <a:solidFill>
                  <a:srgbClr val="000000"/>
                </a:solidFill>
                <a:latin typeface="Arial"/>
                <a:ea typeface="Arial"/>
                <a:cs typeface="Arial"/>
                <a:sym typeface="Arial"/>
              </a:endParaRPr>
            </a:p>
          </p:txBody>
        </p:sp>
      </p:grpSp>
      <p:sp>
        <p:nvSpPr>
          <p:cNvPr id="351" name="Google Shape;351;p34"/>
          <p:cNvSpPr txBox="1"/>
          <p:nvPr/>
        </p:nvSpPr>
        <p:spPr>
          <a:xfrm>
            <a:off x="4577925" y="684325"/>
            <a:ext cx="1201800" cy="14343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∞:1:P</a:t>
            </a:r>
            <a:r>
              <a:rPr b="0" i="0" lang="en" sz="1200" u="none" cap="none" strike="noStrike">
                <a:solidFill>
                  <a:srgbClr val="000000"/>
                </a:solidFill>
                <a:latin typeface="Arial"/>
                <a:ea typeface="Arial"/>
                <a:cs typeface="Arial"/>
                <a:sym typeface="Arial"/>
              </a:rPr>
              <a:t>    </a:t>
            </a:r>
            <a:r>
              <a:rPr b="0" i="0" lang="en" sz="1000" u="none" cap="none" strike="noStrike">
                <a:solidFill>
                  <a:srgbClr val="000000"/>
                </a:solidFill>
                <a:latin typeface="Arial"/>
                <a:ea typeface="Arial"/>
                <a:cs typeface="Arial"/>
                <a:sym typeface="Arial"/>
              </a:rPr>
              <a:t>W(X,4)</a:t>
            </a:r>
            <a:endParaRPr b="0" i="0" sz="10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∞:7:P</a:t>
            </a:r>
            <a:r>
              <a:rPr b="0" i="0" lang="en" sz="1200" u="none" cap="none" strike="noStrike">
                <a:solidFill>
                  <a:srgbClr val="000000"/>
                </a:solidFill>
                <a:latin typeface="Arial"/>
                <a:ea typeface="Arial"/>
                <a:cs typeface="Arial"/>
                <a:sym typeface="Arial"/>
              </a:rPr>
              <a:t>    </a:t>
            </a:r>
            <a:r>
              <a:rPr b="0" i="0" lang="en" sz="1000" u="none" cap="none" strike="noStrike">
                <a:solidFill>
                  <a:srgbClr val="000000"/>
                </a:solidFill>
                <a:latin typeface="Arial"/>
                <a:ea typeface="Arial"/>
                <a:cs typeface="Arial"/>
                <a:sym typeface="Arial"/>
              </a:rPr>
              <a:t>W(Y,8)</a:t>
            </a:r>
            <a:endParaRPr b="0" i="0" sz="10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2" name="Google Shape;352;p34"/>
          <p:cNvSpPr txBox="1"/>
          <p:nvPr/>
        </p:nvSpPr>
        <p:spPr>
          <a:xfrm>
            <a:off x="2582950" y="3071625"/>
            <a:ext cx="1201800" cy="14760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∞:5:B</a:t>
            </a:r>
            <a:r>
              <a:rPr b="0" i="0" lang="en" sz="1200" u="none" cap="none" strike="noStrike">
                <a:solidFill>
                  <a:srgbClr val="000000"/>
                </a:solidFill>
                <a:latin typeface="Arial"/>
                <a:ea typeface="Arial"/>
                <a:cs typeface="Arial"/>
                <a:sym typeface="Arial"/>
              </a:rPr>
              <a:t>    </a:t>
            </a:r>
            <a:r>
              <a:rPr b="0" i="0" lang="en" sz="1000" u="none" cap="none" strike="noStrike">
                <a:solidFill>
                  <a:srgbClr val="000000"/>
                </a:solidFill>
                <a:latin typeface="Arial"/>
                <a:ea typeface="Arial"/>
                <a:cs typeface="Arial"/>
                <a:sym typeface="Arial"/>
              </a:rPr>
              <a:t>W(Z,8)</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∞:7:A</a:t>
            </a:r>
            <a:r>
              <a:rPr b="0" i="0" lang="en" sz="1200" u="none" cap="none" strike="noStrike">
                <a:solidFill>
                  <a:srgbClr val="000000"/>
                </a:solidFill>
                <a:latin typeface="Arial"/>
                <a:ea typeface="Arial"/>
                <a:cs typeface="Arial"/>
                <a:sym typeface="Arial"/>
              </a:rPr>
              <a:t>  </a:t>
            </a:r>
            <a:r>
              <a:rPr b="0" i="0" lang="en" sz="1000" u="none" cap="none" strike="noStrike">
                <a:solidFill>
                  <a:srgbClr val="000000"/>
                </a:solidFill>
                <a:latin typeface="Arial"/>
                <a:ea typeface="Arial"/>
                <a:cs typeface="Arial"/>
                <a:sym typeface="Arial"/>
              </a:rPr>
              <a:t>  W(X,3)</a:t>
            </a:r>
            <a:endParaRPr b="0" i="0" sz="10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∞:12:A</a:t>
            </a:r>
            <a:r>
              <a:rPr b="0" i="0" lang="en" sz="1200" u="none" cap="none" strike="noStrike">
                <a:solidFill>
                  <a:srgbClr val="000000"/>
                </a:solidFill>
                <a:latin typeface="Arial"/>
                <a:ea typeface="Arial"/>
                <a:cs typeface="Arial"/>
                <a:sym typeface="Arial"/>
              </a:rPr>
              <a:t>  </a:t>
            </a:r>
            <a:r>
              <a:rPr b="0" i="0" lang="en" sz="1000" u="none" cap="none" strike="noStrike">
                <a:solidFill>
                  <a:srgbClr val="000000"/>
                </a:solidFill>
                <a:latin typeface="Arial"/>
                <a:ea typeface="Arial"/>
                <a:cs typeface="Arial"/>
                <a:sym typeface="Arial"/>
              </a:rPr>
              <a:t>W(Y,4)</a:t>
            </a:r>
            <a:endParaRPr b="0" i="0" sz="1400" u="none" cap="none" strike="noStrike">
              <a:solidFill>
                <a:srgbClr val="000000"/>
              </a:solidFill>
              <a:latin typeface="Arial"/>
              <a:ea typeface="Arial"/>
              <a:cs typeface="Arial"/>
              <a:sym typeface="Arial"/>
            </a:endParaRPr>
          </a:p>
        </p:txBody>
      </p:sp>
      <p:sp>
        <p:nvSpPr>
          <p:cNvPr id="353" name="Google Shape;353;p34"/>
          <p:cNvSpPr txBox="1"/>
          <p:nvPr/>
        </p:nvSpPr>
        <p:spPr>
          <a:xfrm>
            <a:off x="6570975" y="3054650"/>
            <a:ext cx="1262700" cy="14343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∞:5:B</a:t>
            </a:r>
            <a:r>
              <a:rPr b="0" i="0" lang="en" sz="1200" u="none" cap="none" strike="noStrike">
                <a:solidFill>
                  <a:srgbClr val="000000"/>
                </a:solidFill>
                <a:latin typeface="Arial"/>
                <a:ea typeface="Arial"/>
                <a:cs typeface="Arial"/>
                <a:sym typeface="Arial"/>
              </a:rPr>
              <a:t>    </a:t>
            </a:r>
            <a:r>
              <a:rPr b="0" i="0" lang="en" sz="1000" u="none" cap="none" strike="noStrike">
                <a:solidFill>
                  <a:srgbClr val="000000"/>
                </a:solidFill>
                <a:latin typeface="Arial"/>
                <a:ea typeface="Arial"/>
                <a:cs typeface="Arial"/>
                <a:sym typeface="Arial"/>
              </a:rPr>
              <a:t>W(Z,8)</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∞:7:A</a:t>
            </a:r>
            <a:r>
              <a:rPr b="0" i="0" lang="en" sz="1200" u="none" cap="none" strike="noStrike">
                <a:solidFill>
                  <a:srgbClr val="000000"/>
                </a:solidFill>
                <a:latin typeface="Arial"/>
                <a:ea typeface="Arial"/>
                <a:cs typeface="Arial"/>
                <a:sym typeface="Arial"/>
              </a:rPr>
              <a:t>  </a:t>
            </a:r>
            <a:r>
              <a:rPr b="0" i="0" lang="en" sz="1000" u="none" cap="none" strike="noStrike">
                <a:solidFill>
                  <a:srgbClr val="000000"/>
                </a:solidFill>
                <a:latin typeface="Arial"/>
                <a:ea typeface="Arial"/>
                <a:cs typeface="Arial"/>
                <a:sym typeface="Arial"/>
              </a:rPr>
              <a:t>  W(X,3)</a:t>
            </a:r>
            <a:endParaRPr b="0" i="0" sz="10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∞:12:A</a:t>
            </a:r>
            <a:r>
              <a:rPr b="0" i="0" lang="en" sz="1200" u="none" cap="none" strike="noStrike">
                <a:solidFill>
                  <a:srgbClr val="000000"/>
                </a:solidFill>
                <a:latin typeface="Arial"/>
                <a:ea typeface="Arial"/>
                <a:cs typeface="Arial"/>
                <a:sym typeface="Arial"/>
              </a:rPr>
              <a:t>  </a:t>
            </a:r>
            <a:r>
              <a:rPr b="0" i="0" lang="en" sz="1000" u="none" cap="none" strike="noStrike">
                <a:solidFill>
                  <a:srgbClr val="000000"/>
                </a:solidFill>
                <a:latin typeface="Arial"/>
                <a:ea typeface="Arial"/>
                <a:cs typeface="Arial"/>
                <a:sym typeface="Arial"/>
              </a:rPr>
              <a:t>W(Y,4)</a:t>
            </a:r>
            <a:endParaRPr b="0" i="0" sz="1400" u="none" cap="none" strike="noStrike">
              <a:solidFill>
                <a:srgbClr val="000000"/>
              </a:solidFill>
              <a:latin typeface="Arial"/>
              <a:ea typeface="Arial"/>
              <a:cs typeface="Arial"/>
              <a:sym typeface="Arial"/>
            </a:endParaRPr>
          </a:p>
        </p:txBody>
      </p:sp>
      <p:sp>
        <p:nvSpPr>
          <p:cNvPr id="354" name="Google Shape;354;p34"/>
          <p:cNvSpPr txBox="1"/>
          <p:nvPr/>
        </p:nvSpPr>
        <p:spPr>
          <a:xfrm>
            <a:off x="151497" y="448232"/>
            <a:ext cx="4430916" cy="572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2800"/>
              <a:buFont typeface="Arial"/>
              <a:buNone/>
            </a:pPr>
            <a:r>
              <a:rPr b="0" i="0" lang="en" sz="2800" u="none" cap="none" strike="noStrike">
                <a:solidFill>
                  <a:srgbClr val="000000"/>
                </a:solidFill>
                <a:latin typeface="Arial"/>
                <a:ea typeface="Arial"/>
                <a:cs typeface="Arial"/>
                <a:sym typeface="Arial"/>
              </a:rPr>
              <a:t>Bayou Anti-Entropy (Sync)</a:t>
            </a:r>
            <a:endParaRPr b="0" i="0" sz="1400" u="none" cap="none" strike="noStrike">
              <a:solidFill>
                <a:srgbClr val="000000"/>
              </a:solidFill>
              <a:latin typeface="Arial"/>
              <a:ea typeface="Arial"/>
              <a:cs typeface="Arial"/>
              <a:sym typeface="Arial"/>
            </a:endParaRPr>
          </a:p>
        </p:txBody>
      </p:sp>
      <p:sp>
        <p:nvSpPr>
          <p:cNvPr id="355" name="Google Shape;355;p3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Clr>
                <a:srgbClr val="000000"/>
              </a:buClr>
              <a:buSzPts val="1000"/>
              <a:buFont typeface="Arial"/>
              <a:buNone/>
            </a:pPr>
            <a:fld id="{00000000-1234-1234-1234-123412341234}" type="slidenum">
              <a:rPr lang="en"/>
              <a:t>‹#›</a:t>
            </a:fld>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359" name="Shape 359"/>
        <p:cNvGrpSpPr/>
        <p:nvPr/>
      </p:nvGrpSpPr>
      <p:grpSpPr>
        <a:xfrm>
          <a:off x="0" y="0"/>
          <a:ext cx="0" cy="0"/>
          <a:chOff x="0" y="0"/>
          <a:chExt cx="0" cy="0"/>
        </a:xfrm>
      </p:grpSpPr>
      <p:sp>
        <p:nvSpPr>
          <p:cNvPr id="360" name="Google Shape;360;p35"/>
          <p:cNvSpPr txBox="1"/>
          <p:nvPr>
            <p:ph type="title"/>
          </p:nvPr>
        </p:nvSpPr>
        <p:spPr>
          <a:xfrm>
            <a:off x="311700" y="445025"/>
            <a:ext cx="32979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
                <a:solidFill>
                  <a:srgbClr val="000000"/>
                </a:solidFill>
              </a:rPr>
              <a:t>Bayou Commit</a:t>
            </a:r>
            <a:endParaRPr>
              <a:solidFill>
                <a:srgbClr val="000000"/>
              </a:solidFill>
            </a:endParaRPr>
          </a:p>
        </p:txBody>
      </p:sp>
      <p:pic>
        <p:nvPicPr>
          <p:cNvPr id="361" name="Google Shape;361;p35"/>
          <p:cNvPicPr preferRelativeResize="0"/>
          <p:nvPr/>
        </p:nvPicPr>
        <p:blipFill rotWithShape="1">
          <a:blip r:embed="rId3">
            <a:alphaModFix/>
          </a:blip>
          <a:srcRect b="0" l="0" r="0" t="0"/>
          <a:stretch/>
        </p:blipFill>
        <p:spPr>
          <a:xfrm>
            <a:off x="152400" y="3531825"/>
            <a:ext cx="85725" cy="381000"/>
          </a:xfrm>
          <a:prstGeom prst="rect">
            <a:avLst/>
          </a:prstGeom>
          <a:noFill/>
          <a:ln>
            <a:noFill/>
          </a:ln>
        </p:spPr>
      </p:pic>
      <p:grpSp>
        <p:nvGrpSpPr>
          <p:cNvPr id="362" name="Google Shape;362;p35"/>
          <p:cNvGrpSpPr/>
          <p:nvPr/>
        </p:nvGrpSpPr>
        <p:grpSpPr>
          <a:xfrm>
            <a:off x="4482875" y="293525"/>
            <a:ext cx="1998025" cy="2103400"/>
            <a:chOff x="5195850" y="686250"/>
            <a:chExt cx="1998025" cy="2103400"/>
          </a:xfrm>
        </p:grpSpPr>
        <p:sp>
          <p:nvSpPr>
            <p:cNvPr id="363" name="Google Shape;363;p35"/>
            <p:cNvSpPr/>
            <p:nvPr/>
          </p:nvSpPr>
          <p:spPr>
            <a:xfrm>
              <a:off x="5240425" y="789250"/>
              <a:ext cx="1862700" cy="2000400"/>
            </a:xfrm>
            <a:prstGeom prst="rect">
              <a:avLst/>
            </a:prstGeom>
            <a:solidFill>
              <a:srgbClr val="C9DAF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4" name="Google Shape;364;p35"/>
            <p:cNvSpPr/>
            <p:nvPr/>
          </p:nvSpPr>
          <p:spPr>
            <a:xfrm>
              <a:off x="5320625" y="1130200"/>
              <a:ext cx="1107900" cy="1592400"/>
            </a:xfrm>
            <a:prstGeom prst="rect">
              <a:avLst/>
            </a:prstGeom>
            <a:solidFill>
              <a:srgbClr val="D9D9D9"/>
            </a:solidFill>
            <a:ln cap="flat" cmpd="sng" w="9525">
              <a:solidFill>
                <a:schemeClr val="dk2"/>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Arial"/>
                <a:ea typeface="Arial"/>
                <a:cs typeface="Arial"/>
                <a:sym typeface="Arial"/>
              </a:endParaRPr>
            </a:p>
          </p:txBody>
        </p:sp>
        <p:sp>
          <p:nvSpPr>
            <p:cNvPr id="365" name="Google Shape;365;p35"/>
            <p:cNvSpPr txBox="1"/>
            <p:nvPr/>
          </p:nvSpPr>
          <p:spPr>
            <a:xfrm>
              <a:off x="6532675" y="1054450"/>
              <a:ext cx="661200" cy="790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P: 7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A: 0</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B: 0</a:t>
              </a:r>
              <a:endParaRPr b="0" i="0" sz="1400" u="none" cap="none" strike="noStrike">
                <a:solidFill>
                  <a:srgbClr val="000000"/>
                </a:solidFill>
                <a:latin typeface="Arial"/>
                <a:ea typeface="Arial"/>
                <a:cs typeface="Arial"/>
                <a:sym typeface="Arial"/>
              </a:endParaRPr>
            </a:p>
          </p:txBody>
        </p:sp>
        <p:sp>
          <p:nvSpPr>
            <p:cNvPr id="366" name="Google Shape;366;p35"/>
            <p:cNvSpPr txBox="1"/>
            <p:nvPr/>
          </p:nvSpPr>
          <p:spPr>
            <a:xfrm>
              <a:off x="6106671" y="766950"/>
              <a:ext cx="1014929" cy="3276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Versions</a:t>
              </a:r>
              <a:endParaRPr b="0" i="0" sz="1400" u="none" cap="none" strike="noStrike">
                <a:solidFill>
                  <a:srgbClr val="000000"/>
                </a:solidFill>
                <a:latin typeface="Arial"/>
                <a:ea typeface="Arial"/>
                <a:cs typeface="Arial"/>
                <a:sym typeface="Arial"/>
              </a:endParaRPr>
            </a:p>
          </p:txBody>
        </p:sp>
        <p:sp>
          <p:nvSpPr>
            <p:cNvPr id="367" name="Google Shape;367;p35"/>
            <p:cNvSpPr txBox="1"/>
            <p:nvPr/>
          </p:nvSpPr>
          <p:spPr>
            <a:xfrm>
              <a:off x="5195850" y="686250"/>
              <a:ext cx="419100" cy="4890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00"/>
                <a:buFont typeface="Arial"/>
                <a:buNone/>
              </a:pPr>
              <a:r>
                <a:rPr b="0" i="0" lang="en" sz="2400" u="none" cap="none" strike="noStrike">
                  <a:solidFill>
                    <a:srgbClr val="000000"/>
                  </a:solidFill>
                  <a:latin typeface="Arial"/>
                  <a:ea typeface="Arial"/>
                  <a:cs typeface="Arial"/>
                  <a:sym typeface="Arial"/>
                </a:rPr>
                <a:t>P</a:t>
              </a:r>
              <a:endParaRPr b="0" i="0" sz="2400" u="none" cap="none" strike="noStrike">
                <a:solidFill>
                  <a:srgbClr val="000000"/>
                </a:solidFill>
                <a:latin typeface="Arial"/>
                <a:ea typeface="Arial"/>
                <a:cs typeface="Arial"/>
                <a:sym typeface="Arial"/>
              </a:endParaRPr>
            </a:p>
          </p:txBody>
        </p:sp>
      </p:grpSp>
      <p:grpSp>
        <p:nvGrpSpPr>
          <p:cNvPr id="368" name="Google Shape;368;p35"/>
          <p:cNvGrpSpPr/>
          <p:nvPr/>
        </p:nvGrpSpPr>
        <p:grpSpPr>
          <a:xfrm>
            <a:off x="2484925" y="2670625"/>
            <a:ext cx="1998025" cy="2103400"/>
            <a:chOff x="5195850" y="686250"/>
            <a:chExt cx="1998025" cy="2103400"/>
          </a:xfrm>
        </p:grpSpPr>
        <p:sp>
          <p:nvSpPr>
            <p:cNvPr id="369" name="Google Shape;369;p35"/>
            <p:cNvSpPr/>
            <p:nvPr/>
          </p:nvSpPr>
          <p:spPr>
            <a:xfrm>
              <a:off x="5240425" y="789250"/>
              <a:ext cx="1862700" cy="2000400"/>
            </a:xfrm>
            <a:prstGeom prst="rect">
              <a:avLst/>
            </a:prstGeom>
            <a:solidFill>
              <a:srgbClr val="C9DAF8"/>
            </a:solidFill>
            <a:ln cap="flat" cmpd="sng" w="9525">
              <a:solidFill>
                <a:schemeClr val="dk2"/>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0" name="Google Shape;370;p35"/>
            <p:cNvSpPr/>
            <p:nvPr/>
          </p:nvSpPr>
          <p:spPr>
            <a:xfrm>
              <a:off x="5331125" y="1130200"/>
              <a:ext cx="1097400" cy="1592400"/>
            </a:xfrm>
            <a:prstGeom prst="rect">
              <a:avLst/>
            </a:prstGeom>
            <a:solidFill>
              <a:srgbClr val="D9D9D9"/>
            </a:solidFill>
            <a:ln cap="flat" cmpd="sng" w="9525">
              <a:solidFill>
                <a:schemeClr val="dk2"/>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1" name="Google Shape;371;p35"/>
            <p:cNvSpPr txBox="1"/>
            <p:nvPr/>
          </p:nvSpPr>
          <p:spPr>
            <a:xfrm>
              <a:off x="6532675" y="1054450"/>
              <a:ext cx="661200" cy="790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P: 0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A: 12</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B: 5</a:t>
              </a:r>
              <a:endParaRPr b="0" i="0" sz="1400" u="none" cap="none" strike="noStrike">
                <a:solidFill>
                  <a:srgbClr val="000000"/>
                </a:solidFill>
                <a:latin typeface="Arial"/>
                <a:ea typeface="Arial"/>
                <a:cs typeface="Arial"/>
                <a:sym typeface="Arial"/>
              </a:endParaRPr>
            </a:p>
          </p:txBody>
        </p:sp>
        <p:sp>
          <p:nvSpPr>
            <p:cNvPr id="372" name="Google Shape;372;p35"/>
            <p:cNvSpPr txBox="1"/>
            <p:nvPr/>
          </p:nvSpPr>
          <p:spPr>
            <a:xfrm>
              <a:off x="6113344" y="766950"/>
              <a:ext cx="1008256" cy="3276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Versions</a:t>
              </a:r>
              <a:endParaRPr b="0" i="0" sz="1400" u="none" cap="none" strike="noStrike">
                <a:solidFill>
                  <a:srgbClr val="000000"/>
                </a:solidFill>
                <a:latin typeface="Arial"/>
                <a:ea typeface="Arial"/>
                <a:cs typeface="Arial"/>
                <a:sym typeface="Arial"/>
              </a:endParaRPr>
            </a:p>
          </p:txBody>
        </p:sp>
        <p:sp>
          <p:nvSpPr>
            <p:cNvPr id="373" name="Google Shape;373;p35"/>
            <p:cNvSpPr txBox="1"/>
            <p:nvPr/>
          </p:nvSpPr>
          <p:spPr>
            <a:xfrm>
              <a:off x="5195850" y="686250"/>
              <a:ext cx="419100" cy="4890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00"/>
                <a:buFont typeface="Arial"/>
                <a:buNone/>
              </a:pPr>
              <a:r>
                <a:rPr b="0" i="0" lang="en" sz="2400" u="none" cap="none" strike="noStrike">
                  <a:solidFill>
                    <a:srgbClr val="000000"/>
                  </a:solidFill>
                  <a:latin typeface="Arial"/>
                  <a:ea typeface="Arial"/>
                  <a:cs typeface="Arial"/>
                  <a:sym typeface="Arial"/>
                </a:rPr>
                <a:t>A</a:t>
              </a:r>
              <a:endParaRPr b="0" i="0" sz="2400" u="none" cap="none" strike="noStrike">
                <a:solidFill>
                  <a:srgbClr val="000000"/>
                </a:solidFill>
                <a:latin typeface="Arial"/>
                <a:ea typeface="Arial"/>
                <a:cs typeface="Arial"/>
                <a:sym typeface="Arial"/>
              </a:endParaRPr>
            </a:p>
          </p:txBody>
        </p:sp>
      </p:grpSp>
      <p:grpSp>
        <p:nvGrpSpPr>
          <p:cNvPr id="374" name="Google Shape;374;p35"/>
          <p:cNvGrpSpPr/>
          <p:nvPr/>
        </p:nvGrpSpPr>
        <p:grpSpPr>
          <a:xfrm>
            <a:off x="6462100" y="2670625"/>
            <a:ext cx="1977625" cy="2103400"/>
            <a:chOff x="5195850" y="686250"/>
            <a:chExt cx="1977625" cy="2103400"/>
          </a:xfrm>
        </p:grpSpPr>
        <p:sp>
          <p:nvSpPr>
            <p:cNvPr id="375" name="Google Shape;375;p35"/>
            <p:cNvSpPr/>
            <p:nvPr/>
          </p:nvSpPr>
          <p:spPr>
            <a:xfrm>
              <a:off x="5240425" y="789250"/>
              <a:ext cx="1862700" cy="2000400"/>
            </a:xfrm>
            <a:prstGeom prst="rect">
              <a:avLst/>
            </a:prstGeom>
            <a:solidFill>
              <a:srgbClr val="C9DAF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6" name="Google Shape;376;p35"/>
            <p:cNvSpPr/>
            <p:nvPr/>
          </p:nvSpPr>
          <p:spPr>
            <a:xfrm>
              <a:off x="5319925" y="1130200"/>
              <a:ext cx="1108500" cy="1592400"/>
            </a:xfrm>
            <a:prstGeom prst="rect">
              <a:avLst/>
            </a:prstGeom>
            <a:solidFill>
              <a:srgbClr val="D9D9D9"/>
            </a:solidFill>
            <a:ln cap="flat" cmpd="sng" w="9525">
              <a:solidFill>
                <a:schemeClr val="dk2"/>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7" name="Google Shape;377;p35"/>
            <p:cNvSpPr txBox="1"/>
            <p:nvPr/>
          </p:nvSpPr>
          <p:spPr>
            <a:xfrm>
              <a:off x="6532675" y="1054450"/>
              <a:ext cx="640800" cy="790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P: 0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A: 12</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B: 5</a:t>
              </a:r>
              <a:endParaRPr b="0" i="0" sz="1400" u="none" cap="none" strike="noStrike">
                <a:solidFill>
                  <a:srgbClr val="000000"/>
                </a:solidFill>
                <a:latin typeface="Arial"/>
                <a:ea typeface="Arial"/>
                <a:cs typeface="Arial"/>
                <a:sym typeface="Arial"/>
              </a:endParaRPr>
            </a:p>
          </p:txBody>
        </p:sp>
        <p:sp>
          <p:nvSpPr>
            <p:cNvPr id="378" name="Google Shape;378;p35"/>
            <p:cNvSpPr txBox="1"/>
            <p:nvPr/>
          </p:nvSpPr>
          <p:spPr>
            <a:xfrm>
              <a:off x="5938411" y="766950"/>
              <a:ext cx="1183189" cy="3276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Versions</a:t>
              </a:r>
              <a:endParaRPr b="0" i="0" sz="1400" u="none" cap="none" strike="noStrike">
                <a:solidFill>
                  <a:srgbClr val="000000"/>
                </a:solidFill>
                <a:latin typeface="Arial"/>
                <a:ea typeface="Arial"/>
                <a:cs typeface="Arial"/>
                <a:sym typeface="Arial"/>
              </a:endParaRPr>
            </a:p>
          </p:txBody>
        </p:sp>
        <p:sp>
          <p:nvSpPr>
            <p:cNvPr id="379" name="Google Shape;379;p35"/>
            <p:cNvSpPr txBox="1"/>
            <p:nvPr/>
          </p:nvSpPr>
          <p:spPr>
            <a:xfrm>
              <a:off x="5195850" y="686250"/>
              <a:ext cx="419100" cy="4890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00"/>
                <a:buFont typeface="Arial"/>
                <a:buNone/>
              </a:pPr>
              <a:r>
                <a:rPr b="0" i="0" lang="en" sz="2400" u="none" cap="none" strike="noStrike">
                  <a:solidFill>
                    <a:srgbClr val="000000"/>
                  </a:solidFill>
                  <a:latin typeface="Arial"/>
                  <a:ea typeface="Arial"/>
                  <a:cs typeface="Arial"/>
                  <a:sym typeface="Arial"/>
                </a:rPr>
                <a:t>B</a:t>
              </a:r>
              <a:endParaRPr b="0" i="0" sz="2400" u="none" cap="none" strike="noStrike">
                <a:solidFill>
                  <a:srgbClr val="000000"/>
                </a:solidFill>
                <a:latin typeface="Arial"/>
                <a:ea typeface="Arial"/>
                <a:cs typeface="Arial"/>
                <a:sym typeface="Arial"/>
              </a:endParaRPr>
            </a:p>
          </p:txBody>
        </p:sp>
      </p:grpSp>
      <p:sp>
        <p:nvSpPr>
          <p:cNvPr id="380" name="Google Shape;380;p35"/>
          <p:cNvSpPr txBox="1"/>
          <p:nvPr/>
        </p:nvSpPr>
        <p:spPr>
          <a:xfrm>
            <a:off x="320025" y="1079400"/>
            <a:ext cx="3523800" cy="6573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Primary </a:t>
            </a:r>
            <a:r>
              <a:rPr b="0" i="0" lang="en" sz="1400" u="none" cap="none" strike="noStrike">
                <a:solidFill>
                  <a:srgbClr val="FF0000"/>
                </a:solidFill>
                <a:latin typeface="Arial"/>
                <a:ea typeface="Arial"/>
                <a:cs typeface="Arial"/>
                <a:sym typeface="Arial"/>
              </a:rPr>
              <a:t>commits</a:t>
            </a:r>
            <a:r>
              <a:rPr b="0" i="0" lang="en" sz="1400" u="none" cap="none" strike="noStrike">
                <a:solidFill>
                  <a:srgbClr val="000000"/>
                </a:solidFill>
                <a:latin typeface="Arial"/>
                <a:ea typeface="Arial"/>
                <a:cs typeface="Arial"/>
                <a:sym typeface="Arial"/>
              </a:rPr>
              <a:t> its entries</a:t>
            </a:r>
            <a:endParaRPr b="0" i="0" sz="1400" u="none" cap="none" strike="noStrike">
              <a:solidFill>
                <a:srgbClr val="000000"/>
              </a:solidFill>
              <a:latin typeface="Arial"/>
              <a:ea typeface="Arial"/>
              <a:cs typeface="Arial"/>
              <a:sym typeface="Arial"/>
            </a:endParaRPr>
          </a:p>
        </p:txBody>
      </p:sp>
      <p:sp>
        <p:nvSpPr>
          <p:cNvPr id="381" name="Google Shape;381;p35"/>
          <p:cNvSpPr txBox="1"/>
          <p:nvPr/>
        </p:nvSpPr>
        <p:spPr>
          <a:xfrm>
            <a:off x="4577925" y="684325"/>
            <a:ext cx="1201800" cy="13500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0" lang="en" sz="1400" u="none" cap="none" strike="noStrike">
                <a:solidFill>
                  <a:srgbClr val="FF0000"/>
                </a:solidFill>
                <a:latin typeface="Arial"/>
                <a:ea typeface="Arial"/>
                <a:cs typeface="Arial"/>
                <a:sym typeface="Arial"/>
              </a:rPr>
              <a:t>1:1:P</a:t>
            </a:r>
            <a:r>
              <a:rPr b="1" i="0" lang="en" sz="1200" u="none" cap="none" strike="noStrike">
                <a:solidFill>
                  <a:srgbClr val="FF0000"/>
                </a:solidFill>
                <a:latin typeface="Arial"/>
                <a:ea typeface="Arial"/>
                <a:cs typeface="Arial"/>
                <a:sym typeface="Arial"/>
              </a:rPr>
              <a:t>    </a:t>
            </a:r>
            <a:r>
              <a:rPr b="1" i="0" lang="en" sz="1000" u="none" cap="none" strike="noStrike">
                <a:solidFill>
                  <a:srgbClr val="FF0000"/>
                </a:solidFill>
                <a:latin typeface="Arial"/>
                <a:ea typeface="Arial"/>
                <a:cs typeface="Arial"/>
                <a:sym typeface="Arial"/>
              </a:rPr>
              <a:t>W(X,4)</a:t>
            </a:r>
            <a:endParaRPr b="1" i="0" sz="1000" u="none" cap="none" strike="noStrike">
              <a:solidFill>
                <a:srgbClr val="FF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1" i="0" lang="en" sz="1400" u="none" cap="none" strike="noStrike">
                <a:solidFill>
                  <a:srgbClr val="FF0000"/>
                </a:solidFill>
                <a:latin typeface="Arial"/>
                <a:ea typeface="Arial"/>
                <a:cs typeface="Arial"/>
                <a:sym typeface="Arial"/>
              </a:rPr>
              <a:t>2:7:P</a:t>
            </a:r>
            <a:r>
              <a:rPr b="1" i="0" lang="en" sz="1200" u="none" cap="none" strike="noStrike">
                <a:solidFill>
                  <a:srgbClr val="FF0000"/>
                </a:solidFill>
                <a:latin typeface="Arial"/>
                <a:ea typeface="Arial"/>
                <a:cs typeface="Arial"/>
                <a:sym typeface="Arial"/>
              </a:rPr>
              <a:t>    </a:t>
            </a:r>
            <a:r>
              <a:rPr b="1" i="0" lang="en" sz="1000" u="none" cap="none" strike="noStrike">
                <a:solidFill>
                  <a:srgbClr val="FF0000"/>
                </a:solidFill>
                <a:latin typeface="Arial"/>
                <a:ea typeface="Arial"/>
                <a:cs typeface="Arial"/>
                <a:sym typeface="Arial"/>
              </a:rPr>
              <a:t>W(Y,8)</a:t>
            </a:r>
            <a:endParaRPr b="1" i="0" sz="1400" u="none" cap="none" strike="noStrike">
              <a:solidFill>
                <a:srgbClr val="FF0000"/>
              </a:solidFill>
              <a:latin typeface="Arial"/>
              <a:ea typeface="Arial"/>
              <a:cs typeface="Arial"/>
              <a:sym typeface="Arial"/>
            </a:endParaRPr>
          </a:p>
        </p:txBody>
      </p:sp>
      <p:sp>
        <p:nvSpPr>
          <p:cNvPr id="382" name="Google Shape;382;p35"/>
          <p:cNvSpPr txBox="1"/>
          <p:nvPr/>
        </p:nvSpPr>
        <p:spPr>
          <a:xfrm>
            <a:off x="6570975" y="3054650"/>
            <a:ext cx="1262700" cy="14466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∞:5:B</a:t>
            </a:r>
            <a:r>
              <a:rPr b="0" i="0" lang="en" sz="1200" u="none" cap="none" strike="noStrike">
                <a:solidFill>
                  <a:srgbClr val="000000"/>
                </a:solidFill>
                <a:latin typeface="Arial"/>
                <a:ea typeface="Arial"/>
                <a:cs typeface="Arial"/>
                <a:sym typeface="Arial"/>
              </a:rPr>
              <a:t>    </a:t>
            </a:r>
            <a:r>
              <a:rPr b="0" i="0" lang="en" sz="1000" u="none" cap="none" strike="noStrike">
                <a:solidFill>
                  <a:srgbClr val="000000"/>
                </a:solidFill>
                <a:latin typeface="Arial"/>
                <a:ea typeface="Arial"/>
                <a:cs typeface="Arial"/>
                <a:sym typeface="Arial"/>
              </a:rPr>
              <a:t>W(Z,8)</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∞:7:A</a:t>
            </a:r>
            <a:r>
              <a:rPr b="0" i="0" lang="en" sz="1200" u="none" cap="none" strike="noStrike">
                <a:solidFill>
                  <a:srgbClr val="000000"/>
                </a:solidFill>
                <a:latin typeface="Arial"/>
                <a:ea typeface="Arial"/>
                <a:cs typeface="Arial"/>
                <a:sym typeface="Arial"/>
              </a:rPr>
              <a:t>  </a:t>
            </a:r>
            <a:r>
              <a:rPr b="0" i="0" lang="en" sz="1000" u="none" cap="none" strike="noStrike">
                <a:solidFill>
                  <a:srgbClr val="000000"/>
                </a:solidFill>
                <a:latin typeface="Arial"/>
                <a:ea typeface="Arial"/>
                <a:cs typeface="Arial"/>
                <a:sym typeface="Arial"/>
              </a:rPr>
              <a:t>  W(X,3)</a:t>
            </a:r>
            <a:endParaRPr b="0" i="0" sz="10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∞:12:A</a:t>
            </a:r>
            <a:r>
              <a:rPr b="0" i="0" lang="en" sz="1200" u="none" cap="none" strike="noStrike">
                <a:solidFill>
                  <a:srgbClr val="000000"/>
                </a:solidFill>
                <a:latin typeface="Arial"/>
                <a:ea typeface="Arial"/>
                <a:cs typeface="Arial"/>
                <a:sym typeface="Arial"/>
              </a:rPr>
              <a:t>  </a:t>
            </a:r>
            <a:r>
              <a:rPr b="0" i="0" lang="en" sz="1000" u="none" cap="none" strike="noStrike">
                <a:solidFill>
                  <a:srgbClr val="000000"/>
                </a:solidFill>
                <a:latin typeface="Arial"/>
                <a:ea typeface="Arial"/>
                <a:cs typeface="Arial"/>
                <a:sym typeface="Arial"/>
              </a:rPr>
              <a:t>W(Y,4)</a:t>
            </a:r>
            <a:endParaRPr b="0" i="0" sz="1400" u="none" cap="none" strike="noStrike">
              <a:solidFill>
                <a:srgbClr val="000000"/>
              </a:solidFill>
              <a:latin typeface="Arial"/>
              <a:ea typeface="Arial"/>
              <a:cs typeface="Arial"/>
              <a:sym typeface="Arial"/>
            </a:endParaRPr>
          </a:p>
        </p:txBody>
      </p:sp>
      <p:sp>
        <p:nvSpPr>
          <p:cNvPr id="383" name="Google Shape;383;p35"/>
          <p:cNvSpPr txBox="1"/>
          <p:nvPr/>
        </p:nvSpPr>
        <p:spPr>
          <a:xfrm>
            <a:off x="2582950" y="3071625"/>
            <a:ext cx="1201800" cy="14466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∞:5:B</a:t>
            </a:r>
            <a:r>
              <a:rPr b="0" i="0" lang="en" sz="1200" u="none" cap="none" strike="noStrike">
                <a:solidFill>
                  <a:srgbClr val="000000"/>
                </a:solidFill>
                <a:latin typeface="Arial"/>
                <a:ea typeface="Arial"/>
                <a:cs typeface="Arial"/>
                <a:sym typeface="Arial"/>
              </a:rPr>
              <a:t>    </a:t>
            </a:r>
            <a:r>
              <a:rPr b="0" i="0" lang="en" sz="1000" u="none" cap="none" strike="noStrike">
                <a:solidFill>
                  <a:srgbClr val="000000"/>
                </a:solidFill>
                <a:latin typeface="Arial"/>
                <a:ea typeface="Arial"/>
                <a:cs typeface="Arial"/>
                <a:sym typeface="Arial"/>
              </a:rPr>
              <a:t>W(Z,8)</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∞:7:A</a:t>
            </a:r>
            <a:r>
              <a:rPr b="0" i="0" lang="en" sz="1200" u="none" cap="none" strike="noStrike">
                <a:solidFill>
                  <a:srgbClr val="000000"/>
                </a:solidFill>
                <a:latin typeface="Arial"/>
                <a:ea typeface="Arial"/>
                <a:cs typeface="Arial"/>
                <a:sym typeface="Arial"/>
              </a:rPr>
              <a:t>  </a:t>
            </a:r>
            <a:r>
              <a:rPr b="0" i="0" lang="en" sz="1000" u="none" cap="none" strike="noStrike">
                <a:solidFill>
                  <a:srgbClr val="000000"/>
                </a:solidFill>
                <a:latin typeface="Arial"/>
                <a:ea typeface="Arial"/>
                <a:cs typeface="Arial"/>
                <a:sym typeface="Arial"/>
              </a:rPr>
              <a:t>  W(X,3)</a:t>
            </a:r>
            <a:endParaRPr b="0" i="0" sz="10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∞:12:A</a:t>
            </a:r>
            <a:r>
              <a:rPr b="0" i="0" lang="en" sz="1200" u="none" cap="none" strike="noStrike">
                <a:solidFill>
                  <a:srgbClr val="000000"/>
                </a:solidFill>
                <a:latin typeface="Arial"/>
                <a:ea typeface="Arial"/>
                <a:cs typeface="Arial"/>
                <a:sym typeface="Arial"/>
              </a:rPr>
              <a:t>  </a:t>
            </a:r>
            <a:r>
              <a:rPr b="0" i="0" lang="en" sz="1000" u="none" cap="none" strike="noStrike">
                <a:solidFill>
                  <a:srgbClr val="000000"/>
                </a:solidFill>
                <a:latin typeface="Arial"/>
                <a:ea typeface="Arial"/>
                <a:cs typeface="Arial"/>
                <a:sym typeface="Arial"/>
              </a:rPr>
              <a:t>W(Y,4)</a:t>
            </a:r>
            <a:endParaRPr b="0" i="0" sz="1400" u="none" cap="none" strike="noStrike">
              <a:solidFill>
                <a:srgbClr val="000000"/>
              </a:solidFill>
              <a:latin typeface="Arial"/>
              <a:ea typeface="Arial"/>
              <a:cs typeface="Arial"/>
              <a:sym typeface="Arial"/>
            </a:endParaRPr>
          </a:p>
        </p:txBody>
      </p:sp>
      <p:sp>
        <p:nvSpPr>
          <p:cNvPr id="384" name="Google Shape;384;p3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Clr>
                <a:srgbClr val="000000"/>
              </a:buClr>
              <a:buSzPts val="1000"/>
              <a:buFont typeface="Arial"/>
              <a:buNone/>
            </a:pPr>
            <a:fld id="{00000000-1234-1234-1234-123412341234}" type="slidenum">
              <a:rPr lang="en"/>
              <a:t>‹#›</a:t>
            </a:fld>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388" name="Shape 388"/>
        <p:cNvGrpSpPr/>
        <p:nvPr/>
      </p:nvGrpSpPr>
      <p:grpSpPr>
        <a:xfrm>
          <a:off x="0" y="0"/>
          <a:ext cx="0" cy="0"/>
          <a:chOff x="0" y="0"/>
          <a:chExt cx="0" cy="0"/>
        </a:xfrm>
      </p:grpSpPr>
      <p:sp>
        <p:nvSpPr>
          <p:cNvPr id="389" name="Google Shape;389;p36"/>
          <p:cNvSpPr txBox="1"/>
          <p:nvPr>
            <p:ph type="title"/>
          </p:nvPr>
        </p:nvSpPr>
        <p:spPr>
          <a:xfrm>
            <a:off x="311700" y="445025"/>
            <a:ext cx="32979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
                <a:solidFill>
                  <a:srgbClr val="000000"/>
                </a:solidFill>
              </a:rPr>
              <a:t>Bayou Write</a:t>
            </a:r>
            <a:endParaRPr>
              <a:solidFill>
                <a:srgbClr val="000000"/>
              </a:solidFill>
            </a:endParaRPr>
          </a:p>
        </p:txBody>
      </p:sp>
      <p:pic>
        <p:nvPicPr>
          <p:cNvPr id="390" name="Google Shape;390;p36"/>
          <p:cNvPicPr preferRelativeResize="0"/>
          <p:nvPr/>
        </p:nvPicPr>
        <p:blipFill rotWithShape="1">
          <a:blip r:embed="rId3">
            <a:alphaModFix/>
          </a:blip>
          <a:srcRect b="0" l="0" r="0" t="0"/>
          <a:stretch/>
        </p:blipFill>
        <p:spPr>
          <a:xfrm>
            <a:off x="152400" y="3531825"/>
            <a:ext cx="85725" cy="381000"/>
          </a:xfrm>
          <a:prstGeom prst="rect">
            <a:avLst/>
          </a:prstGeom>
          <a:noFill/>
          <a:ln>
            <a:noFill/>
          </a:ln>
        </p:spPr>
      </p:pic>
      <p:grpSp>
        <p:nvGrpSpPr>
          <p:cNvPr id="391" name="Google Shape;391;p36"/>
          <p:cNvGrpSpPr/>
          <p:nvPr/>
        </p:nvGrpSpPr>
        <p:grpSpPr>
          <a:xfrm>
            <a:off x="4482875" y="293525"/>
            <a:ext cx="1998025" cy="2103400"/>
            <a:chOff x="5195850" y="686250"/>
            <a:chExt cx="1998025" cy="2103400"/>
          </a:xfrm>
        </p:grpSpPr>
        <p:sp>
          <p:nvSpPr>
            <p:cNvPr id="392" name="Google Shape;392;p36"/>
            <p:cNvSpPr/>
            <p:nvPr/>
          </p:nvSpPr>
          <p:spPr>
            <a:xfrm>
              <a:off x="5240425" y="789250"/>
              <a:ext cx="1862700" cy="2000400"/>
            </a:xfrm>
            <a:prstGeom prst="rect">
              <a:avLst/>
            </a:prstGeom>
            <a:solidFill>
              <a:srgbClr val="C9DAF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3" name="Google Shape;393;p36"/>
            <p:cNvSpPr/>
            <p:nvPr/>
          </p:nvSpPr>
          <p:spPr>
            <a:xfrm>
              <a:off x="5320625" y="1130200"/>
              <a:ext cx="1107900" cy="1592400"/>
            </a:xfrm>
            <a:prstGeom prst="rect">
              <a:avLst/>
            </a:prstGeom>
            <a:solidFill>
              <a:srgbClr val="D9D9D9"/>
            </a:solidFill>
            <a:ln cap="flat" cmpd="sng" w="9525">
              <a:solidFill>
                <a:schemeClr val="dk2"/>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Arial"/>
                <a:ea typeface="Arial"/>
                <a:cs typeface="Arial"/>
                <a:sym typeface="Arial"/>
              </a:endParaRPr>
            </a:p>
          </p:txBody>
        </p:sp>
        <p:sp>
          <p:nvSpPr>
            <p:cNvPr id="394" name="Google Shape;394;p36"/>
            <p:cNvSpPr txBox="1"/>
            <p:nvPr/>
          </p:nvSpPr>
          <p:spPr>
            <a:xfrm>
              <a:off x="6532675" y="1054450"/>
              <a:ext cx="661200" cy="790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P: 7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A: 0</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B: 0</a:t>
              </a:r>
              <a:endParaRPr b="0" i="0" sz="1400" u="none" cap="none" strike="noStrike">
                <a:solidFill>
                  <a:srgbClr val="000000"/>
                </a:solidFill>
                <a:latin typeface="Arial"/>
                <a:ea typeface="Arial"/>
                <a:cs typeface="Arial"/>
                <a:sym typeface="Arial"/>
              </a:endParaRPr>
            </a:p>
          </p:txBody>
        </p:sp>
        <p:sp>
          <p:nvSpPr>
            <p:cNvPr id="395" name="Google Shape;395;p36"/>
            <p:cNvSpPr txBox="1"/>
            <p:nvPr/>
          </p:nvSpPr>
          <p:spPr>
            <a:xfrm>
              <a:off x="6083152" y="766950"/>
              <a:ext cx="1038448" cy="3276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Versions</a:t>
              </a:r>
              <a:endParaRPr b="0" i="0" sz="1400" u="none" cap="none" strike="noStrike">
                <a:solidFill>
                  <a:srgbClr val="000000"/>
                </a:solidFill>
                <a:latin typeface="Arial"/>
                <a:ea typeface="Arial"/>
                <a:cs typeface="Arial"/>
                <a:sym typeface="Arial"/>
              </a:endParaRPr>
            </a:p>
          </p:txBody>
        </p:sp>
        <p:sp>
          <p:nvSpPr>
            <p:cNvPr id="396" name="Google Shape;396;p36"/>
            <p:cNvSpPr txBox="1"/>
            <p:nvPr/>
          </p:nvSpPr>
          <p:spPr>
            <a:xfrm>
              <a:off x="5195850" y="686250"/>
              <a:ext cx="419100" cy="4890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00"/>
                <a:buFont typeface="Arial"/>
                <a:buNone/>
              </a:pPr>
              <a:r>
                <a:rPr b="0" i="0" lang="en" sz="2400" u="none" cap="none" strike="noStrike">
                  <a:solidFill>
                    <a:srgbClr val="000000"/>
                  </a:solidFill>
                  <a:latin typeface="Arial"/>
                  <a:ea typeface="Arial"/>
                  <a:cs typeface="Arial"/>
                  <a:sym typeface="Arial"/>
                </a:rPr>
                <a:t>P</a:t>
              </a:r>
              <a:endParaRPr b="0" i="0" sz="2400" u="none" cap="none" strike="noStrike">
                <a:solidFill>
                  <a:srgbClr val="000000"/>
                </a:solidFill>
                <a:latin typeface="Arial"/>
                <a:ea typeface="Arial"/>
                <a:cs typeface="Arial"/>
                <a:sym typeface="Arial"/>
              </a:endParaRPr>
            </a:p>
          </p:txBody>
        </p:sp>
      </p:grpSp>
      <p:grpSp>
        <p:nvGrpSpPr>
          <p:cNvPr id="397" name="Google Shape;397;p36"/>
          <p:cNvGrpSpPr/>
          <p:nvPr/>
        </p:nvGrpSpPr>
        <p:grpSpPr>
          <a:xfrm>
            <a:off x="2484925" y="2670625"/>
            <a:ext cx="1998025" cy="2103400"/>
            <a:chOff x="5195850" y="686250"/>
            <a:chExt cx="1998025" cy="2103400"/>
          </a:xfrm>
        </p:grpSpPr>
        <p:sp>
          <p:nvSpPr>
            <p:cNvPr id="398" name="Google Shape;398;p36"/>
            <p:cNvSpPr/>
            <p:nvPr/>
          </p:nvSpPr>
          <p:spPr>
            <a:xfrm>
              <a:off x="5240425" y="789250"/>
              <a:ext cx="1862700" cy="2000400"/>
            </a:xfrm>
            <a:prstGeom prst="rect">
              <a:avLst/>
            </a:prstGeom>
            <a:solidFill>
              <a:srgbClr val="C9DAF8"/>
            </a:solidFill>
            <a:ln cap="flat" cmpd="sng" w="9525">
              <a:solidFill>
                <a:schemeClr val="dk2"/>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9" name="Google Shape;399;p36"/>
            <p:cNvSpPr/>
            <p:nvPr/>
          </p:nvSpPr>
          <p:spPr>
            <a:xfrm>
              <a:off x="5331125" y="1130200"/>
              <a:ext cx="1097400" cy="1592400"/>
            </a:xfrm>
            <a:prstGeom prst="rect">
              <a:avLst/>
            </a:prstGeom>
            <a:solidFill>
              <a:srgbClr val="D9D9D9"/>
            </a:solidFill>
            <a:ln cap="flat" cmpd="sng" w="9525">
              <a:solidFill>
                <a:schemeClr val="dk2"/>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0" name="Google Shape;400;p36"/>
            <p:cNvSpPr txBox="1"/>
            <p:nvPr/>
          </p:nvSpPr>
          <p:spPr>
            <a:xfrm>
              <a:off x="6532675" y="1054450"/>
              <a:ext cx="661200" cy="790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P: 0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A: 12</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B: 5</a:t>
              </a:r>
              <a:endParaRPr b="0" i="0" sz="1400" u="none" cap="none" strike="noStrike">
                <a:solidFill>
                  <a:srgbClr val="000000"/>
                </a:solidFill>
                <a:latin typeface="Arial"/>
                <a:ea typeface="Arial"/>
                <a:cs typeface="Arial"/>
                <a:sym typeface="Arial"/>
              </a:endParaRPr>
            </a:p>
          </p:txBody>
        </p:sp>
        <p:sp>
          <p:nvSpPr>
            <p:cNvPr id="401" name="Google Shape;401;p36"/>
            <p:cNvSpPr txBox="1"/>
            <p:nvPr/>
          </p:nvSpPr>
          <p:spPr>
            <a:xfrm>
              <a:off x="6058466" y="766950"/>
              <a:ext cx="1063134" cy="3276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Versions</a:t>
              </a:r>
              <a:endParaRPr b="0" i="0" sz="1400" u="none" cap="none" strike="noStrike">
                <a:solidFill>
                  <a:srgbClr val="000000"/>
                </a:solidFill>
                <a:latin typeface="Arial"/>
                <a:ea typeface="Arial"/>
                <a:cs typeface="Arial"/>
                <a:sym typeface="Arial"/>
              </a:endParaRPr>
            </a:p>
          </p:txBody>
        </p:sp>
        <p:sp>
          <p:nvSpPr>
            <p:cNvPr id="402" name="Google Shape;402;p36"/>
            <p:cNvSpPr txBox="1"/>
            <p:nvPr/>
          </p:nvSpPr>
          <p:spPr>
            <a:xfrm>
              <a:off x="5195850" y="686250"/>
              <a:ext cx="419100" cy="4890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00"/>
                <a:buFont typeface="Arial"/>
                <a:buNone/>
              </a:pPr>
              <a:r>
                <a:rPr b="0" i="0" lang="en" sz="2400" u="none" cap="none" strike="noStrike">
                  <a:solidFill>
                    <a:srgbClr val="000000"/>
                  </a:solidFill>
                  <a:latin typeface="Arial"/>
                  <a:ea typeface="Arial"/>
                  <a:cs typeface="Arial"/>
                  <a:sym typeface="Arial"/>
                </a:rPr>
                <a:t>A</a:t>
              </a:r>
              <a:endParaRPr b="0" i="0" sz="2400" u="none" cap="none" strike="noStrike">
                <a:solidFill>
                  <a:srgbClr val="000000"/>
                </a:solidFill>
                <a:latin typeface="Arial"/>
                <a:ea typeface="Arial"/>
                <a:cs typeface="Arial"/>
                <a:sym typeface="Arial"/>
              </a:endParaRPr>
            </a:p>
          </p:txBody>
        </p:sp>
      </p:grpSp>
      <p:grpSp>
        <p:nvGrpSpPr>
          <p:cNvPr id="403" name="Google Shape;403;p36"/>
          <p:cNvGrpSpPr/>
          <p:nvPr/>
        </p:nvGrpSpPr>
        <p:grpSpPr>
          <a:xfrm>
            <a:off x="6462100" y="2670625"/>
            <a:ext cx="1987525" cy="2103400"/>
            <a:chOff x="5195850" y="686250"/>
            <a:chExt cx="1987525" cy="2103400"/>
          </a:xfrm>
        </p:grpSpPr>
        <p:sp>
          <p:nvSpPr>
            <p:cNvPr id="404" name="Google Shape;404;p36"/>
            <p:cNvSpPr/>
            <p:nvPr/>
          </p:nvSpPr>
          <p:spPr>
            <a:xfrm>
              <a:off x="5240425" y="789250"/>
              <a:ext cx="1862700" cy="2000400"/>
            </a:xfrm>
            <a:prstGeom prst="rect">
              <a:avLst/>
            </a:prstGeom>
            <a:solidFill>
              <a:srgbClr val="C9DAF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5" name="Google Shape;405;p36"/>
            <p:cNvSpPr/>
            <p:nvPr/>
          </p:nvSpPr>
          <p:spPr>
            <a:xfrm>
              <a:off x="5319925" y="1130200"/>
              <a:ext cx="1108500" cy="1592400"/>
            </a:xfrm>
            <a:prstGeom prst="rect">
              <a:avLst/>
            </a:prstGeom>
            <a:solidFill>
              <a:srgbClr val="D9D9D9"/>
            </a:solidFill>
            <a:ln cap="flat" cmpd="sng" w="9525">
              <a:solidFill>
                <a:schemeClr val="dk2"/>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6" name="Google Shape;406;p36"/>
            <p:cNvSpPr txBox="1"/>
            <p:nvPr/>
          </p:nvSpPr>
          <p:spPr>
            <a:xfrm>
              <a:off x="6532675" y="1054450"/>
              <a:ext cx="650700" cy="790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P: 0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A: 12</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B: 13</a:t>
              </a:r>
              <a:endParaRPr b="0" i="0" sz="1400" u="none" cap="none" strike="noStrike">
                <a:solidFill>
                  <a:srgbClr val="000000"/>
                </a:solidFill>
                <a:latin typeface="Arial"/>
                <a:ea typeface="Arial"/>
                <a:cs typeface="Arial"/>
                <a:sym typeface="Arial"/>
              </a:endParaRPr>
            </a:p>
          </p:txBody>
        </p:sp>
        <p:sp>
          <p:nvSpPr>
            <p:cNvPr id="407" name="Google Shape;407;p36"/>
            <p:cNvSpPr txBox="1"/>
            <p:nvPr/>
          </p:nvSpPr>
          <p:spPr>
            <a:xfrm>
              <a:off x="5925950" y="766950"/>
              <a:ext cx="1195650" cy="3276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Versions</a:t>
              </a:r>
              <a:endParaRPr b="0" i="0" sz="1400" u="none" cap="none" strike="noStrike">
                <a:solidFill>
                  <a:srgbClr val="000000"/>
                </a:solidFill>
                <a:latin typeface="Arial"/>
                <a:ea typeface="Arial"/>
                <a:cs typeface="Arial"/>
                <a:sym typeface="Arial"/>
              </a:endParaRPr>
            </a:p>
          </p:txBody>
        </p:sp>
        <p:sp>
          <p:nvSpPr>
            <p:cNvPr id="408" name="Google Shape;408;p36"/>
            <p:cNvSpPr txBox="1"/>
            <p:nvPr/>
          </p:nvSpPr>
          <p:spPr>
            <a:xfrm>
              <a:off x="5195850" y="686250"/>
              <a:ext cx="419100" cy="4890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00"/>
                <a:buFont typeface="Arial"/>
                <a:buNone/>
              </a:pPr>
              <a:r>
                <a:rPr b="0" i="0" lang="en" sz="2400" u="none" cap="none" strike="noStrike">
                  <a:solidFill>
                    <a:srgbClr val="000000"/>
                  </a:solidFill>
                  <a:latin typeface="Arial"/>
                  <a:ea typeface="Arial"/>
                  <a:cs typeface="Arial"/>
                  <a:sym typeface="Arial"/>
                </a:rPr>
                <a:t>B</a:t>
              </a:r>
              <a:endParaRPr b="0" i="0" sz="2400" u="none" cap="none" strike="noStrike">
                <a:solidFill>
                  <a:srgbClr val="000000"/>
                </a:solidFill>
                <a:latin typeface="Arial"/>
                <a:ea typeface="Arial"/>
                <a:cs typeface="Arial"/>
                <a:sym typeface="Arial"/>
              </a:endParaRPr>
            </a:p>
          </p:txBody>
        </p:sp>
      </p:grpSp>
      <p:sp>
        <p:nvSpPr>
          <p:cNvPr id="409" name="Google Shape;409;p36"/>
          <p:cNvSpPr txBox="1"/>
          <p:nvPr/>
        </p:nvSpPr>
        <p:spPr>
          <a:xfrm>
            <a:off x="7192200" y="1087300"/>
            <a:ext cx="837600" cy="3810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Client 1</a:t>
            </a:r>
            <a:endParaRPr b="0" i="0" sz="1400" u="none" cap="none" strike="noStrike">
              <a:solidFill>
                <a:srgbClr val="000000"/>
              </a:solidFill>
              <a:latin typeface="Arial"/>
              <a:ea typeface="Arial"/>
              <a:cs typeface="Arial"/>
              <a:sym typeface="Arial"/>
            </a:endParaRPr>
          </a:p>
        </p:txBody>
      </p:sp>
      <p:sp>
        <p:nvSpPr>
          <p:cNvPr id="410" name="Google Shape;410;p36"/>
          <p:cNvSpPr txBox="1"/>
          <p:nvPr/>
        </p:nvSpPr>
        <p:spPr>
          <a:xfrm>
            <a:off x="320025" y="1079400"/>
            <a:ext cx="3523800" cy="6573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Write after anti-entropy session</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Write timestamp = max(clock, max(TS)+1)</a:t>
            </a:r>
            <a:endParaRPr b="0" i="0" sz="1400" u="none" cap="none" strike="noStrike">
              <a:solidFill>
                <a:srgbClr val="000000"/>
              </a:solidFill>
              <a:latin typeface="Arial"/>
              <a:ea typeface="Arial"/>
              <a:cs typeface="Arial"/>
              <a:sym typeface="Arial"/>
            </a:endParaRPr>
          </a:p>
        </p:txBody>
      </p:sp>
      <p:sp>
        <p:nvSpPr>
          <p:cNvPr id="411" name="Google Shape;411;p36"/>
          <p:cNvSpPr txBox="1"/>
          <p:nvPr/>
        </p:nvSpPr>
        <p:spPr>
          <a:xfrm>
            <a:off x="4577925" y="684325"/>
            <a:ext cx="1201800" cy="14172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0" lang="en" sz="1400" u="none" cap="none" strike="noStrike">
                <a:solidFill>
                  <a:srgbClr val="FF0000"/>
                </a:solidFill>
                <a:latin typeface="Arial"/>
                <a:ea typeface="Arial"/>
                <a:cs typeface="Arial"/>
                <a:sym typeface="Arial"/>
              </a:rPr>
              <a:t>1:1:P</a:t>
            </a:r>
            <a:r>
              <a:rPr b="1" i="0" lang="en" sz="1200" u="none" cap="none" strike="noStrike">
                <a:solidFill>
                  <a:srgbClr val="FF0000"/>
                </a:solidFill>
                <a:latin typeface="Arial"/>
                <a:ea typeface="Arial"/>
                <a:cs typeface="Arial"/>
                <a:sym typeface="Arial"/>
              </a:rPr>
              <a:t>    </a:t>
            </a:r>
            <a:r>
              <a:rPr b="1" i="0" lang="en" sz="1000" u="none" cap="none" strike="noStrike">
                <a:solidFill>
                  <a:srgbClr val="FF0000"/>
                </a:solidFill>
                <a:latin typeface="Arial"/>
                <a:ea typeface="Arial"/>
                <a:cs typeface="Arial"/>
                <a:sym typeface="Arial"/>
              </a:rPr>
              <a:t>W(X,4)</a:t>
            </a:r>
            <a:endParaRPr b="1" i="0" sz="1000" u="none" cap="none" strike="noStrike">
              <a:solidFill>
                <a:srgbClr val="FF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1" i="0" lang="en" sz="1400" u="none" cap="none" strike="noStrike">
                <a:solidFill>
                  <a:srgbClr val="FF0000"/>
                </a:solidFill>
                <a:latin typeface="Arial"/>
                <a:ea typeface="Arial"/>
                <a:cs typeface="Arial"/>
                <a:sym typeface="Arial"/>
              </a:rPr>
              <a:t>2:7:P</a:t>
            </a:r>
            <a:r>
              <a:rPr b="1" i="0" lang="en" sz="1200" u="none" cap="none" strike="noStrike">
                <a:solidFill>
                  <a:srgbClr val="FF0000"/>
                </a:solidFill>
                <a:latin typeface="Arial"/>
                <a:ea typeface="Arial"/>
                <a:cs typeface="Arial"/>
                <a:sym typeface="Arial"/>
              </a:rPr>
              <a:t>    </a:t>
            </a:r>
            <a:r>
              <a:rPr b="1" i="0" lang="en" sz="1000" u="none" cap="none" strike="noStrike">
                <a:solidFill>
                  <a:srgbClr val="FF0000"/>
                </a:solidFill>
                <a:latin typeface="Arial"/>
                <a:ea typeface="Arial"/>
                <a:cs typeface="Arial"/>
                <a:sym typeface="Arial"/>
              </a:rPr>
              <a:t>W(Y,8)</a:t>
            </a:r>
            <a:endParaRPr b="1" i="0" sz="1400" u="none" cap="none" strike="noStrike">
              <a:solidFill>
                <a:srgbClr val="FF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9900FF"/>
              </a:solidFill>
              <a:latin typeface="Arial"/>
              <a:ea typeface="Arial"/>
              <a:cs typeface="Arial"/>
              <a:sym typeface="Arial"/>
            </a:endParaRPr>
          </a:p>
        </p:txBody>
      </p:sp>
      <p:sp>
        <p:nvSpPr>
          <p:cNvPr id="412" name="Google Shape;412;p36"/>
          <p:cNvSpPr txBox="1"/>
          <p:nvPr/>
        </p:nvSpPr>
        <p:spPr>
          <a:xfrm>
            <a:off x="2582950" y="3071625"/>
            <a:ext cx="1201800" cy="14172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∞:5:B</a:t>
            </a:r>
            <a:r>
              <a:rPr b="0" i="0" lang="en" sz="1200" u="none" cap="none" strike="noStrike">
                <a:solidFill>
                  <a:srgbClr val="000000"/>
                </a:solidFill>
                <a:latin typeface="Arial"/>
                <a:ea typeface="Arial"/>
                <a:cs typeface="Arial"/>
                <a:sym typeface="Arial"/>
              </a:rPr>
              <a:t>    </a:t>
            </a:r>
            <a:r>
              <a:rPr b="0" i="0" lang="en" sz="1000" u="none" cap="none" strike="noStrike">
                <a:solidFill>
                  <a:srgbClr val="000000"/>
                </a:solidFill>
                <a:latin typeface="Arial"/>
                <a:ea typeface="Arial"/>
                <a:cs typeface="Arial"/>
                <a:sym typeface="Arial"/>
              </a:rPr>
              <a:t>W(Z,8)</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∞:7:A</a:t>
            </a:r>
            <a:r>
              <a:rPr b="0" i="0" lang="en" sz="1200" u="none" cap="none" strike="noStrike">
                <a:solidFill>
                  <a:srgbClr val="000000"/>
                </a:solidFill>
                <a:latin typeface="Arial"/>
                <a:ea typeface="Arial"/>
                <a:cs typeface="Arial"/>
                <a:sym typeface="Arial"/>
              </a:rPr>
              <a:t>  </a:t>
            </a:r>
            <a:r>
              <a:rPr b="0" i="0" lang="en" sz="1000" u="none" cap="none" strike="noStrike">
                <a:solidFill>
                  <a:srgbClr val="000000"/>
                </a:solidFill>
                <a:latin typeface="Arial"/>
                <a:ea typeface="Arial"/>
                <a:cs typeface="Arial"/>
                <a:sym typeface="Arial"/>
              </a:rPr>
              <a:t>  W(X,3)</a:t>
            </a:r>
            <a:endParaRPr b="0" i="0" sz="10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∞:12:A</a:t>
            </a:r>
            <a:r>
              <a:rPr b="0" i="0" lang="en" sz="1200" u="none" cap="none" strike="noStrike">
                <a:solidFill>
                  <a:srgbClr val="000000"/>
                </a:solidFill>
                <a:latin typeface="Arial"/>
                <a:ea typeface="Arial"/>
                <a:cs typeface="Arial"/>
                <a:sym typeface="Arial"/>
              </a:rPr>
              <a:t>  </a:t>
            </a:r>
            <a:r>
              <a:rPr b="0" i="0" lang="en" sz="1000" u="none" cap="none" strike="noStrike">
                <a:solidFill>
                  <a:srgbClr val="000000"/>
                </a:solidFill>
                <a:latin typeface="Arial"/>
                <a:ea typeface="Arial"/>
                <a:cs typeface="Arial"/>
                <a:sym typeface="Arial"/>
              </a:rPr>
              <a:t>W(Y,4)</a:t>
            </a:r>
            <a:endParaRPr b="0" i="0" sz="1400" u="none" cap="none" strike="noStrike">
              <a:solidFill>
                <a:srgbClr val="000000"/>
              </a:solidFill>
              <a:latin typeface="Arial"/>
              <a:ea typeface="Arial"/>
              <a:cs typeface="Arial"/>
              <a:sym typeface="Arial"/>
            </a:endParaRPr>
          </a:p>
        </p:txBody>
      </p:sp>
      <p:sp>
        <p:nvSpPr>
          <p:cNvPr id="413" name="Google Shape;413;p36"/>
          <p:cNvSpPr txBox="1"/>
          <p:nvPr/>
        </p:nvSpPr>
        <p:spPr>
          <a:xfrm>
            <a:off x="6570975" y="3054650"/>
            <a:ext cx="1262700" cy="14172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∞:5:B</a:t>
            </a:r>
            <a:r>
              <a:rPr b="0" i="0" lang="en" sz="1200" u="none" cap="none" strike="noStrike">
                <a:solidFill>
                  <a:srgbClr val="000000"/>
                </a:solidFill>
                <a:latin typeface="Arial"/>
                <a:ea typeface="Arial"/>
                <a:cs typeface="Arial"/>
                <a:sym typeface="Arial"/>
              </a:rPr>
              <a:t>    </a:t>
            </a:r>
            <a:r>
              <a:rPr b="0" i="0" lang="en" sz="1000" u="none" cap="none" strike="noStrike">
                <a:solidFill>
                  <a:srgbClr val="000000"/>
                </a:solidFill>
                <a:latin typeface="Arial"/>
                <a:ea typeface="Arial"/>
                <a:cs typeface="Arial"/>
                <a:sym typeface="Arial"/>
              </a:rPr>
              <a:t>W(Z,8)</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∞:7:A</a:t>
            </a:r>
            <a:r>
              <a:rPr b="0" i="0" lang="en" sz="1200" u="none" cap="none" strike="noStrike">
                <a:solidFill>
                  <a:srgbClr val="000000"/>
                </a:solidFill>
                <a:latin typeface="Arial"/>
                <a:ea typeface="Arial"/>
                <a:cs typeface="Arial"/>
                <a:sym typeface="Arial"/>
              </a:rPr>
              <a:t>  </a:t>
            </a:r>
            <a:r>
              <a:rPr b="0" i="0" lang="en" sz="1000" u="none" cap="none" strike="noStrike">
                <a:solidFill>
                  <a:srgbClr val="000000"/>
                </a:solidFill>
                <a:latin typeface="Arial"/>
                <a:ea typeface="Arial"/>
                <a:cs typeface="Arial"/>
                <a:sym typeface="Arial"/>
              </a:rPr>
              <a:t>  W(X,3)</a:t>
            </a:r>
            <a:endParaRPr b="0" i="0" sz="10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∞:12:A</a:t>
            </a:r>
            <a:r>
              <a:rPr b="0" i="0" lang="en" sz="1200" u="none" cap="none" strike="noStrike">
                <a:solidFill>
                  <a:srgbClr val="000000"/>
                </a:solidFill>
                <a:latin typeface="Arial"/>
                <a:ea typeface="Arial"/>
                <a:cs typeface="Arial"/>
                <a:sym typeface="Arial"/>
              </a:rPr>
              <a:t>  </a:t>
            </a:r>
            <a:r>
              <a:rPr b="0" i="0" lang="en" sz="1000" u="none" cap="none" strike="noStrike">
                <a:solidFill>
                  <a:srgbClr val="000000"/>
                </a:solidFill>
                <a:latin typeface="Arial"/>
                <a:ea typeface="Arial"/>
                <a:cs typeface="Arial"/>
                <a:sym typeface="Arial"/>
              </a:rPr>
              <a:t>W(Y,4)</a:t>
            </a:r>
            <a:endParaRPr b="0" i="0" sz="10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∞:13:B</a:t>
            </a:r>
            <a:r>
              <a:rPr b="0" i="0" lang="en" sz="1200" u="none" cap="none" strike="noStrike">
                <a:solidFill>
                  <a:srgbClr val="000000"/>
                </a:solidFill>
                <a:latin typeface="Arial"/>
                <a:ea typeface="Arial"/>
                <a:cs typeface="Arial"/>
                <a:sym typeface="Arial"/>
              </a:rPr>
              <a:t>  </a:t>
            </a:r>
            <a:r>
              <a:rPr b="0" i="0" lang="en" sz="1000" u="none" cap="none" strike="noStrike">
                <a:solidFill>
                  <a:srgbClr val="000000"/>
                </a:solidFill>
                <a:latin typeface="Arial"/>
                <a:ea typeface="Arial"/>
                <a:cs typeface="Arial"/>
                <a:sym typeface="Arial"/>
              </a:rPr>
              <a:t>D(Y)</a:t>
            </a:r>
            <a:endParaRPr b="0" i="0" sz="1000" u="none" cap="none" strike="noStrike">
              <a:solidFill>
                <a:srgbClr val="000000"/>
              </a:solidFill>
              <a:latin typeface="Arial"/>
              <a:ea typeface="Arial"/>
              <a:cs typeface="Arial"/>
              <a:sym typeface="Arial"/>
            </a:endParaRPr>
          </a:p>
        </p:txBody>
      </p:sp>
      <p:cxnSp>
        <p:nvCxnSpPr>
          <p:cNvPr id="414" name="Google Shape;414;p36"/>
          <p:cNvCxnSpPr/>
          <p:nvPr/>
        </p:nvCxnSpPr>
        <p:spPr>
          <a:xfrm>
            <a:off x="7503975" y="1427650"/>
            <a:ext cx="211500" cy="1326900"/>
          </a:xfrm>
          <a:prstGeom prst="straightConnector1">
            <a:avLst/>
          </a:prstGeom>
          <a:noFill/>
          <a:ln cap="flat" cmpd="sng" w="9525">
            <a:solidFill>
              <a:schemeClr val="dk2"/>
            </a:solidFill>
            <a:prstDash val="solid"/>
            <a:round/>
            <a:headEnd len="sm" w="sm" type="none"/>
            <a:tailEnd len="med" w="med" type="triangle"/>
          </a:ln>
        </p:spPr>
      </p:cxnSp>
      <p:sp>
        <p:nvSpPr>
          <p:cNvPr id="415" name="Google Shape;415;p36"/>
          <p:cNvSpPr txBox="1"/>
          <p:nvPr/>
        </p:nvSpPr>
        <p:spPr>
          <a:xfrm>
            <a:off x="7503975" y="1577200"/>
            <a:ext cx="1265400" cy="598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D(Y)</a:t>
            </a:r>
            <a:endParaRPr b="0" i="0" sz="1400" u="none" cap="none" strike="noStrike">
              <a:solidFill>
                <a:srgbClr val="000000"/>
              </a:solidFill>
              <a:latin typeface="Arial"/>
              <a:ea typeface="Arial"/>
              <a:cs typeface="Arial"/>
              <a:sym typeface="Arial"/>
            </a:endParaRPr>
          </a:p>
        </p:txBody>
      </p:sp>
      <p:sp>
        <p:nvSpPr>
          <p:cNvPr id="416" name="Google Shape;416;p3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Clr>
                <a:srgbClr val="000000"/>
              </a:buClr>
              <a:buSzPts val="1000"/>
              <a:buFont typeface="Arial"/>
              <a:buNone/>
            </a:pPr>
            <a:fld id="{00000000-1234-1234-1234-123412341234}" type="slidenum">
              <a:rPr lang="en"/>
              <a:t>‹#›</a:t>
            </a:fld>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420" name="Shape 420"/>
        <p:cNvGrpSpPr/>
        <p:nvPr/>
      </p:nvGrpSpPr>
      <p:grpSpPr>
        <a:xfrm>
          <a:off x="0" y="0"/>
          <a:ext cx="0" cy="0"/>
          <a:chOff x="0" y="0"/>
          <a:chExt cx="0" cy="0"/>
        </a:xfrm>
      </p:grpSpPr>
      <p:pic>
        <p:nvPicPr>
          <p:cNvPr id="421" name="Google Shape;421;p37"/>
          <p:cNvPicPr preferRelativeResize="0"/>
          <p:nvPr/>
        </p:nvPicPr>
        <p:blipFill rotWithShape="1">
          <a:blip r:embed="rId3">
            <a:alphaModFix/>
          </a:blip>
          <a:srcRect b="0" l="0" r="0" t="0"/>
          <a:stretch/>
        </p:blipFill>
        <p:spPr>
          <a:xfrm>
            <a:off x="152400" y="3531825"/>
            <a:ext cx="85725" cy="381000"/>
          </a:xfrm>
          <a:prstGeom prst="rect">
            <a:avLst/>
          </a:prstGeom>
          <a:noFill/>
          <a:ln>
            <a:noFill/>
          </a:ln>
        </p:spPr>
      </p:pic>
      <p:grpSp>
        <p:nvGrpSpPr>
          <p:cNvPr id="422" name="Google Shape;422;p37"/>
          <p:cNvGrpSpPr/>
          <p:nvPr/>
        </p:nvGrpSpPr>
        <p:grpSpPr>
          <a:xfrm>
            <a:off x="4482875" y="293525"/>
            <a:ext cx="1998025" cy="2103400"/>
            <a:chOff x="5195850" y="686250"/>
            <a:chExt cx="1998025" cy="2103400"/>
          </a:xfrm>
        </p:grpSpPr>
        <p:sp>
          <p:nvSpPr>
            <p:cNvPr id="423" name="Google Shape;423;p37"/>
            <p:cNvSpPr/>
            <p:nvPr/>
          </p:nvSpPr>
          <p:spPr>
            <a:xfrm>
              <a:off x="5240425" y="789250"/>
              <a:ext cx="1862700" cy="2000400"/>
            </a:xfrm>
            <a:prstGeom prst="rect">
              <a:avLst/>
            </a:prstGeom>
            <a:solidFill>
              <a:srgbClr val="C9DAF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4" name="Google Shape;424;p37"/>
            <p:cNvSpPr/>
            <p:nvPr/>
          </p:nvSpPr>
          <p:spPr>
            <a:xfrm>
              <a:off x="5320625" y="1130200"/>
              <a:ext cx="1107900" cy="1592400"/>
            </a:xfrm>
            <a:prstGeom prst="rect">
              <a:avLst/>
            </a:prstGeom>
            <a:solidFill>
              <a:srgbClr val="D9D9D9"/>
            </a:solidFill>
            <a:ln cap="flat" cmpd="sng" w="9525">
              <a:solidFill>
                <a:schemeClr val="dk2"/>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Arial"/>
                <a:ea typeface="Arial"/>
                <a:cs typeface="Arial"/>
                <a:sym typeface="Arial"/>
              </a:endParaRPr>
            </a:p>
          </p:txBody>
        </p:sp>
        <p:sp>
          <p:nvSpPr>
            <p:cNvPr id="425" name="Google Shape;425;p37"/>
            <p:cNvSpPr txBox="1"/>
            <p:nvPr/>
          </p:nvSpPr>
          <p:spPr>
            <a:xfrm>
              <a:off x="6532675" y="1054450"/>
              <a:ext cx="661200" cy="790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P: 7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A: 0</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B: 0</a:t>
              </a:r>
              <a:endParaRPr b="0" i="0" sz="1400" u="none" cap="none" strike="noStrike">
                <a:solidFill>
                  <a:srgbClr val="000000"/>
                </a:solidFill>
                <a:latin typeface="Arial"/>
                <a:ea typeface="Arial"/>
                <a:cs typeface="Arial"/>
                <a:sym typeface="Arial"/>
              </a:endParaRPr>
            </a:p>
          </p:txBody>
        </p:sp>
        <p:sp>
          <p:nvSpPr>
            <p:cNvPr id="426" name="Google Shape;426;p37"/>
            <p:cNvSpPr txBox="1"/>
            <p:nvPr/>
          </p:nvSpPr>
          <p:spPr>
            <a:xfrm>
              <a:off x="6132700" y="766950"/>
              <a:ext cx="988900" cy="3276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Versions</a:t>
              </a:r>
              <a:endParaRPr b="0" i="0" sz="1400" u="none" cap="none" strike="noStrike">
                <a:solidFill>
                  <a:srgbClr val="000000"/>
                </a:solidFill>
                <a:latin typeface="Arial"/>
                <a:ea typeface="Arial"/>
                <a:cs typeface="Arial"/>
                <a:sym typeface="Arial"/>
              </a:endParaRPr>
            </a:p>
          </p:txBody>
        </p:sp>
        <p:sp>
          <p:nvSpPr>
            <p:cNvPr id="427" name="Google Shape;427;p37"/>
            <p:cNvSpPr txBox="1"/>
            <p:nvPr/>
          </p:nvSpPr>
          <p:spPr>
            <a:xfrm>
              <a:off x="5195850" y="686250"/>
              <a:ext cx="419100" cy="4890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00"/>
                <a:buFont typeface="Arial"/>
                <a:buNone/>
              </a:pPr>
              <a:r>
                <a:rPr b="0" i="0" lang="en" sz="2400" u="none" cap="none" strike="noStrike">
                  <a:solidFill>
                    <a:srgbClr val="000000"/>
                  </a:solidFill>
                  <a:latin typeface="Arial"/>
                  <a:ea typeface="Arial"/>
                  <a:cs typeface="Arial"/>
                  <a:sym typeface="Arial"/>
                </a:rPr>
                <a:t>P</a:t>
              </a:r>
              <a:endParaRPr b="0" i="0" sz="2400" u="none" cap="none" strike="noStrike">
                <a:solidFill>
                  <a:srgbClr val="000000"/>
                </a:solidFill>
                <a:latin typeface="Arial"/>
                <a:ea typeface="Arial"/>
                <a:cs typeface="Arial"/>
                <a:sym typeface="Arial"/>
              </a:endParaRPr>
            </a:p>
          </p:txBody>
        </p:sp>
      </p:grpSp>
      <p:grpSp>
        <p:nvGrpSpPr>
          <p:cNvPr id="428" name="Google Shape;428;p37"/>
          <p:cNvGrpSpPr/>
          <p:nvPr/>
        </p:nvGrpSpPr>
        <p:grpSpPr>
          <a:xfrm>
            <a:off x="2484925" y="2670625"/>
            <a:ext cx="1998025" cy="2103400"/>
            <a:chOff x="5195850" y="686250"/>
            <a:chExt cx="1998025" cy="2103400"/>
          </a:xfrm>
        </p:grpSpPr>
        <p:sp>
          <p:nvSpPr>
            <p:cNvPr id="429" name="Google Shape;429;p37"/>
            <p:cNvSpPr/>
            <p:nvPr/>
          </p:nvSpPr>
          <p:spPr>
            <a:xfrm>
              <a:off x="5240425" y="789250"/>
              <a:ext cx="1862700" cy="2000400"/>
            </a:xfrm>
            <a:prstGeom prst="rect">
              <a:avLst/>
            </a:prstGeom>
            <a:solidFill>
              <a:srgbClr val="C9DAF8"/>
            </a:solidFill>
            <a:ln cap="flat" cmpd="sng" w="9525">
              <a:solidFill>
                <a:schemeClr val="dk2"/>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0" name="Google Shape;430;p37"/>
            <p:cNvSpPr/>
            <p:nvPr/>
          </p:nvSpPr>
          <p:spPr>
            <a:xfrm>
              <a:off x="5331125" y="1130200"/>
              <a:ext cx="1097400" cy="1592400"/>
            </a:xfrm>
            <a:prstGeom prst="rect">
              <a:avLst/>
            </a:prstGeom>
            <a:solidFill>
              <a:srgbClr val="D9D9D9"/>
            </a:solidFill>
            <a:ln cap="flat" cmpd="sng" w="9525">
              <a:solidFill>
                <a:schemeClr val="dk2"/>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1" name="Google Shape;431;p37"/>
            <p:cNvSpPr txBox="1"/>
            <p:nvPr/>
          </p:nvSpPr>
          <p:spPr>
            <a:xfrm>
              <a:off x="6532675" y="1054450"/>
              <a:ext cx="661200" cy="790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P: 0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A: 12</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B: 5</a:t>
              </a:r>
              <a:endParaRPr b="0" i="0" sz="1400" u="none" cap="none" strike="noStrike">
                <a:solidFill>
                  <a:srgbClr val="000000"/>
                </a:solidFill>
                <a:latin typeface="Arial"/>
                <a:ea typeface="Arial"/>
                <a:cs typeface="Arial"/>
                <a:sym typeface="Arial"/>
              </a:endParaRPr>
            </a:p>
          </p:txBody>
        </p:sp>
        <p:sp>
          <p:nvSpPr>
            <p:cNvPr id="432" name="Google Shape;432;p37"/>
            <p:cNvSpPr txBox="1"/>
            <p:nvPr/>
          </p:nvSpPr>
          <p:spPr>
            <a:xfrm>
              <a:off x="6121183" y="766950"/>
              <a:ext cx="1000417" cy="3276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Versions</a:t>
              </a:r>
              <a:endParaRPr b="0" i="0" sz="1400" u="none" cap="none" strike="noStrike">
                <a:solidFill>
                  <a:srgbClr val="000000"/>
                </a:solidFill>
                <a:latin typeface="Arial"/>
                <a:ea typeface="Arial"/>
                <a:cs typeface="Arial"/>
                <a:sym typeface="Arial"/>
              </a:endParaRPr>
            </a:p>
          </p:txBody>
        </p:sp>
        <p:sp>
          <p:nvSpPr>
            <p:cNvPr id="433" name="Google Shape;433;p37"/>
            <p:cNvSpPr txBox="1"/>
            <p:nvPr/>
          </p:nvSpPr>
          <p:spPr>
            <a:xfrm>
              <a:off x="5195850" y="686250"/>
              <a:ext cx="419100" cy="4890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00"/>
                <a:buFont typeface="Arial"/>
                <a:buNone/>
              </a:pPr>
              <a:r>
                <a:rPr b="0" i="0" lang="en" sz="2400" u="none" cap="none" strike="noStrike">
                  <a:solidFill>
                    <a:srgbClr val="000000"/>
                  </a:solidFill>
                  <a:latin typeface="Arial"/>
                  <a:ea typeface="Arial"/>
                  <a:cs typeface="Arial"/>
                  <a:sym typeface="Arial"/>
                </a:rPr>
                <a:t>A</a:t>
              </a:r>
              <a:endParaRPr b="0" i="0" sz="2400" u="none" cap="none" strike="noStrike">
                <a:solidFill>
                  <a:srgbClr val="000000"/>
                </a:solidFill>
                <a:latin typeface="Arial"/>
                <a:ea typeface="Arial"/>
                <a:cs typeface="Arial"/>
                <a:sym typeface="Arial"/>
              </a:endParaRPr>
            </a:p>
          </p:txBody>
        </p:sp>
      </p:grpSp>
      <p:grpSp>
        <p:nvGrpSpPr>
          <p:cNvPr id="434" name="Google Shape;434;p37"/>
          <p:cNvGrpSpPr/>
          <p:nvPr/>
        </p:nvGrpSpPr>
        <p:grpSpPr>
          <a:xfrm>
            <a:off x="6462100" y="2670625"/>
            <a:ext cx="1998025" cy="2103400"/>
            <a:chOff x="5195850" y="686250"/>
            <a:chExt cx="1998025" cy="2103400"/>
          </a:xfrm>
        </p:grpSpPr>
        <p:sp>
          <p:nvSpPr>
            <p:cNvPr id="435" name="Google Shape;435;p37"/>
            <p:cNvSpPr/>
            <p:nvPr/>
          </p:nvSpPr>
          <p:spPr>
            <a:xfrm>
              <a:off x="5240425" y="789250"/>
              <a:ext cx="1862700" cy="2000400"/>
            </a:xfrm>
            <a:prstGeom prst="rect">
              <a:avLst/>
            </a:prstGeom>
            <a:solidFill>
              <a:srgbClr val="C9DAF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6" name="Google Shape;436;p37"/>
            <p:cNvSpPr/>
            <p:nvPr/>
          </p:nvSpPr>
          <p:spPr>
            <a:xfrm>
              <a:off x="5319925" y="1130200"/>
              <a:ext cx="1108500" cy="1592400"/>
            </a:xfrm>
            <a:prstGeom prst="rect">
              <a:avLst/>
            </a:prstGeom>
            <a:solidFill>
              <a:srgbClr val="D9D9D9"/>
            </a:solidFill>
            <a:ln cap="flat" cmpd="sng" w="9525">
              <a:solidFill>
                <a:schemeClr val="dk2"/>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7" name="Google Shape;437;p37"/>
            <p:cNvSpPr txBox="1"/>
            <p:nvPr/>
          </p:nvSpPr>
          <p:spPr>
            <a:xfrm>
              <a:off x="6532675" y="1054450"/>
              <a:ext cx="661200" cy="790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P: 0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A: 12</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B: 13</a:t>
              </a:r>
              <a:endParaRPr b="0" i="0" sz="1400" u="none" cap="none" strike="noStrike">
                <a:solidFill>
                  <a:srgbClr val="000000"/>
                </a:solidFill>
                <a:latin typeface="Arial"/>
                <a:ea typeface="Arial"/>
                <a:cs typeface="Arial"/>
                <a:sym typeface="Arial"/>
              </a:endParaRPr>
            </a:p>
          </p:txBody>
        </p:sp>
        <p:sp>
          <p:nvSpPr>
            <p:cNvPr id="438" name="Google Shape;438;p37"/>
            <p:cNvSpPr txBox="1"/>
            <p:nvPr/>
          </p:nvSpPr>
          <p:spPr>
            <a:xfrm>
              <a:off x="5965925" y="766950"/>
              <a:ext cx="1155675" cy="3276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Versions</a:t>
              </a:r>
              <a:endParaRPr b="0" i="0" sz="1400" u="none" cap="none" strike="noStrike">
                <a:solidFill>
                  <a:srgbClr val="000000"/>
                </a:solidFill>
                <a:latin typeface="Arial"/>
                <a:ea typeface="Arial"/>
                <a:cs typeface="Arial"/>
                <a:sym typeface="Arial"/>
              </a:endParaRPr>
            </a:p>
          </p:txBody>
        </p:sp>
        <p:sp>
          <p:nvSpPr>
            <p:cNvPr id="439" name="Google Shape;439;p37"/>
            <p:cNvSpPr txBox="1"/>
            <p:nvPr/>
          </p:nvSpPr>
          <p:spPr>
            <a:xfrm>
              <a:off x="5195850" y="686250"/>
              <a:ext cx="419100" cy="4890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00"/>
                <a:buFont typeface="Arial"/>
                <a:buNone/>
              </a:pPr>
              <a:r>
                <a:rPr b="0" i="0" lang="en" sz="2400" u="none" cap="none" strike="noStrike">
                  <a:solidFill>
                    <a:srgbClr val="000000"/>
                  </a:solidFill>
                  <a:latin typeface="Arial"/>
                  <a:ea typeface="Arial"/>
                  <a:cs typeface="Arial"/>
                  <a:sym typeface="Arial"/>
                </a:rPr>
                <a:t>B</a:t>
              </a:r>
              <a:endParaRPr b="0" i="0" sz="2400" u="none" cap="none" strike="noStrike">
                <a:solidFill>
                  <a:srgbClr val="000000"/>
                </a:solidFill>
                <a:latin typeface="Arial"/>
                <a:ea typeface="Arial"/>
                <a:cs typeface="Arial"/>
                <a:sym typeface="Arial"/>
              </a:endParaRPr>
            </a:p>
          </p:txBody>
        </p:sp>
      </p:grpSp>
      <p:sp>
        <p:nvSpPr>
          <p:cNvPr id="440" name="Google Shape;440;p37"/>
          <p:cNvSpPr txBox="1"/>
          <p:nvPr/>
        </p:nvSpPr>
        <p:spPr>
          <a:xfrm>
            <a:off x="367300" y="1144525"/>
            <a:ext cx="1881900" cy="6573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Anti-entropy Session</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P &amp; B</a:t>
            </a:r>
            <a:endParaRPr b="0" i="0" sz="1400" u="none" cap="none" strike="noStrike">
              <a:solidFill>
                <a:srgbClr val="000000"/>
              </a:solidFill>
              <a:latin typeface="Arial"/>
              <a:ea typeface="Arial"/>
              <a:cs typeface="Arial"/>
              <a:sym typeface="Arial"/>
            </a:endParaRPr>
          </a:p>
        </p:txBody>
      </p:sp>
      <p:cxnSp>
        <p:nvCxnSpPr>
          <p:cNvPr id="441" name="Google Shape;441;p37"/>
          <p:cNvCxnSpPr/>
          <p:nvPr/>
        </p:nvCxnSpPr>
        <p:spPr>
          <a:xfrm rot="10800000">
            <a:off x="6480900" y="1801825"/>
            <a:ext cx="674700" cy="890100"/>
          </a:xfrm>
          <a:prstGeom prst="straightConnector1">
            <a:avLst/>
          </a:prstGeom>
          <a:noFill/>
          <a:ln cap="flat" cmpd="sng" w="9525">
            <a:solidFill>
              <a:schemeClr val="dk2"/>
            </a:solidFill>
            <a:prstDash val="solid"/>
            <a:round/>
            <a:headEnd len="sm" w="sm" type="none"/>
            <a:tailEnd len="med" w="med" type="triangle"/>
          </a:ln>
        </p:spPr>
      </p:cxnSp>
      <p:cxnSp>
        <p:nvCxnSpPr>
          <p:cNvPr id="442" name="Google Shape;442;p37"/>
          <p:cNvCxnSpPr/>
          <p:nvPr/>
        </p:nvCxnSpPr>
        <p:spPr>
          <a:xfrm>
            <a:off x="5779725" y="2444900"/>
            <a:ext cx="694500" cy="876600"/>
          </a:xfrm>
          <a:prstGeom prst="straightConnector1">
            <a:avLst/>
          </a:prstGeom>
          <a:noFill/>
          <a:ln cap="flat" cmpd="sng" w="9525">
            <a:solidFill>
              <a:schemeClr val="dk2"/>
            </a:solidFill>
            <a:prstDash val="solid"/>
            <a:round/>
            <a:headEnd len="sm" w="sm" type="none"/>
            <a:tailEnd len="med" w="med" type="triangle"/>
          </a:ln>
        </p:spPr>
      </p:cxnSp>
      <p:sp>
        <p:nvSpPr>
          <p:cNvPr id="443" name="Google Shape;443;p37"/>
          <p:cNvSpPr txBox="1"/>
          <p:nvPr/>
        </p:nvSpPr>
        <p:spPr>
          <a:xfrm>
            <a:off x="4577925" y="684325"/>
            <a:ext cx="1201800" cy="1456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0" lang="en" sz="1400" u="none" cap="none" strike="noStrike">
                <a:solidFill>
                  <a:srgbClr val="FF0000"/>
                </a:solidFill>
                <a:latin typeface="Arial"/>
                <a:ea typeface="Arial"/>
                <a:cs typeface="Arial"/>
                <a:sym typeface="Arial"/>
              </a:rPr>
              <a:t>1:1:P</a:t>
            </a:r>
            <a:r>
              <a:rPr b="1" i="0" lang="en" sz="1200" u="none" cap="none" strike="noStrike">
                <a:solidFill>
                  <a:srgbClr val="FF0000"/>
                </a:solidFill>
                <a:latin typeface="Arial"/>
                <a:ea typeface="Arial"/>
                <a:cs typeface="Arial"/>
                <a:sym typeface="Arial"/>
              </a:rPr>
              <a:t>    </a:t>
            </a:r>
            <a:r>
              <a:rPr b="1" i="0" lang="en" sz="1000" u="none" cap="none" strike="noStrike">
                <a:solidFill>
                  <a:srgbClr val="FF0000"/>
                </a:solidFill>
                <a:latin typeface="Arial"/>
                <a:ea typeface="Arial"/>
                <a:cs typeface="Arial"/>
                <a:sym typeface="Arial"/>
              </a:rPr>
              <a:t>W(X,4)</a:t>
            </a:r>
            <a:endParaRPr b="1" i="0" sz="1000" u="none" cap="none" strike="noStrike">
              <a:solidFill>
                <a:srgbClr val="FF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1" i="0" lang="en" sz="1400" u="none" cap="none" strike="noStrike">
                <a:solidFill>
                  <a:srgbClr val="FF0000"/>
                </a:solidFill>
                <a:latin typeface="Arial"/>
                <a:ea typeface="Arial"/>
                <a:cs typeface="Arial"/>
                <a:sym typeface="Arial"/>
              </a:rPr>
              <a:t>2:7:P</a:t>
            </a:r>
            <a:r>
              <a:rPr b="1" i="0" lang="en" sz="1200" u="none" cap="none" strike="noStrike">
                <a:solidFill>
                  <a:srgbClr val="FF0000"/>
                </a:solidFill>
                <a:latin typeface="Arial"/>
                <a:ea typeface="Arial"/>
                <a:cs typeface="Arial"/>
                <a:sym typeface="Arial"/>
              </a:rPr>
              <a:t>    </a:t>
            </a:r>
            <a:r>
              <a:rPr b="1" i="0" lang="en" sz="1000" u="none" cap="none" strike="noStrike">
                <a:solidFill>
                  <a:srgbClr val="FF0000"/>
                </a:solidFill>
                <a:latin typeface="Arial"/>
                <a:ea typeface="Arial"/>
                <a:cs typeface="Arial"/>
                <a:sym typeface="Arial"/>
              </a:rPr>
              <a:t>W(Y,8)</a:t>
            </a:r>
            <a:endParaRPr b="1" i="0" sz="1400" u="none" cap="none" strike="noStrike">
              <a:solidFill>
                <a:srgbClr val="FF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9900FF"/>
              </a:solidFill>
              <a:latin typeface="Arial"/>
              <a:ea typeface="Arial"/>
              <a:cs typeface="Arial"/>
              <a:sym typeface="Arial"/>
            </a:endParaRPr>
          </a:p>
        </p:txBody>
      </p:sp>
      <p:sp>
        <p:nvSpPr>
          <p:cNvPr id="444" name="Google Shape;444;p37"/>
          <p:cNvSpPr txBox="1"/>
          <p:nvPr/>
        </p:nvSpPr>
        <p:spPr>
          <a:xfrm>
            <a:off x="2582950" y="3071625"/>
            <a:ext cx="1201800" cy="1456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∞:5:B</a:t>
            </a:r>
            <a:r>
              <a:rPr b="0" i="0" lang="en" sz="1200" u="none" cap="none" strike="noStrike">
                <a:solidFill>
                  <a:srgbClr val="000000"/>
                </a:solidFill>
                <a:latin typeface="Arial"/>
                <a:ea typeface="Arial"/>
                <a:cs typeface="Arial"/>
                <a:sym typeface="Arial"/>
              </a:rPr>
              <a:t>    </a:t>
            </a:r>
            <a:r>
              <a:rPr b="0" i="0" lang="en" sz="1000" u="none" cap="none" strike="noStrike">
                <a:solidFill>
                  <a:srgbClr val="000000"/>
                </a:solidFill>
                <a:latin typeface="Arial"/>
                <a:ea typeface="Arial"/>
                <a:cs typeface="Arial"/>
                <a:sym typeface="Arial"/>
              </a:rPr>
              <a:t>W(Z,8)</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∞:7:A</a:t>
            </a:r>
            <a:r>
              <a:rPr b="0" i="0" lang="en" sz="1200" u="none" cap="none" strike="noStrike">
                <a:solidFill>
                  <a:srgbClr val="000000"/>
                </a:solidFill>
                <a:latin typeface="Arial"/>
                <a:ea typeface="Arial"/>
                <a:cs typeface="Arial"/>
                <a:sym typeface="Arial"/>
              </a:rPr>
              <a:t>  </a:t>
            </a:r>
            <a:r>
              <a:rPr b="0" i="0" lang="en" sz="1000" u="none" cap="none" strike="noStrike">
                <a:solidFill>
                  <a:srgbClr val="000000"/>
                </a:solidFill>
                <a:latin typeface="Arial"/>
                <a:ea typeface="Arial"/>
                <a:cs typeface="Arial"/>
                <a:sym typeface="Arial"/>
              </a:rPr>
              <a:t>  W(X,3)</a:t>
            </a:r>
            <a:endParaRPr b="0" i="0" sz="10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∞:12:A</a:t>
            </a:r>
            <a:r>
              <a:rPr b="0" i="0" lang="en" sz="1200" u="none" cap="none" strike="noStrike">
                <a:solidFill>
                  <a:srgbClr val="000000"/>
                </a:solidFill>
                <a:latin typeface="Arial"/>
                <a:ea typeface="Arial"/>
                <a:cs typeface="Arial"/>
                <a:sym typeface="Arial"/>
              </a:rPr>
              <a:t>  </a:t>
            </a:r>
            <a:r>
              <a:rPr b="0" i="0" lang="en" sz="1000" u="none" cap="none" strike="noStrike">
                <a:solidFill>
                  <a:srgbClr val="000000"/>
                </a:solidFill>
                <a:latin typeface="Arial"/>
                <a:ea typeface="Arial"/>
                <a:cs typeface="Arial"/>
                <a:sym typeface="Arial"/>
              </a:rPr>
              <a:t>W(Y,4)</a:t>
            </a:r>
            <a:endParaRPr b="0" i="0" sz="1400" u="none" cap="none" strike="noStrike">
              <a:solidFill>
                <a:srgbClr val="000000"/>
              </a:solidFill>
              <a:latin typeface="Arial"/>
              <a:ea typeface="Arial"/>
              <a:cs typeface="Arial"/>
              <a:sym typeface="Arial"/>
            </a:endParaRPr>
          </a:p>
        </p:txBody>
      </p:sp>
      <p:sp>
        <p:nvSpPr>
          <p:cNvPr id="445" name="Google Shape;445;p37"/>
          <p:cNvSpPr txBox="1"/>
          <p:nvPr/>
        </p:nvSpPr>
        <p:spPr>
          <a:xfrm>
            <a:off x="6570975" y="3054650"/>
            <a:ext cx="1262700" cy="1404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∞:5:B</a:t>
            </a:r>
            <a:r>
              <a:rPr b="0" i="0" lang="en" sz="1200" u="none" cap="none" strike="noStrike">
                <a:solidFill>
                  <a:srgbClr val="000000"/>
                </a:solidFill>
                <a:latin typeface="Arial"/>
                <a:ea typeface="Arial"/>
                <a:cs typeface="Arial"/>
                <a:sym typeface="Arial"/>
              </a:rPr>
              <a:t>    </a:t>
            </a:r>
            <a:r>
              <a:rPr b="0" i="0" lang="en" sz="1000" u="none" cap="none" strike="noStrike">
                <a:solidFill>
                  <a:srgbClr val="000000"/>
                </a:solidFill>
                <a:latin typeface="Arial"/>
                <a:ea typeface="Arial"/>
                <a:cs typeface="Arial"/>
                <a:sym typeface="Arial"/>
              </a:rPr>
              <a:t>W(Z,8)</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∞:7:A</a:t>
            </a:r>
            <a:r>
              <a:rPr b="0" i="0" lang="en" sz="1200" u="none" cap="none" strike="noStrike">
                <a:solidFill>
                  <a:srgbClr val="000000"/>
                </a:solidFill>
                <a:latin typeface="Arial"/>
                <a:ea typeface="Arial"/>
                <a:cs typeface="Arial"/>
                <a:sym typeface="Arial"/>
              </a:rPr>
              <a:t>  </a:t>
            </a:r>
            <a:r>
              <a:rPr b="0" i="0" lang="en" sz="1000" u="none" cap="none" strike="noStrike">
                <a:solidFill>
                  <a:srgbClr val="000000"/>
                </a:solidFill>
                <a:latin typeface="Arial"/>
                <a:ea typeface="Arial"/>
                <a:cs typeface="Arial"/>
                <a:sym typeface="Arial"/>
              </a:rPr>
              <a:t>  W(X,3)</a:t>
            </a:r>
            <a:endParaRPr b="0" i="0" sz="10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∞:12:A</a:t>
            </a:r>
            <a:r>
              <a:rPr b="0" i="0" lang="en" sz="1200" u="none" cap="none" strike="noStrike">
                <a:solidFill>
                  <a:srgbClr val="000000"/>
                </a:solidFill>
                <a:latin typeface="Arial"/>
                <a:ea typeface="Arial"/>
                <a:cs typeface="Arial"/>
                <a:sym typeface="Arial"/>
              </a:rPr>
              <a:t>  </a:t>
            </a:r>
            <a:r>
              <a:rPr b="0" i="0" lang="en" sz="1000" u="none" cap="none" strike="noStrike">
                <a:solidFill>
                  <a:srgbClr val="000000"/>
                </a:solidFill>
                <a:latin typeface="Arial"/>
                <a:ea typeface="Arial"/>
                <a:cs typeface="Arial"/>
                <a:sym typeface="Arial"/>
              </a:rPr>
              <a:t>W(Y,4)</a:t>
            </a:r>
            <a:endParaRPr b="0" i="0" sz="10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∞:13:B</a:t>
            </a:r>
            <a:r>
              <a:rPr b="0" i="0" lang="en" sz="1200" u="none" cap="none" strike="noStrike">
                <a:solidFill>
                  <a:srgbClr val="000000"/>
                </a:solidFill>
                <a:latin typeface="Arial"/>
                <a:ea typeface="Arial"/>
                <a:cs typeface="Arial"/>
                <a:sym typeface="Arial"/>
              </a:rPr>
              <a:t>  </a:t>
            </a:r>
            <a:r>
              <a:rPr b="0" i="0" lang="en" sz="1000" u="none" cap="none" strike="noStrike">
                <a:solidFill>
                  <a:srgbClr val="000000"/>
                </a:solidFill>
                <a:latin typeface="Arial"/>
                <a:ea typeface="Arial"/>
                <a:cs typeface="Arial"/>
                <a:sym typeface="Arial"/>
              </a:rPr>
              <a:t>D(Y)</a:t>
            </a:r>
            <a:endParaRPr b="0" i="0" sz="1000" u="none" cap="none" strike="noStrike">
              <a:solidFill>
                <a:srgbClr val="000000"/>
              </a:solidFill>
              <a:latin typeface="Arial"/>
              <a:ea typeface="Arial"/>
              <a:cs typeface="Arial"/>
              <a:sym typeface="Arial"/>
            </a:endParaRPr>
          </a:p>
        </p:txBody>
      </p:sp>
      <p:sp>
        <p:nvSpPr>
          <p:cNvPr id="446" name="Google Shape;446;p37"/>
          <p:cNvSpPr/>
          <p:nvPr/>
        </p:nvSpPr>
        <p:spPr>
          <a:xfrm>
            <a:off x="4973013" y="2980475"/>
            <a:ext cx="1107900" cy="462000"/>
          </a:xfrm>
          <a:prstGeom prst="rect">
            <a:avLst/>
          </a:prstGeom>
          <a:solidFill>
            <a:srgbClr val="D9D9D9"/>
          </a:solidFill>
          <a:ln cap="flat" cmpd="sng" w="9525">
            <a:solidFill>
              <a:schemeClr val="dk2"/>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Arial"/>
              <a:ea typeface="Arial"/>
              <a:cs typeface="Arial"/>
              <a:sym typeface="Arial"/>
            </a:endParaRPr>
          </a:p>
        </p:txBody>
      </p:sp>
      <p:sp>
        <p:nvSpPr>
          <p:cNvPr id="447" name="Google Shape;447;p37"/>
          <p:cNvSpPr txBox="1"/>
          <p:nvPr/>
        </p:nvSpPr>
        <p:spPr>
          <a:xfrm>
            <a:off x="4926063" y="2900250"/>
            <a:ext cx="1201800" cy="5031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0" lang="en" sz="1400" u="none" cap="none" strike="noStrike">
                <a:solidFill>
                  <a:srgbClr val="FF0000"/>
                </a:solidFill>
                <a:latin typeface="Arial"/>
                <a:ea typeface="Arial"/>
                <a:cs typeface="Arial"/>
                <a:sym typeface="Arial"/>
              </a:rPr>
              <a:t>1:1:P</a:t>
            </a:r>
            <a:r>
              <a:rPr b="1" i="0" lang="en" sz="1200" u="none" cap="none" strike="noStrike">
                <a:solidFill>
                  <a:srgbClr val="FF0000"/>
                </a:solidFill>
                <a:latin typeface="Arial"/>
                <a:ea typeface="Arial"/>
                <a:cs typeface="Arial"/>
                <a:sym typeface="Arial"/>
              </a:rPr>
              <a:t>    </a:t>
            </a:r>
            <a:r>
              <a:rPr b="1" i="0" lang="en" sz="1000" u="none" cap="none" strike="noStrike">
                <a:solidFill>
                  <a:srgbClr val="FF0000"/>
                </a:solidFill>
                <a:latin typeface="Arial"/>
                <a:ea typeface="Arial"/>
                <a:cs typeface="Arial"/>
                <a:sym typeface="Arial"/>
              </a:rPr>
              <a:t>W(X,4)</a:t>
            </a:r>
            <a:endParaRPr b="1" i="0" sz="1000" u="none" cap="none" strike="noStrike">
              <a:solidFill>
                <a:srgbClr val="FF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1" i="0" lang="en" sz="1400" u="none" cap="none" strike="noStrike">
                <a:solidFill>
                  <a:srgbClr val="FF0000"/>
                </a:solidFill>
                <a:latin typeface="Arial"/>
                <a:ea typeface="Arial"/>
                <a:cs typeface="Arial"/>
                <a:sym typeface="Arial"/>
              </a:rPr>
              <a:t>2:7:P</a:t>
            </a:r>
            <a:r>
              <a:rPr b="1" i="0" lang="en" sz="1200" u="none" cap="none" strike="noStrike">
                <a:solidFill>
                  <a:srgbClr val="FF0000"/>
                </a:solidFill>
                <a:latin typeface="Arial"/>
                <a:ea typeface="Arial"/>
                <a:cs typeface="Arial"/>
                <a:sym typeface="Arial"/>
              </a:rPr>
              <a:t>    </a:t>
            </a:r>
            <a:r>
              <a:rPr b="1" i="0" lang="en" sz="1000" u="none" cap="none" strike="noStrike">
                <a:solidFill>
                  <a:srgbClr val="FF0000"/>
                </a:solidFill>
                <a:latin typeface="Arial"/>
                <a:ea typeface="Arial"/>
                <a:cs typeface="Arial"/>
                <a:sym typeface="Arial"/>
              </a:rPr>
              <a:t>W(Y,8)</a:t>
            </a:r>
            <a:endParaRPr b="1" i="0" sz="1400" u="none" cap="none" strike="noStrike">
              <a:solidFill>
                <a:srgbClr val="FF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9900FF"/>
              </a:solidFill>
              <a:latin typeface="Arial"/>
              <a:ea typeface="Arial"/>
              <a:cs typeface="Arial"/>
              <a:sym typeface="Arial"/>
            </a:endParaRPr>
          </a:p>
        </p:txBody>
      </p:sp>
      <p:sp>
        <p:nvSpPr>
          <p:cNvPr id="448" name="Google Shape;448;p37"/>
          <p:cNvSpPr txBox="1"/>
          <p:nvPr/>
        </p:nvSpPr>
        <p:spPr>
          <a:xfrm>
            <a:off x="5419725" y="3531825"/>
            <a:ext cx="661200" cy="790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P: 7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A: 0</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B: 0</a:t>
            </a:r>
            <a:endParaRPr b="0" i="0" sz="1400" u="none" cap="none" strike="noStrike">
              <a:solidFill>
                <a:srgbClr val="000000"/>
              </a:solidFill>
              <a:latin typeface="Arial"/>
              <a:ea typeface="Arial"/>
              <a:cs typeface="Arial"/>
              <a:sym typeface="Arial"/>
            </a:endParaRPr>
          </a:p>
        </p:txBody>
      </p:sp>
      <p:sp>
        <p:nvSpPr>
          <p:cNvPr id="449" name="Google Shape;449;p37"/>
          <p:cNvSpPr/>
          <p:nvPr/>
        </p:nvSpPr>
        <p:spPr>
          <a:xfrm>
            <a:off x="7155600" y="1635650"/>
            <a:ext cx="1108500" cy="876600"/>
          </a:xfrm>
          <a:prstGeom prst="rect">
            <a:avLst/>
          </a:prstGeom>
          <a:solidFill>
            <a:srgbClr val="D9D9D9"/>
          </a:solidFill>
          <a:ln cap="flat" cmpd="sng" w="9525">
            <a:solidFill>
              <a:schemeClr val="dk2"/>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0" name="Google Shape;450;p37"/>
          <p:cNvSpPr txBox="1"/>
          <p:nvPr/>
        </p:nvSpPr>
        <p:spPr>
          <a:xfrm>
            <a:off x="7078500" y="1544425"/>
            <a:ext cx="1262700" cy="967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∞:5:B</a:t>
            </a:r>
            <a:r>
              <a:rPr b="0" i="0" lang="en" sz="1200" u="none" cap="none" strike="noStrike">
                <a:solidFill>
                  <a:srgbClr val="000000"/>
                </a:solidFill>
                <a:latin typeface="Arial"/>
                <a:ea typeface="Arial"/>
                <a:cs typeface="Arial"/>
                <a:sym typeface="Arial"/>
              </a:rPr>
              <a:t>    </a:t>
            </a:r>
            <a:r>
              <a:rPr b="0" i="0" lang="en" sz="1000" u="none" cap="none" strike="noStrike">
                <a:solidFill>
                  <a:srgbClr val="000000"/>
                </a:solidFill>
                <a:latin typeface="Arial"/>
                <a:ea typeface="Arial"/>
                <a:cs typeface="Arial"/>
                <a:sym typeface="Arial"/>
              </a:rPr>
              <a:t>W(Z,8)</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∞:7:A</a:t>
            </a:r>
            <a:r>
              <a:rPr b="0" i="0" lang="en" sz="1200" u="none" cap="none" strike="noStrike">
                <a:solidFill>
                  <a:srgbClr val="000000"/>
                </a:solidFill>
                <a:latin typeface="Arial"/>
                <a:ea typeface="Arial"/>
                <a:cs typeface="Arial"/>
                <a:sym typeface="Arial"/>
              </a:rPr>
              <a:t>  </a:t>
            </a:r>
            <a:r>
              <a:rPr b="0" i="0" lang="en" sz="1000" u="none" cap="none" strike="noStrike">
                <a:solidFill>
                  <a:srgbClr val="000000"/>
                </a:solidFill>
                <a:latin typeface="Arial"/>
                <a:ea typeface="Arial"/>
                <a:cs typeface="Arial"/>
                <a:sym typeface="Arial"/>
              </a:rPr>
              <a:t>  W(X,3)</a:t>
            </a:r>
            <a:endParaRPr b="0" i="0" sz="10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∞:12:A</a:t>
            </a:r>
            <a:r>
              <a:rPr b="0" i="0" lang="en" sz="1200" u="none" cap="none" strike="noStrike">
                <a:solidFill>
                  <a:srgbClr val="000000"/>
                </a:solidFill>
                <a:latin typeface="Arial"/>
                <a:ea typeface="Arial"/>
                <a:cs typeface="Arial"/>
                <a:sym typeface="Arial"/>
              </a:rPr>
              <a:t>  </a:t>
            </a:r>
            <a:r>
              <a:rPr b="0" i="0" lang="en" sz="1000" u="none" cap="none" strike="noStrike">
                <a:solidFill>
                  <a:srgbClr val="000000"/>
                </a:solidFill>
                <a:latin typeface="Arial"/>
                <a:ea typeface="Arial"/>
                <a:cs typeface="Arial"/>
                <a:sym typeface="Arial"/>
              </a:rPr>
              <a:t>W(Y,4)</a:t>
            </a:r>
            <a:endParaRPr b="0" i="0" sz="10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∞:13:B</a:t>
            </a:r>
            <a:r>
              <a:rPr b="0" i="0" lang="en" sz="1200" u="none" cap="none" strike="noStrike">
                <a:solidFill>
                  <a:srgbClr val="000000"/>
                </a:solidFill>
                <a:latin typeface="Arial"/>
                <a:ea typeface="Arial"/>
                <a:cs typeface="Arial"/>
                <a:sym typeface="Arial"/>
              </a:rPr>
              <a:t>  </a:t>
            </a:r>
            <a:r>
              <a:rPr b="0" i="0" lang="en" sz="1000" u="none" cap="none" strike="noStrike">
                <a:solidFill>
                  <a:srgbClr val="000000"/>
                </a:solidFill>
                <a:latin typeface="Arial"/>
                <a:ea typeface="Arial"/>
                <a:cs typeface="Arial"/>
                <a:sym typeface="Arial"/>
              </a:rPr>
              <a:t>D(Y)</a:t>
            </a:r>
            <a:endParaRPr b="0" i="0" sz="1000" u="none" cap="none" strike="noStrike">
              <a:solidFill>
                <a:srgbClr val="000000"/>
              </a:solidFill>
              <a:latin typeface="Arial"/>
              <a:ea typeface="Arial"/>
              <a:cs typeface="Arial"/>
              <a:sym typeface="Arial"/>
            </a:endParaRPr>
          </a:p>
        </p:txBody>
      </p:sp>
      <p:sp>
        <p:nvSpPr>
          <p:cNvPr id="451" name="Google Shape;451;p37"/>
          <p:cNvSpPr txBox="1"/>
          <p:nvPr/>
        </p:nvSpPr>
        <p:spPr>
          <a:xfrm>
            <a:off x="6570975" y="1203200"/>
            <a:ext cx="661200" cy="790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P: 0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A: 12</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B: 13</a:t>
            </a:r>
            <a:endParaRPr b="0" i="0" sz="1400" u="none" cap="none" strike="noStrike">
              <a:solidFill>
                <a:srgbClr val="000000"/>
              </a:solidFill>
              <a:latin typeface="Arial"/>
              <a:ea typeface="Arial"/>
              <a:cs typeface="Arial"/>
              <a:sym typeface="Arial"/>
            </a:endParaRPr>
          </a:p>
        </p:txBody>
      </p:sp>
      <p:sp>
        <p:nvSpPr>
          <p:cNvPr id="452" name="Google Shape;452;p37"/>
          <p:cNvSpPr txBox="1"/>
          <p:nvPr/>
        </p:nvSpPr>
        <p:spPr>
          <a:xfrm>
            <a:off x="151497" y="448232"/>
            <a:ext cx="4430916" cy="572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2800"/>
              <a:buFont typeface="Arial"/>
              <a:buNone/>
            </a:pPr>
            <a:r>
              <a:rPr b="0" i="0" lang="en" sz="2800" u="none" cap="none" strike="noStrike">
                <a:solidFill>
                  <a:srgbClr val="000000"/>
                </a:solidFill>
                <a:latin typeface="Arial"/>
                <a:ea typeface="Arial"/>
                <a:cs typeface="Arial"/>
                <a:sym typeface="Arial"/>
              </a:rPr>
              <a:t>Bayou Anti-Entropy (Sync)</a:t>
            </a:r>
            <a:endParaRPr b="0" i="0" sz="1400" u="none" cap="none" strike="noStrike">
              <a:solidFill>
                <a:srgbClr val="000000"/>
              </a:solidFill>
              <a:latin typeface="Arial"/>
              <a:ea typeface="Arial"/>
              <a:cs typeface="Arial"/>
              <a:sym typeface="Arial"/>
            </a:endParaRPr>
          </a:p>
        </p:txBody>
      </p:sp>
      <p:sp>
        <p:nvSpPr>
          <p:cNvPr id="453" name="Google Shape;453;p3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Clr>
                <a:srgbClr val="000000"/>
              </a:buClr>
              <a:buSzPts val="1000"/>
              <a:buFont typeface="Arial"/>
              <a:buNone/>
            </a:pPr>
            <a:fld id="{00000000-1234-1234-1234-123412341234}" type="slidenum">
              <a:rPr lang="en"/>
              <a:t>‹#›</a:t>
            </a:fld>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457" name="Shape 457"/>
        <p:cNvGrpSpPr/>
        <p:nvPr/>
      </p:nvGrpSpPr>
      <p:grpSpPr>
        <a:xfrm>
          <a:off x="0" y="0"/>
          <a:ext cx="0" cy="0"/>
          <a:chOff x="0" y="0"/>
          <a:chExt cx="0" cy="0"/>
        </a:xfrm>
      </p:grpSpPr>
      <p:sp>
        <p:nvSpPr>
          <p:cNvPr id="458" name="Google Shape;458;p38"/>
          <p:cNvSpPr txBox="1"/>
          <p:nvPr>
            <p:ph type="title"/>
          </p:nvPr>
        </p:nvSpPr>
        <p:spPr>
          <a:xfrm>
            <a:off x="311700" y="445025"/>
            <a:ext cx="32979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
                <a:solidFill>
                  <a:srgbClr val="000000"/>
                </a:solidFill>
              </a:rPr>
              <a:t>Bayou Anti-Entropy</a:t>
            </a:r>
            <a:endParaRPr>
              <a:solidFill>
                <a:srgbClr val="000000"/>
              </a:solidFill>
            </a:endParaRPr>
          </a:p>
        </p:txBody>
      </p:sp>
      <p:pic>
        <p:nvPicPr>
          <p:cNvPr id="459" name="Google Shape;459;p38"/>
          <p:cNvPicPr preferRelativeResize="0"/>
          <p:nvPr/>
        </p:nvPicPr>
        <p:blipFill rotWithShape="1">
          <a:blip r:embed="rId3">
            <a:alphaModFix/>
          </a:blip>
          <a:srcRect b="0" l="0" r="0" t="0"/>
          <a:stretch/>
        </p:blipFill>
        <p:spPr>
          <a:xfrm>
            <a:off x="152400" y="3531825"/>
            <a:ext cx="85725" cy="381000"/>
          </a:xfrm>
          <a:prstGeom prst="rect">
            <a:avLst/>
          </a:prstGeom>
          <a:noFill/>
          <a:ln>
            <a:noFill/>
          </a:ln>
        </p:spPr>
      </p:pic>
      <p:grpSp>
        <p:nvGrpSpPr>
          <p:cNvPr id="460" name="Google Shape;460;p38"/>
          <p:cNvGrpSpPr/>
          <p:nvPr/>
        </p:nvGrpSpPr>
        <p:grpSpPr>
          <a:xfrm>
            <a:off x="4482875" y="293525"/>
            <a:ext cx="1998025" cy="2103400"/>
            <a:chOff x="5195850" y="686250"/>
            <a:chExt cx="1998025" cy="2103400"/>
          </a:xfrm>
        </p:grpSpPr>
        <p:sp>
          <p:nvSpPr>
            <p:cNvPr id="461" name="Google Shape;461;p38"/>
            <p:cNvSpPr/>
            <p:nvPr/>
          </p:nvSpPr>
          <p:spPr>
            <a:xfrm>
              <a:off x="5240425" y="789250"/>
              <a:ext cx="1862700" cy="2000400"/>
            </a:xfrm>
            <a:prstGeom prst="rect">
              <a:avLst/>
            </a:prstGeom>
            <a:solidFill>
              <a:srgbClr val="C9DAF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2" name="Google Shape;462;p38"/>
            <p:cNvSpPr/>
            <p:nvPr/>
          </p:nvSpPr>
          <p:spPr>
            <a:xfrm>
              <a:off x="5320625" y="1130200"/>
              <a:ext cx="1107900" cy="1592400"/>
            </a:xfrm>
            <a:prstGeom prst="rect">
              <a:avLst/>
            </a:prstGeom>
            <a:solidFill>
              <a:srgbClr val="D9D9D9"/>
            </a:solidFill>
            <a:ln cap="flat" cmpd="sng" w="9525">
              <a:solidFill>
                <a:schemeClr val="dk2"/>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Arial"/>
                <a:ea typeface="Arial"/>
                <a:cs typeface="Arial"/>
                <a:sym typeface="Arial"/>
              </a:endParaRPr>
            </a:p>
          </p:txBody>
        </p:sp>
        <p:sp>
          <p:nvSpPr>
            <p:cNvPr id="463" name="Google Shape;463;p38"/>
            <p:cNvSpPr txBox="1"/>
            <p:nvPr/>
          </p:nvSpPr>
          <p:spPr>
            <a:xfrm>
              <a:off x="6532675" y="1054450"/>
              <a:ext cx="661200" cy="790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P: 7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A: 12</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B: 13</a:t>
              </a:r>
              <a:endParaRPr b="0" i="0" sz="1400" u="none" cap="none" strike="noStrike">
                <a:solidFill>
                  <a:srgbClr val="000000"/>
                </a:solidFill>
                <a:latin typeface="Arial"/>
                <a:ea typeface="Arial"/>
                <a:cs typeface="Arial"/>
                <a:sym typeface="Arial"/>
              </a:endParaRPr>
            </a:p>
          </p:txBody>
        </p:sp>
        <p:sp>
          <p:nvSpPr>
            <p:cNvPr id="464" name="Google Shape;464;p38"/>
            <p:cNvSpPr txBox="1"/>
            <p:nvPr/>
          </p:nvSpPr>
          <p:spPr>
            <a:xfrm>
              <a:off x="6122350" y="766950"/>
              <a:ext cx="999250" cy="3276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Versions</a:t>
              </a:r>
              <a:endParaRPr b="0" i="0" sz="1400" u="none" cap="none" strike="noStrike">
                <a:solidFill>
                  <a:srgbClr val="000000"/>
                </a:solidFill>
                <a:latin typeface="Arial"/>
                <a:ea typeface="Arial"/>
                <a:cs typeface="Arial"/>
                <a:sym typeface="Arial"/>
              </a:endParaRPr>
            </a:p>
          </p:txBody>
        </p:sp>
        <p:sp>
          <p:nvSpPr>
            <p:cNvPr id="465" name="Google Shape;465;p38"/>
            <p:cNvSpPr txBox="1"/>
            <p:nvPr/>
          </p:nvSpPr>
          <p:spPr>
            <a:xfrm>
              <a:off x="5195850" y="686250"/>
              <a:ext cx="419100" cy="4890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00"/>
                <a:buFont typeface="Arial"/>
                <a:buNone/>
              </a:pPr>
              <a:r>
                <a:rPr b="0" i="0" lang="en" sz="2400" u="none" cap="none" strike="noStrike">
                  <a:solidFill>
                    <a:srgbClr val="000000"/>
                  </a:solidFill>
                  <a:latin typeface="Arial"/>
                  <a:ea typeface="Arial"/>
                  <a:cs typeface="Arial"/>
                  <a:sym typeface="Arial"/>
                </a:rPr>
                <a:t>P</a:t>
              </a:r>
              <a:endParaRPr b="0" i="0" sz="2400" u="none" cap="none" strike="noStrike">
                <a:solidFill>
                  <a:srgbClr val="000000"/>
                </a:solidFill>
                <a:latin typeface="Arial"/>
                <a:ea typeface="Arial"/>
                <a:cs typeface="Arial"/>
                <a:sym typeface="Arial"/>
              </a:endParaRPr>
            </a:p>
          </p:txBody>
        </p:sp>
      </p:grpSp>
      <p:grpSp>
        <p:nvGrpSpPr>
          <p:cNvPr id="466" name="Google Shape;466;p38"/>
          <p:cNvGrpSpPr/>
          <p:nvPr/>
        </p:nvGrpSpPr>
        <p:grpSpPr>
          <a:xfrm>
            <a:off x="2484925" y="2670625"/>
            <a:ext cx="1998025" cy="2103400"/>
            <a:chOff x="5195850" y="686250"/>
            <a:chExt cx="1998025" cy="2103400"/>
          </a:xfrm>
        </p:grpSpPr>
        <p:sp>
          <p:nvSpPr>
            <p:cNvPr id="467" name="Google Shape;467;p38"/>
            <p:cNvSpPr/>
            <p:nvPr/>
          </p:nvSpPr>
          <p:spPr>
            <a:xfrm>
              <a:off x="5240425" y="789250"/>
              <a:ext cx="1862700" cy="2000400"/>
            </a:xfrm>
            <a:prstGeom prst="rect">
              <a:avLst/>
            </a:prstGeom>
            <a:solidFill>
              <a:srgbClr val="C9DAF8"/>
            </a:solidFill>
            <a:ln cap="flat" cmpd="sng" w="9525">
              <a:solidFill>
                <a:schemeClr val="dk2"/>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8" name="Google Shape;468;p38"/>
            <p:cNvSpPr/>
            <p:nvPr/>
          </p:nvSpPr>
          <p:spPr>
            <a:xfrm>
              <a:off x="5331125" y="1130200"/>
              <a:ext cx="1097400" cy="1592400"/>
            </a:xfrm>
            <a:prstGeom prst="rect">
              <a:avLst/>
            </a:prstGeom>
            <a:solidFill>
              <a:srgbClr val="D9D9D9"/>
            </a:solidFill>
            <a:ln cap="flat" cmpd="sng" w="9525">
              <a:solidFill>
                <a:schemeClr val="dk2"/>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9" name="Google Shape;469;p38"/>
            <p:cNvSpPr txBox="1"/>
            <p:nvPr/>
          </p:nvSpPr>
          <p:spPr>
            <a:xfrm>
              <a:off x="6532675" y="1054450"/>
              <a:ext cx="661200" cy="790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P: 0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A: 12</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B: 5</a:t>
              </a:r>
              <a:endParaRPr b="0" i="0" sz="1400" u="none" cap="none" strike="noStrike">
                <a:solidFill>
                  <a:srgbClr val="000000"/>
                </a:solidFill>
                <a:latin typeface="Arial"/>
                <a:ea typeface="Arial"/>
                <a:cs typeface="Arial"/>
                <a:sym typeface="Arial"/>
              </a:endParaRPr>
            </a:p>
          </p:txBody>
        </p:sp>
        <p:sp>
          <p:nvSpPr>
            <p:cNvPr id="470" name="Google Shape;470;p38"/>
            <p:cNvSpPr txBox="1"/>
            <p:nvPr/>
          </p:nvSpPr>
          <p:spPr>
            <a:xfrm>
              <a:off x="6136863" y="766950"/>
              <a:ext cx="984737" cy="3276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Versions</a:t>
              </a:r>
              <a:endParaRPr b="0" i="0" sz="1400" u="none" cap="none" strike="noStrike">
                <a:solidFill>
                  <a:srgbClr val="000000"/>
                </a:solidFill>
                <a:latin typeface="Arial"/>
                <a:ea typeface="Arial"/>
                <a:cs typeface="Arial"/>
                <a:sym typeface="Arial"/>
              </a:endParaRPr>
            </a:p>
          </p:txBody>
        </p:sp>
        <p:sp>
          <p:nvSpPr>
            <p:cNvPr id="471" name="Google Shape;471;p38"/>
            <p:cNvSpPr txBox="1"/>
            <p:nvPr/>
          </p:nvSpPr>
          <p:spPr>
            <a:xfrm>
              <a:off x="5195850" y="686250"/>
              <a:ext cx="419100" cy="4890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00"/>
                <a:buFont typeface="Arial"/>
                <a:buNone/>
              </a:pPr>
              <a:r>
                <a:rPr b="0" i="0" lang="en" sz="2400" u="none" cap="none" strike="noStrike">
                  <a:solidFill>
                    <a:srgbClr val="000000"/>
                  </a:solidFill>
                  <a:latin typeface="Arial"/>
                  <a:ea typeface="Arial"/>
                  <a:cs typeface="Arial"/>
                  <a:sym typeface="Arial"/>
                </a:rPr>
                <a:t>A</a:t>
              </a:r>
              <a:endParaRPr b="0" i="0" sz="2400" u="none" cap="none" strike="noStrike">
                <a:solidFill>
                  <a:srgbClr val="000000"/>
                </a:solidFill>
                <a:latin typeface="Arial"/>
                <a:ea typeface="Arial"/>
                <a:cs typeface="Arial"/>
                <a:sym typeface="Arial"/>
              </a:endParaRPr>
            </a:p>
          </p:txBody>
        </p:sp>
      </p:grpSp>
      <p:grpSp>
        <p:nvGrpSpPr>
          <p:cNvPr id="472" name="Google Shape;472;p38"/>
          <p:cNvGrpSpPr/>
          <p:nvPr/>
        </p:nvGrpSpPr>
        <p:grpSpPr>
          <a:xfrm>
            <a:off x="6462100" y="2670625"/>
            <a:ext cx="1977625" cy="2103400"/>
            <a:chOff x="5195850" y="686250"/>
            <a:chExt cx="1977625" cy="2103400"/>
          </a:xfrm>
        </p:grpSpPr>
        <p:sp>
          <p:nvSpPr>
            <p:cNvPr id="473" name="Google Shape;473;p38"/>
            <p:cNvSpPr/>
            <p:nvPr/>
          </p:nvSpPr>
          <p:spPr>
            <a:xfrm>
              <a:off x="5240425" y="789250"/>
              <a:ext cx="1862700" cy="2000400"/>
            </a:xfrm>
            <a:prstGeom prst="rect">
              <a:avLst/>
            </a:prstGeom>
            <a:solidFill>
              <a:srgbClr val="C9DAF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4" name="Google Shape;474;p38"/>
            <p:cNvSpPr/>
            <p:nvPr/>
          </p:nvSpPr>
          <p:spPr>
            <a:xfrm>
              <a:off x="5319925" y="1130200"/>
              <a:ext cx="1108500" cy="1592400"/>
            </a:xfrm>
            <a:prstGeom prst="rect">
              <a:avLst/>
            </a:prstGeom>
            <a:solidFill>
              <a:srgbClr val="D9D9D9"/>
            </a:solidFill>
            <a:ln cap="flat" cmpd="sng" w="9525">
              <a:solidFill>
                <a:schemeClr val="dk2"/>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5" name="Google Shape;475;p38"/>
            <p:cNvSpPr txBox="1"/>
            <p:nvPr/>
          </p:nvSpPr>
          <p:spPr>
            <a:xfrm>
              <a:off x="6532675" y="1054450"/>
              <a:ext cx="640800" cy="790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P: 7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A: 12</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B: 13</a:t>
              </a:r>
              <a:endParaRPr b="0" i="0" sz="1400" u="none" cap="none" strike="noStrike">
                <a:solidFill>
                  <a:srgbClr val="000000"/>
                </a:solidFill>
                <a:latin typeface="Arial"/>
                <a:ea typeface="Arial"/>
                <a:cs typeface="Arial"/>
                <a:sym typeface="Arial"/>
              </a:endParaRPr>
            </a:p>
          </p:txBody>
        </p:sp>
        <p:sp>
          <p:nvSpPr>
            <p:cNvPr id="476" name="Google Shape;476;p38"/>
            <p:cNvSpPr txBox="1"/>
            <p:nvPr/>
          </p:nvSpPr>
          <p:spPr>
            <a:xfrm>
              <a:off x="6001128" y="766950"/>
              <a:ext cx="1120472" cy="3276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Versions</a:t>
              </a:r>
              <a:endParaRPr b="0" i="0" sz="1400" u="none" cap="none" strike="noStrike">
                <a:solidFill>
                  <a:srgbClr val="000000"/>
                </a:solidFill>
                <a:latin typeface="Arial"/>
                <a:ea typeface="Arial"/>
                <a:cs typeface="Arial"/>
                <a:sym typeface="Arial"/>
              </a:endParaRPr>
            </a:p>
          </p:txBody>
        </p:sp>
        <p:sp>
          <p:nvSpPr>
            <p:cNvPr id="477" name="Google Shape;477;p38"/>
            <p:cNvSpPr txBox="1"/>
            <p:nvPr/>
          </p:nvSpPr>
          <p:spPr>
            <a:xfrm>
              <a:off x="5195850" y="686250"/>
              <a:ext cx="419100" cy="4890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00"/>
                <a:buFont typeface="Arial"/>
                <a:buNone/>
              </a:pPr>
              <a:r>
                <a:rPr b="0" i="0" lang="en" sz="2400" u="none" cap="none" strike="noStrike">
                  <a:solidFill>
                    <a:srgbClr val="000000"/>
                  </a:solidFill>
                  <a:latin typeface="Arial"/>
                  <a:ea typeface="Arial"/>
                  <a:cs typeface="Arial"/>
                  <a:sym typeface="Arial"/>
                </a:rPr>
                <a:t>B</a:t>
              </a:r>
              <a:endParaRPr b="0" i="0" sz="2400" u="none" cap="none" strike="noStrike">
                <a:solidFill>
                  <a:srgbClr val="000000"/>
                </a:solidFill>
                <a:latin typeface="Arial"/>
                <a:ea typeface="Arial"/>
                <a:cs typeface="Arial"/>
                <a:sym typeface="Arial"/>
              </a:endParaRPr>
            </a:p>
          </p:txBody>
        </p:sp>
      </p:grpSp>
      <p:sp>
        <p:nvSpPr>
          <p:cNvPr id="478" name="Google Shape;478;p38"/>
          <p:cNvSpPr txBox="1"/>
          <p:nvPr/>
        </p:nvSpPr>
        <p:spPr>
          <a:xfrm>
            <a:off x="367300" y="1144525"/>
            <a:ext cx="2312400" cy="8994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Anti-entropy Session</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P &amp; B</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Primary respects causality </a:t>
            </a:r>
            <a:endParaRPr b="0" i="0" sz="1400" u="none" cap="none" strike="noStrike">
              <a:solidFill>
                <a:srgbClr val="000000"/>
              </a:solidFill>
              <a:latin typeface="Arial"/>
              <a:ea typeface="Arial"/>
              <a:cs typeface="Arial"/>
              <a:sym typeface="Arial"/>
            </a:endParaRPr>
          </a:p>
        </p:txBody>
      </p:sp>
      <p:sp>
        <p:nvSpPr>
          <p:cNvPr id="479" name="Google Shape;479;p38"/>
          <p:cNvSpPr txBox="1"/>
          <p:nvPr/>
        </p:nvSpPr>
        <p:spPr>
          <a:xfrm>
            <a:off x="2582950" y="3071625"/>
            <a:ext cx="1201800" cy="13782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∞:5:B</a:t>
            </a:r>
            <a:r>
              <a:rPr b="0" i="0" lang="en" sz="1200" u="none" cap="none" strike="noStrike">
                <a:solidFill>
                  <a:srgbClr val="000000"/>
                </a:solidFill>
                <a:latin typeface="Arial"/>
                <a:ea typeface="Arial"/>
                <a:cs typeface="Arial"/>
                <a:sym typeface="Arial"/>
              </a:rPr>
              <a:t>    </a:t>
            </a:r>
            <a:r>
              <a:rPr b="0" i="0" lang="en" sz="1000" u="none" cap="none" strike="noStrike">
                <a:solidFill>
                  <a:srgbClr val="000000"/>
                </a:solidFill>
                <a:latin typeface="Arial"/>
                <a:ea typeface="Arial"/>
                <a:cs typeface="Arial"/>
                <a:sym typeface="Arial"/>
              </a:rPr>
              <a:t>W(Z,8)</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∞:7:A</a:t>
            </a:r>
            <a:r>
              <a:rPr b="0" i="0" lang="en" sz="1200" u="none" cap="none" strike="noStrike">
                <a:solidFill>
                  <a:srgbClr val="000000"/>
                </a:solidFill>
                <a:latin typeface="Arial"/>
                <a:ea typeface="Arial"/>
                <a:cs typeface="Arial"/>
                <a:sym typeface="Arial"/>
              </a:rPr>
              <a:t>  </a:t>
            </a:r>
            <a:r>
              <a:rPr b="0" i="0" lang="en" sz="1000" u="none" cap="none" strike="noStrike">
                <a:solidFill>
                  <a:srgbClr val="000000"/>
                </a:solidFill>
                <a:latin typeface="Arial"/>
                <a:ea typeface="Arial"/>
                <a:cs typeface="Arial"/>
                <a:sym typeface="Arial"/>
              </a:rPr>
              <a:t>  W(X,3)</a:t>
            </a:r>
            <a:endParaRPr b="0" i="0" sz="10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∞:12:A</a:t>
            </a:r>
            <a:r>
              <a:rPr b="0" i="0" lang="en" sz="1200" u="none" cap="none" strike="noStrike">
                <a:solidFill>
                  <a:srgbClr val="000000"/>
                </a:solidFill>
                <a:latin typeface="Arial"/>
                <a:ea typeface="Arial"/>
                <a:cs typeface="Arial"/>
                <a:sym typeface="Arial"/>
              </a:rPr>
              <a:t>  </a:t>
            </a:r>
            <a:r>
              <a:rPr b="0" i="0" lang="en" sz="1000" u="none" cap="none" strike="noStrike">
                <a:solidFill>
                  <a:srgbClr val="000000"/>
                </a:solidFill>
                <a:latin typeface="Arial"/>
                <a:ea typeface="Arial"/>
                <a:cs typeface="Arial"/>
                <a:sym typeface="Arial"/>
              </a:rPr>
              <a:t>W(Y,4)</a:t>
            </a:r>
            <a:endParaRPr b="0" i="0" sz="1400" u="none" cap="none" strike="noStrike">
              <a:solidFill>
                <a:srgbClr val="000000"/>
              </a:solidFill>
              <a:latin typeface="Arial"/>
              <a:ea typeface="Arial"/>
              <a:cs typeface="Arial"/>
              <a:sym typeface="Arial"/>
            </a:endParaRPr>
          </a:p>
        </p:txBody>
      </p:sp>
      <p:sp>
        <p:nvSpPr>
          <p:cNvPr id="480" name="Google Shape;480;p38"/>
          <p:cNvSpPr txBox="1"/>
          <p:nvPr/>
        </p:nvSpPr>
        <p:spPr>
          <a:xfrm>
            <a:off x="4577925" y="684325"/>
            <a:ext cx="1262700" cy="14964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0" lang="en" sz="1400" u="none" cap="none" strike="noStrike">
                <a:solidFill>
                  <a:srgbClr val="FF0000"/>
                </a:solidFill>
                <a:latin typeface="Arial"/>
                <a:ea typeface="Arial"/>
                <a:cs typeface="Arial"/>
                <a:sym typeface="Arial"/>
              </a:rPr>
              <a:t>1:1:P</a:t>
            </a:r>
            <a:r>
              <a:rPr b="1" i="0" lang="en" sz="1200" u="none" cap="none" strike="noStrike">
                <a:solidFill>
                  <a:srgbClr val="FF0000"/>
                </a:solidFill>
                <a:latin typeface="Arial"/>
                <a:ea typeface="Arial"/>
                <a:cs typeface="Arial"/>
                <a:sym typeface="Arial"/>
              </a:rPr>
              <a:t>    </a:t>
            </a:r>
            <a:r>
              <a:rPr b="1" i="0" lang="en" sz="1000" u="none" cap="none" strike="noStrike">
                <a:solidFill>
                  <a:srgbClr val="FF0000"/>
                </a:solidFill>
                <a:latin typeface="Arial"/>
                <a:ea typeface="Arial"/>
                <a:cs typeface="Arial"/>
                <a:sym typeface="Arial"/>
              </a:rPr>
              <a:t>W(X,4)</a:t>
            </a:r>
            <a:endParaRPr b="1" i="0" sz="1000" u="none" cap="none" strike="noStrike">
              <a:solidFill>
                <a:srgbClr val="FF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1" i="0" lang="en" sz="1400" u="none" cap="none" strike="noStrike">
                <a:solidFill>
                  <a:srgbClr val="FF0000"/>
                </a:solidFill>
                <a:latin typeface="Arial"/>
                <a:ea typeface="Arial"/>
                <a:cs typeface="Arial"/>
                <a:sym typeface="Arial"/>
              </a:rPr>
              <a:t>2:7:P</a:t>
            </a:r>
            <a:r>
              <a:rPr b="1" i="0" lang="en" sz="1200" u="none" cap="none" strike="noStrike">
                <a:solidFill>
                  <a:srgbClr val="FF0000"/>
                </a:solidFill>
                <a:latin typeface="Arial"/>
                <a:ea typeface="Arial"/>
                <a:cs typeface="Arial"/>
                <a:sym typeface="Arial"/>
              </a:rPr>
              <a:t>    </a:t>
            </a:r>
            <a:r>
              <a:rPr b="1" i="0" lang="en" sz="1000" u="none" cap="none" strike="noStrike">
                <a:solidFill>
                  <a:srgbClr val="FF0000"/>
                </a:solidFill>
                <a:latin typeface="Arial"/>
                <a:ea typeface="Arial"/>
                <a:cs typeface="Arial"/>
                <a:sym typeface="Arial"/>
              </a:rPr>
              <a:t>W(Y,8)</a:t>
            </a:r>
            <a:endParaRPr b="0" i="0" sz="1400" u="none" cap="none" strike="noStrike">
              <a:solidFill>
                <a:srgbClr val="9900FF"/>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∞:5:B</a:t>
            </a:r>
            <a:r>
              <a:rPr b="0" i="0" lang="en" sz="1200" u="none" cap="none" strike="noStrike">
                <a:solidFill>
                  <a:srgbClr val="000000"/>
                </a:solidFill>
                <a:latin typeface="Arial"/>
                <a:ea typeface="Arial"/>
                <a:cs typeface="Arial"/>
                <a:sym typeface="Arial"/>
              </a:rPr>
              <a:t>    </a:t>
            </a:r>
            <a:r>
              <a:rPr b="0" i="0" lang="en" sz="1000" u="none" cap="none" strike="noStrike">
                <a:solidFill>
                  <a:srgbClr val="000000"/>
                </a:solidFill>
                <a:latin typeface="Arial"/>
                <a:ea typeface="Arial"/>
                <a:cs typeface="Arial"/>
                <a:sym typeface="Arial"/>
              </a:rPr>
              <a:t>W(Z,8)</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∞:7:A</a:t>
            </a:r>
            <a:r>
              <a:rPr b="0" i="0" lang="en" sz="1200" u="none" cap="none" strike="noStrike">
                <a:solidFill>
                  <a:srgbClr val="000000"/>
                </a:solidFill>
                <a:latin typeface="Arial"/>
                <a:ea typeface="Arial"/>
                <a:cs typeface="Arial"/>
                <a:sym typeface="Arial"/>
              </a:rPr>
              <a:t>  </a:t>
            </a:r>
            <a:r>
              <a:rPr b="0" i="0" lang="en" sz="1000" u="none" cap="none" strike="noStrike">
                <a:solidFill>
                  <a:srgbClr val="000000"/>
                </a:solidFill>
                <a:latin typeface="Arial"/>
                <a:ea typeface="Arial"/>
                <a:cs typeface="Arial"/>
                <a:sym typeface="Arial"/>
              </a:rPr>
              <a:t>  W(X,3)</a:t>
            </a:r>
            <a:endParaRPr b="0" i="0" sz="10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∞:12:A</a:t>
            </a:r>
            <a:r>
              <a:rPr b="0" i="0" lang="en" sz="1200" u="none" cap="none" strike="noStrike">
                <a:solidFill>
                  <a:srgbClr val="000000"/>
                </a:solidFill>
                <a:latin typeface="Arial"/>
                <a:ea typeface="Arial"/>
                <a:cs typeface="Arial"/>
                <a:sym typeface="Arial"/>
              </a:rPr>
              <a:t>  </a:t>
            </a:r>
            <a:r>
              <a:rPr b="0" i="0" lang="en" sz="1000" u="none" cap="none" strike="noStrike">
                <a:solidFill>
                  <a:srgbClr val="000000"/>
                </a:solidFill>
                <a:latin typeface="Arial"/>
                <a:ea typeface="Arial"/>
                <a:cs typeface="Arial"/>
                <a:sym typeface="Arial"/>
              </a:rPr>
              <a:t>W(Y,4)</a:t>
            </a:r>
            <a:endParaRPr b="0" i="0" sz="10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∞:13:B</a:t>
            </a:r>
            <a:r>
              <a:rPr b="0" i="0" lang="en" sz="1200" u="none" cap="none" strike="noStrike">
                <a:solidFill>
                  <a:srgbClr val="000000"/>
                </a:solidFill>
                <a:latin typeface="Arial"/>
                <a:ea typeface="Arial"/>
                <a:cs typeface="Arial"/>
                <a:sym typeface="Arial"/>
              </a:rPr>
              <a:t>  </a:t>
            </a:r>
            <a:r>
              <a:rPr b="0" i="0" lang="en" sz="1000" u="none" cap="none" strike="noStrike">
                <a:solidFill>
                  <a:srgbClr val="000000"/>
                </a:solidFill>
                <a:latin typeface="Arial"/>
                <a:ea typeface="Arial"/>
                <a:cs typeface="Arial"/>
                <a:sym typeface="Arial"/>
              </a:rPr>
              <a:t>D(Y)</a:t>
            </a:r>
            <a:endParaRPr b="0" i="0" sz="10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Arial"/>
              <a:ea typeface="Arial"/>
              <a:cs typeface="Arial"/>
              <a:sym typeface="Arial"/>
            </a:endParaRPr>
          </a:p>
        </p:txBody>
      </p:sp>
      <p:sp>
        <p:nvSpPr>
          <p:cNvPr id="481" name="Google Shape;481;p38"/>
          <p:cNvSpPr txBox="1"/>
          <p:nvPr/>
        </p:nvSpPr>
        <p:spPr>
          <a:xfrm>
            <a:off x="6570975" y="3054650"/>
            <a:ext cx="1262700" cy="14964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0" lang="en" sz="1400" u="none" cap="none" strike="noStrike">
                <a:solidFill>
                  <a:srgbClr val="FF0000"/>
                </a:solidFill>
                <a:latin typeface="Arial"/>
                <a:ea typeface="Arial"/>
                <a:cs typeface="Arial"/>
                <a:sym typeface="Arial"/>
              </a:rPr>
              <a:t>1:1:P</a:t>
            </a:r>
            <a:r>
              <a:rPr b="1" i="0" lang="en" sz="1200" u="none" cap="none" strike="noStrike">
                <a:solidFill>
                  <a:srgbClr val="FF0000"/>
                </a:solidFill>
                <a:latin typeface="Arial"/>
                <a:ea typeface="Arial"/>
                <a:cs typeface="Arial"/>
                <a:sym typeface="Arial"/>
              </a:rPr>
              <a:t>    </a:t>
            </a:r>
            <a:r>
              <a:rPr b="1" i="0" lang="en" sz="1000" u="none" cap="none" strike="noStrike">
                <a:solidFill>
                  <a:srgbClr val="FF0000"/>
                </a:solidFill>
                <a:latin typeface="Arial"/>
                <a:ea typeface="Arial"/>
                <a:cs typeface="Arial"/>
                <a:sym typeface="Arial"/>
              </a:rPr>
              <a:t>W(X,4)</a:t>
            </a:r>
            <a:endParaRPr b="1" i="0" sz="1000" u="none" cap="none" strike="noStrike">
              <a:solidFill>
                <a:srgbClr val="FF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1" i="0" lang="en" sz="1400" u="none" cap="none" strike="noStrike">
                <a:solidFill>
                  <a:srgbClr val="FF0000"/>
                </a:solidFill>
                <a:latin typeface="Arial"/>
                <a:ea typeface="Arial"/>
                <a:cs typeface="Arial"/>
                <a:sym typeface="Arial"/>
              </a:rPr>
              <a:t>2:7:P</a:t>
            </a:r>
            <a:r>
              <a:rPr b="1" i="0" lang="en" sz="1200" u="none" cap="none" strike="noStrike">
                <a:solidFill>
                  <a:srgbClr val="FF0000"/>
                </a:solidFill>
                <a:latin typeface="Arial"/>
                <a:ea typeface="Arial"/>
                <a:cs typeface="Arial"/>
                <a:sym typeface="Arial"/>
              </a:rPr>
              <a:t>    </a:t>
            </a:r>
            <a:r>
              <a:rPr b="1" i="0" lang="en" sz="1000" u="none" cap="none" strike="noStrike">
                <a:solidFill>
                  <a:srgbClr val="FF0000"/>
                </a:solidFill>
                <a:latin typeface="Arial"/>
                <a:ea typeface="Arial"/>
                <a:cs typeface="Arial"/>
                <a:sym typeface="Arial"/>
              </a:rPr>
              <a:t>W(Y,8)</a:t>
            </a:r>
            <a:endParaRPr b="0" i="0" sz="1400" u="none" cap="none" strike="noStrike">
              <a:solidFill>
                <a:srgbClr val="9900FF"/>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∞:5:B</a:t>
            </a:r>
            <a:r>
              <a:rPr b="0" i="0" lang="en" sz="1200" u="none" cap="none" strike="noStrike">
                <a:solidFill>
                  <a:srgbClr val="000000"/>
                </a:solidFill>
                <a:latin typeface="Arial"/>
                <a:ea typeface="Arial"/>
                <a:cs typeface="Arial"/>
                <a:sym typeface="Arial"/>
              </a:rPr>
              <a:t>    </a:t>
            </a:r>
            <a:r>
              <a:rPr b="0" i="0" lang="en" sz="1000" u="none" cap="none" strike="noStrike">
                <a:solidFill>
                  <a:srgbClr val="000000"/>
                </a:solidFill>
                <a:latin typeface="Arial"/>
                <a:ea typeface="Arial"/>
                <a:cs typeface="Arial"/>
                <a:sym typeface="Arial"/>
              </a:rPr>
              <a:t>W(Z,8)</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∞:7:A</a:t>
            </a:r>
            <a:r>
              <a:rPr b="0" i="0" lang="en" sz="1200" u="none" cap="none" strike="noStrike">
                <a:solidFill>
                  <a:srgbClr val="000000"/>
                </a:solidFill>
                <a:latin typeface="Arial"/>
                <a:ea typeface="Arial"/>
                <a:cs typeface="Arial"/>
                <a:sym typeface="Arial"/>
              </a:rPr>
              <a:t>  </a:t>
            </a:r>
            <a:r>
              <a:rPr b="0" i="0" lang="en" sz="1000" u="none" cap="none" strike="noStrike">
                <a:solidFill>
                  <a:srgbClr val="000000"/>
                </a:solidFill>
                <a:latin typeface="Arial"/>
                <a:ea typeface="Arial"/>
                <a:cs typeface="Arial"/>
                <a:sym typeface="Arial"/>
              </a:rPr>
              <a:t>  W(X,3)</a:t>
            </a:r>
            <a:endParaRPr b="0" i="0" sz="10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∞:12:A</a:t>
            </a:r>
            <a:r>
              <a:rPr b="0" i="0" lang="en" sz="1200" u="none" cap="none" strike="noStrike">
                <a:solidFill>
                  <a:srgbClr val="000000"/>
                </a:solidFill>
                <a:latin typeface="Arial"/>
                <a:ea typeface="Arial"/>
                <a:cs typeface="Arial"/>
                <a:sym typeface="Arial"/>
              </a:rPr>
              <a:t>  </a:t>
            </a:r>
            <a:r>
              <a:rPr b="0" i="0" lang="en" sz="1000" u="none" cap="none" strike="noStrike">
                <a:solidFill>
                  <a:srgbClr val="000000"/>
                </a:solidFill>
                <a:latin typeface="Arial"/>
                <a:ea typeface="Arial"/>
                <a:cs typeface="Arial"/>
                <a:sym typeface="Arial"/>
              </a:rPr>
              <a:t>W(Y,4)</a:t>
            </a:r>
            <a:endParaRPr b="0" i="0" sz="10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∞:13:B</a:t>
            </a:r>
            <a:r>
              <a:rPr b="0" i="0" lang="en" sz="1200" u="none" cap="none" strike="noStrike">
                <a:solidFill>
                  <a:srgbClr val="000000"/>
                </a:solidFill>
                <a:latin typeface="Arial"/>
                <a:ea typeface="Arial"/>
                <a:cs typeface="Arial"/>
                <a:sym typeface="Arial"/>
              </a:rPr>
              <a:t>  </a:t>
            </a:r>
            <a:r>
              <a:rPr b="0" i="0" lang="en" sz="1000" u="none" cap="none" strike="noStrike">
                <a:solidFill>
                  <a:srgbClr val="000000"/>
                </a:solidFill>
                <a:latin typeface="Arial"/>
                <a:ea typeface="Arial"/>
                <a:cs typeface="Arial"/>
                <a:sym typeface="Arial"/>
              </a:rPr>
              <a:t>D(Y)</a:t>
            </a:r>
            <a:endParaRPr b="0" i="0" sz="10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2" name="Google Shape;482;p3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Clr>
                <a:srgbClr val="000000"/>
              </a:buClr>
              <a:buSzPts val="1000"/>
              <a:buFont typeface="Arial"/>
              <a:buNone/>
            </a:pPr>
            <a:fld id="{00000000-1234-1234-1234-123412341234}" type="slidenum">
              <a:rPr lang="en"/>
              <a:t>‹#›</a:t>
            </a:fld>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486" name="Shape 486"/>
        <p:cNvGrpSpPr/>
        <p:nvPr/>
      </p:nvGrpSpPr>
      <p:grpSpPr>
        <a:xfrm>
          <a:off x="0" y="0"/>
          <a:ext cx="0" cy="0"/>
          <a:chOff x="0" y="0"/>
          <a:chExt cx="0" cy="0"/>
        </a:xfrm>
      </p:grpSpPr>
      <p:sp>
        <p:nvSpPr>
          <p:cNvPr id="487" name="Google Shape;487;p39"/>
          <p:cNvSpPr txBox="1"/>
          <p:nvPr>
            <p:ph type="title"/>
          </p:nvPr>
        </p:nvSpPr>
        <p:spPr>
          <a:xfrm>
            <a:off x="311700" y="445025"/>
            <a:ext cx="32979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
                <a:solidFill>
                  <a:srgbClr val="000000"/>
                </a:solidFill>
              </a:rPr>
              <a:t>Bayou Commit</a:t>
            </a:r>
            <a:endParaRPr>
              <a:solidFill>
                <a:srgbClr val="000000"/>
              </a:solidFill>
            </a:endParaRPr>
          </a:p>
        </p:txBody>
      </p:sp>
      <p:pic>
        <p:nvPicPr>
          <p:cNvPr id="488" name="Google Shape;488;p39"/>
          <p:cNvPicPr preferRelativeResize="0"/>
          <p:nvPr/>
        </p:nvPicPr>
        <p:blipFill rotWithShape="1">
          <a:blip r:embed="rId3">
            <a:alphaModFix/>
          </a:blip>
          <a:srcRect b="0" l="0" r="0" t="0"/>
          <a:stretch/>
        </p:blipFill>
        <p:spPr>
          <a:xfrm>
            <a:off x="152400" y="3531825"/>
            <a:ext cx="85725" cy="381000"/>
          </a:xfrm>
          <a:prstGeom prst="rect">
            <a:avLst/>
          </a:prstGeom>
          <a:noFill/>
          <a:ln>
            <a:noFill/>
          </a:ln>
        </p:spPr>
      </p:pic>
      <p:grpSp>
        <p:nvGrpSpPr>
          <p:cNvPr id="489" name="Google Shape;489;p39"/>
          <p:cNvGrpSpPr/>
          <p:nvPr/>
        </p:nvGrpSpPr>
        <p:grpSpPr>
          <a:xfrm>
            <a:off x="4482875" y="293525"/>
            <a:ext cx="1998025" cy="2103400"/>
            <a:chOff x="5195850" y="686250"/>
            <a:chExt cx="1998025" cy="2103400"/>
          </a:xfrm>
        </p:grpSpPr>
        <p:sp>
          <p:nvSpPr>
            <p:cNvPr id="490" name="Google Shape;490;p39"/>
            <p:cNvSpPr/>
            <p:nvPr/>
          </p:nvSpPr>
          <p:spPr>
            <a:xfrm>
              <a:off x="5240425" y="789250"/>
              <a:ext cx="1862700" cy="2000400"/>
            </a:xfrm>
            <a:prstGeom prst="rect">
              <a:avLst/>
            </a:prstGeom>
            <a:solidFill>
              <a:srgbClr val="C9DAF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1" name="Google Shape;491;p39"/>
            <p:cNvSpPr/>
            <p:nvPr/>
          </p:nvSpPr>
          <p:spPr>
            <a:xfrm>
              <a:off x="5320625" y="1130200"/>
              <a:ext cx="1107900" cy="1592400"/>
            </a:xfrm>
            <a:prstGeom prst="rect">
              <a:avLst/>
            </a:prstGeom>
            <a:solidFill>
              <a:srgbClr val="D9D9D9"/>
            </a:solidFill>
            <a:ln cap="flat" cmpd="sng" w="9525">
              <a:solidFill>
                <a:schemeClr val="dk2"/>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Arial"/>
                <a:ea typeface="Arial"/>
                <a:cs typeface="Arial"/>
                <a:sym typeface="Arial"/>
              </a:endParaRPr>
            </a:p>
          </p:txBody>
        </p:sp>
        <p:sp>
          <p:nvSpPr>
            <p:cNvPr id="492" name="Google Shape;492;p39"/>
            <p:cNvSpPr txBox="1"/>
            <p:nvPr/>
          </p:nvSpPr>
          <p:spPr>
            <a:xfrm>
              <a:off x="6532675" y="1054450"/>
              <a:ext cx="661200" cy="790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P: 7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A: 12</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B: 13</a:t>
              </a:r>
              <a:endParaRPr b="0" i="0" sz="1400" u="none" cap="none" strike="noStrike">
                <a:solidFill>
                  <a:srgbClr val="000000"/>
                </a:solidFill>
                <a:latin typeface="Arial"/>
                <a:ea typeface="Arial"/>
                <a:cs typeface="Arial"/>
                <a:sym typeface="Arial"/>
              </a:endParaRPr>
            </a:p>
          </p:txBody>
        </p:sp>
        <p:sp>
          <p:nvSpPr>
            <p:cNvPr id="493" name="Google Shape;493;p39"/>
            <p:cNvSpPr txBox="1"/>
            <p:nvPr/>
          </p:nvSpPr>
          <p:spPr>
            <a:xfrm>
              <a:off x="6114511" y="766950"/>
              <a:ext cx="1007089" cy="3276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Versions</a:t>
              </a:r>
              <a:endParaRPr b="0" i="0" sz="1400" u="none" cap="none" strike="noStrike">
                <a:solidFill>
                  <a:srgbClr val="000000"/>
                </a:solidFill>
                <a:latin typeface="Arial"/>
                <a:ea typeface="Arial"/>
                <a:cs typeface="Arial"/>
                <a:sym typeface="Arial"/>
              </a:endParaRPr>
            </a:p>
          </p:txBody>
        </p:sp>
        <p:sp>
          <p:nvSpPr>
            <p:cNvPr id="494" name="Google Shape;494;p39"/>
            <p:cNvSpPr txBox="1"/>
            <p:nvPr/>
          </p:nvSpPr>
          <p:spPr>
            <a:xfrm>
              <a:off x="5195850" y="686250"/>
              <a:ext cx="419100" cy="4890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00"/>
                <a:buFont typeface="Arial"/>
                <a:buNone/>
              </a:pPr>
              <a:r>
                <a:rPr b="0" i="0" lang="en" sz="2400" u="none" cap="none" strike="noStrike">
                  <a:solidFill>
                    <a:srgbClr val="000000"/>
                  </a:solidFill>
                  <a:latin typeface="Arial"/>
                  <a:ea typeface="Arial"/>
                  <a:cs typeface="Arial"/>
                  <a:sym typeface="Arial"/>
                </a:rPr>
                <a:t>P</a:t>
              </a:r>
              <a:endParaRPr b="0" i="0" sz="2400" u="none" cap="none" strike="noStrike">
                <a:solidFill>
                  <a:srgbClr val="000000"/>
                </a:solidFill>
                <a:latin typeface="Arial"/>
                <a:ea typeface="Arial"/>
                <a:cs typeface="Arial"/>
                <a:sym typeface="Arial"/>
              </a:endParaRPr>
            </a:p>
          </p:txBody>
        </p:sp>
      </p:grpSp>
      <p:grpSp>
        <p:nvGrpSpPr>
          <p:cNvPr id="495" name="Google Shape;495;p39"/>
          <p:cNvGrpSpPr/>
          <p:nvPr/>
        </p:nvGrpSpPr>
        <p:grpSpPr>
          <a:xfrm>
            <a:off x="2484925" y="2670625"/>
            <a:ext cx="1998025" cy="2103400"/>
            <a:chOff x="5195850" y="686250"/>
            <a:chExt cx="1998025" cy="2103400"/>
          </a:xfrm>
        </p:grpSpPr>
        <p:sp>
          <p:nvSpPr>
            <p:cNvPr id="496" name="Google Shape;496;p39"/>
            <p:cNvSpPr/>
            <p:nvPr/>
          </p:nvSpPr>
          <p:spPr>
            <a:xfrm>
              <a:off x="5240425" y="789250"/>
              <a:ext cx="1862700" cy="2000400"/>
            </a:xfrm>
            <a:prstGeom prst="rect">
              <a:avLst/>
            </a:prstGeom>
            <a:solidFill>
              <a:srgbClr val="C9DAF8"/>
            </a:solidFill>
            <a:ln cap="flat" cmpd="sng" w="9525">
              <a:solidFill>
                <a:schemeClr val="dk2"/>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7" name="Google Shape;497;p39"/>
            <p:cNvSpPr/>
            <p:nvPr/>
          </p:nvSpPr>
          <p:spPr>
            <a:xfrm>
              <a:off x="5331125" y="1130200"/>
              <a:ext cx="1097400" cy="1592400"/>
            </a:xfrm>
            <a:prstGeom prst="rect">
              <a:avLst/>
            </a:prstGeom>
            <a:solidFill>
              <a:srgbClr val="D9D9D9"/>
            </a:solidFill>
            <a:ln cap="flat" cmpd="sng" w="9525">
              <a:solidFill>
                <a:schemeClr val="dk2"/>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8" name="Google Shape;498;p39"/>
            <p:cNvSpPr txBox="1"/>
            <p:nvPr/>
          </p:nvSpPr>
          <p:spPr>
            <a:xfrm>
              <a:off x="6532675" y="1054450"/>
              <a:ext cx="661200" cy="790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P: 0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A: 12</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B: 5</a:t>
              </a:r>
              <a:endParaRPr b="0" i="0" sz="1400" u="none" cap="none" strike="noStrike">
                <a:solidFill>
                  <a:srgbClr val="000000"/>
                </a:solidFill>
                <a:latin typeface="Arial"/>
                <a:ea typeface="Arial"/>
                <a:cs typeface="Arial"/>
                <a:sym typeface="Arial"/>
              </a:endParaRPr>
            </a:p>
          </p:txBody>
        </p:sp>
        <p:sp>
          <p:nvSpPr>
            <p:cNvPr id="499" name="Google Shape;499;p39"/>
            <p:cNvSpPr txBox="1"/>
            <p:nvPr/>
          </p:nvSpPr>
          <p:spPr>
            <a:xfrm>
              <a:off x="6136863" y="766950"/>
              <a:ext cx="984737" cy="3276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Versions</a:t>
              </a:r>
              <a:endParaRPr b="0" i="0" sz="1400" u="none" cap="none" strike="noStrike">
                <a:solidFill>
                  <a:srgbClr val="000000"/>
                </a:solidFill>
                <a:latin typeface="Arial"/>
                <a:ea typeface="Arial"/>
                <a:cs typeface="Arial"/>
                <a:sym typeface="Arial"/>
              </a:endParaRPr>
            </a:p>
          </p:txBody>
        </p:sp>
        <p:sp>
          <p:nvSpPr>
            <p:cNvPr id="500" name="Google Shape;500;p39"/>
            <p:cNvSpPr txBox="1"/>
            <p:nvPr/>
          </p:nvSpPr>
          <p:spPr>
            <a:xfrm>
              <a:off x="5195850" y="686250"/>
              <a:ext cx="419100" cy="4890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00"/>
                <a:buFont typeface="Arial"/>
                <a:buNone/>
              </a:pPr>
              <a:r>
                <a:rPr b="0" i="0" lang="en" sz="2400" u="none" cap="none" strike="noStrike">
                  <a:solidFill>
                    <a:srgbClr val="000000"/>
                  </a:solidFill>
                  <a:latin typeface="Arial"/>
                  <a:ea typeface="Arial"/>
                  <a:cs typeface="Arial"/>
                  <a:sym typeface="Arial"/>
                </a:rPr>
                <a:t>A</a:t>
              </a:r>
              <a:endParaRPr b="0" i="0" sz="2400" u="none" cap="none" strike="noStrike">
                <a:solidFill>
                  <a:srgbClr val="000000"/>
                </a:solidFill>
                <a:latin typeface="Arial"/>
                <a:ea typeface="Arial"/>
                <a:cs typeface="Arial"/>
                <a:sym typeface="Arial"/>
              </a:endParaRPr>
            </a:p>
          </p:txBody>
        </p:sp>
      </p:grpSp>
      <p:grpSp>
        <p:nvGrpSpPr>
          <p:cNvPr id="501" name="Google Shape;501;p39"/>
          <p:cNvGrpSpPr/>
          <p:nvPr/>
        </p:nvGrpSpPr>
        <p:grpSpPr>
          <a:xfrm>
            <a:off x="6462100" y="2670625"/>
            <a:ext cx="1977625" cy="2103400"/>
            <a:chOff x="5195850" y="686250"/>
            <a:chExt cx="1977625" cy="2103400"/>
          </a:xfrm>
        </p:grpSpPr>
        <p:sp>
          <p:nvSpPr>
            <p:cNvPr id="502" name="Google Shape;502;p39"/>
            <p:cNvSpPr/>
            <p:nvPr/>
          </p:nvSpPr>
          <p:spPr>
            <a:xfrm>
              <a:off x="5240425" y="789250"/>
              <a:ext cx="1862700" cy="2000400"/>
            </a:xfrm>
            <a:prstGeom prst="rect">
              <a:avLst/>
            </a:prstGeom>
            <a:solidFill>
              <a:srgbClr val="C9DAF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3" name="Google Shape;503;p39"/>
            <p:cNvSpPr/>
            <p:nvPr/>
          </p:nvSpPr>
          <p:spPr>
            <a:xfrm>
              <a:off x="5319925" y="1130200"/>
              <a:ext cx="1108500" cy="1592400"/>
            </a:xfrm>
            <a:prstGeom prst="rect">
              <a:avLst/>
            </a:prstGeom>
            <a:solidFill>
              <a:srgbClr val="D9D9D9"/>
            </a:solidFill>
            <a:ln cap="flat" cmpd="sng" w="9525">
              <a:solidFill>
                <a:schemeClr val="dk2"/>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4" name="Google Shape;504;p39"/>
            <p:cNvSpPr txBox="1"/>
            <p:nvPr/>
          </p:nvSpPr>
          <p:spPr>
            <a:xfrm>
              <a:off x="6532675" y="1054450"/>
              <a:ext cx="640800" cy="790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P: 7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A: 12</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B: 13</a:t>
              </a:r>
              <a:endParaRPr b="0" i="0" sz="1400" u="none" cap="none" strike="noStrike">
                <a:solidFill>
                  <a:srgbClr val="000000"/>
                </a:solidFill>
                <a:latin typeface="Arial"/>
                <a:ea typeface="Arial"/>
                <a:cs typeface="Arial"/>
                <a:sym typeface="Arial"/>
              </a:endParaRPr>
            </a:p>
          </p:txBody>
        </p:sp>
        <p:sp>
          <p:nvSpPr>
            <p:cNvPr id="505" name="Google Shape;505;p39"/>
            <p:cNvSpPr txBox="1"/>
            <p:nvPr/>
          </p:nvSpPr>
          <p:spPr>
            <a:xfrm>
              <a:off x="6040326" y="766950"/>
              <a:ext cx="1081274" cy="3276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Versions</a:t>
              </a:r>
              <a:endParaRPr b="0" i="0" sz="1400" u="none" cap="none" strike="noStrike">
                <a:solidFill>
                  <a:srgbClr val="000000"/>
                </a:solidFill>
                <a:latin typeface="Arial"/>
                <a:ea typeface="Arial"/>
                <a:cs typeface="Arial"/>
                <a:sym typeface="Arial"/>
              </a:endParaRPr>
            </a:p>
          </p:txBody>
        </p:sp>
        <p:sp>
          <p:nvSpPr>
            <p:cNvPr id="506" name="Google Shape;506;p39"/>
            <p:cNvSpPr txBox="1"/>
            <p:nvPr/>
          </p:nvSpPr>
          <p:spPr>
            <a:xfrm>
              <a:off x="5195850" y="686250"/>
              <a:ext cx="419100" cy="4890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00"/>
                <a:buFont typeface="Arial"/>
                <a:buNone/>
              </a:pPr>
              <a:r>
                <a:rPr b="0" i="0" lang="en" sz="2400" u="none" cap="none" strike="noStrike">
                  <a:solidFill>
                    <a:srgbClr val="000000"/>
                  </a:solidFill>
                  <a:latin typeface="Arial"/>
                  <a:ea typeface="Arial"/>
                  <a:cs typeface="Arial"/>
                  <a:sym typeface="Arial"/>
                </a:rPr>
                <a:t>B</a:t>
              </a:r>
              <a:endParaRPr b="0" i="0" sz="2400" u="none" cap="none" strike="noStrike">
                <a:solidFill>
                  <a:srgbClr val="000000"/>
                </a:solidFill>
                <a:latin typeface="Arial"/>
                <a:ea typeface="Arial"/>
                <a:cs typeface="Arial"/>
                <a:sym typeface="Arial"/>
              </a:endParaRPr>
            </a:p>
          </p:txBody>
        </p:sp>
      </p:grpSp>
      <p:sp>
        <p:nvSpPr>
          <p:cNvPr id="507" name="Google Shape;507;p39"/>
          <p:cNvSpPr txBox="1"/>
          <p:nvPr/>
        </p:nvSpPr>
        <p:spPr>
          <a:xfrm>
            <a:off x="367300" y="1144525"/>
            <a:ext cx="2400300" cy="8994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Primary </a:t>
            </a:r>
            <a:r>
              <a:rPr b="0" i="0" lang="en" sz="1400" u="none" cap="none" strike="noStrike">
                <a:solidFill>
                  <a:srgbClr val="FF0000"/>
                </a:solidFill>
                <a:latin typeface="Arial"/>
                <a:ea typeface="Arial"/>
                <a:cs typeface="Arial"/>
                <a:sym typeface="Arial"/>
              </a:rPr>
              <a:t>commits</a:t>
            </a:r>
            <a:r>
              <a:rPr b="0" i="0" lang="en" sz="1400" u="none" cap="none" strike="noStrike">
                <a:solidFill>
                  <a:srgbClr val="000000"/>
                </a:solidFill>
                <a:latin typeface="Arial"/>
                <a:ea typeface="Arial"/>
                <a:cs typeface="Arial"/>
                <a:sym typeface="Arial"/>
              </a:rPr>
              <a:t> Its entries</a:t>
            </a:r>
            <a:endParaRPr b="0" i="0" sz="1400" u="none" cap="none" strike="noStrike">
              <a:solidFill>
                <a:srgbClr val="000000"/>
              </a:solidFill>
              <a:latin typeface="Arial"/>
              <a:ea typeface="Arial"/>
              <a:cs typeface="Arial"/>
              <a:sym typeface="Arial"/>
            </a:endParaRPr>
          </a:p>
        </p:txBody>
      </p:sp>
      <p:sp>
        <p:nvSpPr>
          <p:cNvPr id="508" name="Google Shape;508;p39"/>
          <p:cNvSpPr txBox="1"/>
          <p:nvPr/>
        </p:nvSpPr>
        <p:spPr>
          <a:xfrm>
            <a:off x="2582950" y="3071625"/>
            <a:ext cx="1201800" cy="13782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∞:5:B</a:t>
            </a:r>
            <a:r>
              <a:rPr b="0" i="0" lang="en" sz="1200" u="none" cap="none" strike="noStrike">
                <a:solidFill>
                  <a:srgbClr val="000000"/>
                </a:solidFill>
                <a:latin typeface="Arial"/>
                <a:ea typeface="Arial"/>
                <a:cs typeface="Arial"/>
                <a:sym typeface="Arial"/>
              </a:rPr>
              <a:t>    </a:t>
            </a:r>
            <a:r>
              <a:rPr b="0" i="0" lang="en" sz="1000" u="none" cap="none" strike="noStrike">
                <a:solidFill>
                  <a:srgbClr val="000000"/>
                </a:solidFill>
                <a:latin typeface="Arial"/>
                <a:ea typeface="Arial"/>
                <a:cs typeface="Arial"/>
                <a:sym typeface="Arial"/>
              </a:rPr>
              <a:t>W(Z,8)</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∞:7:A</a:t>
            </a:r>
            <a:r>
              <a:rPr b="0" i="0" lang="en" sz="1200" u="none" cap="none" strike="noStrike">
                <a:solidFill>
                  <a:srgbClr val="000000"/>
                </a:solidFill>
                <a:latin typeface="Arial"/>
                <a:ea typeface="Arial"/>
                <a:cs typeface="Arial"/>
                <a:sym typeface="Arial"/>
              </a:rPr>
              <a:t>  </a:t>
            </a:r>
            <a:r>
              <a:rPr b="0" i="0" lang="en" sz="1000" u="none" cap="none" strike="noStrike">
                <a:solidFill>
                  <a:srgbClr val="000000"/>
                </a:solidFill>
                <a:latin typeface="Arial"/>
                <a:ea typeface="Arial"/>
                <a:cs typeface="Arial"/>
                <a:sym typeface="Arial"/>
              </a:rPr>
              <a:t>  W(X,3)</a:t>
            </a:r>
            <a:endParaRPr b="0" i="0" sz="10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∞:12:A</a:t>
            </a:r>
            <a:r>
              <a:rPr b="0" i="0" lang="en" sz="1200" u="none" cap="none" strike="noStrike">
                <a:solidFill>
                  <a:srgbClr val="000000"/>
                </a:solidFill>
                <a:latin typeface="Arial"/>
                <a:ea typeface="Arial"/>
                <a:cs typeface="Arial"/>
                <a:sym typeface="Arial"/>
              </a:rPr>
              <a:t>  </a:t>
            </a:r>
            <a:r>
              <a:rPr b="0" i="0" lang="en" sz="1000" u="none" cap="none" strike="noStrike">
                <a:solidFill>
                  <a:srgbClr val="000000"/>
                </a:solidFill>
                <a:latin typeface="Arial"/>
                <a:ea typeface="Arial"/>
                <a:cs typeface="Arial"/>
                <a:sym typeface="Arial"/>
              </a:rPr>
              <a:t>W(Y,4)</a:t>
            </a:r>
            <a:endParaRPr b="0" i="0" sz="1400" u="none" cap="none" strike="noStrike">
              <a:solidFill>
                <a:srgbClr val="000000"/>
              </a:solidFill>
              <a:latin typeface="Arial"/>
              <a:ea typeface="Arial"/>
              <a:cs typeface="Arial"/>
              <a:sym typeface="Arial"/>
            </a:endParaRPr>
          </a:p>
        </p:txBody>
      </p:sp>
      <p:sp>
        <p:nvSpPr>
          <p:cNvPr id="509" name="Google Shape;509;p39"/>
          <p:cNvSpPr txBox="1"/>
          <p:nvPr/>
        </p:nvSpPr>
        <p:spPr>
          <a:xfrm>
            <a:off x="4577925" y="684325"/>
            <a:ext cx="1262700" cy="14964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0" lang="en" sz="1400" u="none" cap="none" strike="noStrike">
                <a:solidFill>
                  <a:srgbClr val="FF0000"/>
                </a:solidFill>
                <a:latin typeface="Arial"/>
                <a:ea typeface="Arial"/>
                <a:cs typeface="Arial"/>
                <a:sym typeface="Arial"/>
              </a:rPr>
              <a:t>1:1:P</a:t>
            </a:r>
            <a:r>
              <a:rPr b="1" i="0" lang="en" sz="1200" u="none" cap="none" strike="noStrike">
                <a:solidFill>
                  <a:srgbClr val="FF0000"/>
                </a:solidFill>
                <a:latin typeface="Arial"/>
                <a:ea typeface="Arial"/>
                <a:cs typeface="Arial"/>
                <a:sym typeface="Arial"/>
              </a:rPr>
              <a:t>    </a:t>
            </a:r>
            <a:r>
              <a:rPr b="1" i="0" lang="en" sz="1000" u="none" cap="none" strike="noStrike">
                <a:solidFill>
                  <a:srgbClr val="FF0000"/>
                </a:solidFill>
                <a:latin typeface="Arial"/>
                <a:ea typeface="Arial"/>
                <a:cs typeface="Arial"/>
                <a:sym typeface="Arial"/>
              </a:rPr>
              <a:t>W(X,4)</a:t>
            </a:r>
            <a:endParaRPr b="1" i="0" sz="1000" u="none" cap="none" strike="noStrike">
              <a:solidFill>
                <a:srgbClr val="FF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1" i="0" lang="en" sz="1400" u="none" cap="none" strike="noStrike">
                <a:solidFill>
                  <a:srgbClr val="FF0000"/>
                </a:solidFill>
                <a:latin typeface="Arial"/>
                <a:ea typeface="Arial"/>
                <a:cs typeface="Arial"/>
                <a:sym typeface="Arial"/>
              </a:rPr>
              <a:t>2:7:P</a:t>
            </a:r>
            <a:r>
              <a:rPr b="1" i="0" lang="en" sz="1200" u="none" cap="none" strike="noStrike">
                <a:solidFill>
                  <a:srgbClr val="FF0000"/>
                </a:solidFill>
                <a:latin typeface="Arial"/>
                <a:ea typeface="Arial"/>
                <a:cs typeface="Arial"/>
                <a:sym typeface="Arial"/>
              </a:rPr>
              <a:t>    </a:t>
            </a:r>
            <a:r>
              <a:rPr b="1" i="0" lang="en" sz="1000" u="none" cap="none" strike="noStrike">
                <a:solidFill>
                  <a:srgbClr val="FF0000"/>
                </a:solidFill>
                <a:latin typeface="Arial"/>
                <a:ea typeface="Arial"/>
                <a:cs typeface="Arial"/>
                <a:sym typeface="Arial"/>
              </a:rPr>
              <a:t>W(Y,8)</a:t>
            </a:r>
            <a:endParaRPr b="1" i="0" sz="1000" u="none" cap="none" strike="noStrike">
              <a:solidFill>
                <a:srgbClr val="FF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1" i="0" lang="en" sz="1400" u="none" cap="none" strike="noStrike">
                <a:solidFill>
                  <a:srgbClr val="FF0000"/>
                </a:solidFill>
                <a:latin typeface="Arial"/>
                <a:ea typeface="Arial"/>
                <a:cs typeface="Arial"/>
                <a:sym typeface="Arial"/>
              </a:rPr>
              <a:t>3:5:B</a:t>
            </a:r>
            <a:r>
              <a:rPr b="1" i="0" lang="en" sz="1200" u="none" cap="none" strike="noStrike">
                <a:solidFill>
                  <a:srgbClr val="FF0000"/>
                </a:solidFill>
                <a:latin typeface="Arial"/>
                <a:ea typeface="Arial"/>
                <a:cs typeface="Arial"/>
                <a:sym typeface="Arial"/>
              </a:rPr>
              <a:t>    </a:t>
            </a:r>
            <a:r>
              <a:rPr b="1" i="0" lang="en" sz="1000" u="none" cap="none" strike="noStrike">
                <a:solidFill>
                  <a:srgbClr val="FF0000"/>
                </a:solidFill>
                <a:latin typeface="Arial"/>
                <a:ea typeface="Arial"/>
                <a:cs typeface="Arial"/>
                <a:sym typeface="Arial"/>
              </a:rPr>
              <a:t>W(Z,8)</a:t>
            </a:r>
            <a:endParaRPr b="1" i="0" sz="1400" u="none" cap="none" strike="noStrike">
              <a:solidFill>
                <a:srgbClr val="FF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1" i="0" lang="en" sz="1400" u="none" cap="none" strike="noStrike">
                <a:solidFill>
                  <a:srgbClr val="FF0000"/>
                </a:solidFill>
                <a:latin typeface="Arial"/>
                <a:ea typeface="Arial"/>
                <a:cs typeface="Arial"/>
                <a:sym typeface="Arial"/>
              </a:rPr>
              <a:t>4:7:A</a:t>
            </a:r>
            <a:r>
              <a:rPr b="1" i="0" lang="en" sz="1200" u="none" cap="none" strike="noStrike">
                <a:solidFill>
                  <a:srgbClr val="FF0000"/>
                </a:solidFill>
                <a:latin typeface="Arial"/>
                <a:ea typeface="Arial"/>
                <a:cs typeface="Arial"/>
                <a:sym typeface="Arial"/>
              </a:rPr>
              <a:t>  </a:t>
            </a:r>
            <a:r>
              <a:rPr b="1" i="0" lang="en" sz="1000" u="none" cap="none" strike="noStrike">
                <a:solidFill>
                  <a:srgbClr val="FF0000"/>
                </a:solidFill>
                <a:latin typeface="Arial"/>
                <a:ea typeface="Arial"/>
                <a:cs typeface="Arial"/>
                <a:sym typeface="Arial"/>
              </a:rPr>
              <a:t>  W(X,3)</a:t>
            </a:r>
            <a:endParaRPr b="1" i="0" sz="1000" u="none" cap="none" strike="noStrike">
              <a:solidFill>
                <a:srgbClr val="FF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1" i="0" lang="en" sz="1400" u="none" cap="none" strike="noStrike">
                <a:solidFill>
                  <a:srgbClr val="FF0000"/>
                </a:solidFill>
                <a:latin typeface="Arial"/>
                <a:ea typeface="Arial"/>
                <a:cs typeface="Arial"/>
                <a:sym typeface="Arial"/>
              </a:rPr>
              <a:t>5:12:A</a:t>
            </a:r>
            <a:r>
              <a:rPr b="1" i="0" lang="en" sz="1200" u="none" cap="none" strike="noStrike">
                <a:solidFill>
                  <a:srgbClr val="FF0000"/>
                </a:solidFill>
                <a:latin typeface="Arial"/>
                <a:ea typeface="Arial"/>
                <a:cs typeface="Arial"/>
                <a:sym typeface="Arial"/>
              </a:rPr>
              <a:t>  </a:t>
            </a:r>
            <a:r>
              <a:rPr b="1" i="0" lang="en" sz="1000" u="none" cap="none" strike="noStrike">
                <a:solidFill>
                  <a:srgbClr val="FF0000"/>
                </a:solidFill>
                <a:latin typeface="Arial"/>
                <a:ea typeface="Arial"/>
                <a:cs typeface="Arial"/>
                <a:sym typeface="Arial"/>
              </a:rPr>
              <a:t>W(Y,4)</a:t>
            </a:r>
            <a:endParaRPr b="1" i="0" sz="1000" u="none" cap="none" strike="noStrike">
              <a:solidFill>
                <a:srgbClr val="FF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1" i="0" lang="en" sz="1400" u="none" cap="none" strike="noStrike">
                <a:solidFill>
                  <a:srgbClr val="FF0000"/>
                </a:solidFill>
                <a:latin typeface="Arial"/>
                <a:ea typeface="Arial"/>
                <a:cs typeface="Arial"/>
                <a:sym typeface="Arial"/>
              </a:rPr>
              <a:t>6:13:B</a:t>
            </a:r>
            <a:r>
              <a:rPr b="1" i="0" lang="en" sz="1200" u="none" cap="none" strike="noStrike">
                <a:solidFill>
                  <a:srgbClr val="FF0000"/>
                </a:solidFill>
                <a:latin typeface="Arial"/>
                <a:ea typeface="Arial"/>
                <a:cs typeface="Arial"/>
                <a:sym typeface="Arial"/>
              </a:rPr>
              <a:t>  </a:t>
            </a:r>
            <a:r>
              <a:rPr b="1" i="0" lang="en" sz="1000" u="none" cap="none" strike="noStrike">
                <a:solidFill>
                  <a:srgbClr val="FF0000"/>
                </a:solidFill>
                <a:latin typeface="Arial"/>
                <a:ea typeface="Arial"/>
                <a:cs typeface="Arial"/>
                <a:sym typeface="Arial"/>
              </a:rPr>
              <a:t>D(Y)</a:t>
            </a:r>
            <a:endParaRPr b="1" i="0" sz="1000" u="none" cap="none" strike="noStrike">
              <a:solidFill>
                <a:srgbClr val="FF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000"/>
              <a:buFont typeface="Arial"/>
              <a:buNone/>
            </a:pPr>
            <a:r>
              <a:t/>
            </a:r>
            <a:endParaRPr b="1" i="0" sz="1000" u="none" cap="none" strike="noStrike">
              <a:solidFill>
                <a:srgbClr val="FF0000"/>
              </a:solidFill>
              <a:latin typeface="Arial"/>
              <a:ea typeface="Arial"/>
              <a:cs typeface="Arial"/>
              <a:sym typeface="Arial"/>
            </a:endParaRPr>
          </a:p>
        </p:txBody>
      </p:sp>
      <p:sp>
        <p:nvSpPr>
          <p:cNvPr id="510" name="Google Shape;510;p39"/>
          <p:cNvSpPr txBox="1"/>
          <p:nvPr/>
        </p:nvSpPr>
        <p:spPr>
          <a:xfrm>
            <a:off x="6570975" y="3054650"/>
            <a:ext cx="1262700" cy="14964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0" lang="en" sz="1400" u="none" cap="none" strike="noStrike">
                <a:solidFill>
                  <a:srgbClr val="FF0000"/>
                </a:solidFill>
                <a:latin typeface="Arial"/>
                <a:ea typeface="Arial"/>
                <a:cs typeface="Arial"/>
                <a:sym typeface="Arial"/>
              </a:rPr>
              <a:t>1:1:P</a:t>
            </a:r>
            <a:r>
              <a:rPr b="1" i="0" lang="en" sz="1200" u="none" cap="none" strike="noStrike">
                <a:solidFill>
                  <a:srgbClr val="FF0000"/>
                </a:solidFill>
                <a:latin typeface="Arial"/>
                <a:ea typeface="Arial"/>
                <a:cs typeface="Arial"/>
                <a:sym typeface="Arial"/>
              </a:rPr>
              <a:t>    </a:t>
            </a:r>
            <a:r>
              <a:rPr b="1" i="0" lang="en" sz="1000" u="none" cap="none" strike="noStrike">
                <a:solidFill>
                  <a:srgbClr val="FF0000"/>
                </a:solidFill>
                <a:latin typeface="Arial"/>
                <a:ea typeface="Arial"/>
                <a:cs typeface="Arial"/>
                <a:sym typeface="Arial"/>
              </a:rPr>
              <a:t>W(X,4)</a:t>
            </a:r>
            <a:endParaRPr b="1" i="0" sz="1000" u="none" cap="none" strike="noStrike">
              <a:solidFill>
                <a:srgbClr val="FF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1" i="0" lang="en" sz="1400" u="none" cap="none" strike="noStrike">
                <a:solidFill>
                  <a:srgbClr val="FF0000"/>
                </a:solidFill>
                <a:latin typeface="Arial"/>
                <a:ea typeface="Arial"/>
                <a:cs typeface="Arial"/>
                <a:sym typeface="Arial"/>
              </a:rPr>
              <a:t>2:7:P</a:t>
            </a:r>
            <a:r>
              <a:rPr b="1" i="0" lang="en" sz="1200" u="none" cap="none" strike="noStrike">
                <a:solidFill>
                  <a:srgbClr val="FF0000"/>
                </a:solidFill>
                <a:latin typeface="Arial"/>
                <a:ea typeface="Arial"/>
                <a:cs typeface="Arial"/>
                <a:sym typeface="Arial"/>
              </a:rPr>
              <a:t>    </a:t>
            </a:r>
            <a:r>
              <a:rPr b="1" i="0" lang="en" sz="1000" u="none" cap="none" strike="noStrike">
                <a:solidFill>
                  <a:srgbClr val="FF0000"/>
                </a:solidFill>
                <a:latin typeface="Arial"/>
                <a:ea typeface="Arial"/>
                <a:cs typeface="Arial"/>
                <a:sym typeface="Arial"/>
              </a:rPr>
              <a:t>W(Y,8)</a:t>
            </a:r>
            <a:endParaRPr b="1" i="0" sz="1000" u="none" cap="none" strike="noStrike">
              <a:solidFill>
                <a:srgbClr val="FF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∞:5:B</a:t>
            </a:r>
            <a:r>
              <a:rPr b="0" i="0" lang="en" sz="1200" u="none" cap="none" strike="noStrike">
                <a:solidFill>
                  <a:srgbClr val="000000"/>
                </a:solidFill>
                <a:latin typeface="Arial"/>
                <a:ea typeface="Arial"/>
                <a:cs typeface="Arial"/>
                <a:sym typeface="Arial"/>
              </a:rPr>
              <a:t>    </a:t>
            </a:r>
            <a:r>
              <a:rPr b="0" i="0" lang="en" sz="1000" u="none" cap="none" strike="noStrike">
                <a:solidFill>
                  <a:srgbClr val="000000"/>
                </a:solidFill>
                <a:latin typeface="Arial"/>
                <a:ea typeface="Arial"/>
                <a:cs typeface="Arial"/>
                <a:sym typeface="Arial"/>
              </a:rPr>
              <a:t>W(Z,8)</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∞:7:A</a:t>
            </a:r>
            <a:r>
              <a:rPr b="0" i="0" lang="en" sz="1200" u="none" cap="none" strike="noStrike">
                <a:solidFill>
                  <a:srgbClr val="000000"/>
                </a:solidFill>
                <a:latin typeface="Arial"/>
                <a:ea typeface="Arial"/>
                <a:cs typeface="Arial"/>
                <a:sym typeface="Arial"/>
              </a:rPr>
              <a:t>  </a:t>
            </a:r>
            <a:r>
              <a:rPr b="0" i="0" lang="en" sz="1000" u="none" cap="none" strike="noStrike">
                <a:solidFill>
                  <a:srgbClr val="000000"/>
                </a:solidFill>
                <a:latin typeface="Arial"/>
                <a:ea typeface="Arial"/>
                <a:cs typeface="Arial"/>
                <a:sym typeface="Arial"/>
              </a:rPr>
              <a:t>  W(X,3)</a:t>
            </a:r>
            <a:endParaRPr b="0" i="0" sz="10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∞:12:A</a:t>
            </a:r>
            <a:r>
              <a:rPr b="0" i="0" lang="en" sz="1200" u="none" cap="none" strike="noStrike">
                <a:solidFill>
                  <a:srgbClr val="000000"/>
                </a:solidFill>
                <a:latin typeface="Arial"/>
                <a:ea typeface="Arial"/>
                <a:cs typeface="Arial"/>
                <a:sym typeface="Arial"/>
              </a:rPr>
              <a:t>  </a:t>
            </a:r>
            <a:r>
              <a:rPr b="0" i="0" lang="en" sz="1000" u="none" cap="none" strike="noStrike">
                <a:solidFill>
                  <a:srgbClr val="000000"/>
                </a:solidFill>
                <a:latin typeface="Arial"/>
                <a:ea typeface="Arial"/>
                <a:cs typeface="Arial"/>
                <a:sym typeface="Arial"/>
              </a:rPr>
              <a:t>W(Y,4)</a:t>
            </a:r>
            <a:endParaRPr b="0" i="0" sz="10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∞:13:B</a:t>
            </a:r>
            <a:r>
              <a:rPr b="0" i="0" lang="en" sz="1200" u="none" cap="none" strike="noStrike">
                <a:solidFill>
                  <a:srgbClr val="000000"/>
                </a:solidFill>
                <a:latin typeface="Arial"/>
                <a:ea typeface="Arial"/>
                <a:cs typeface="Arial"/>
                <a:sym typeface="Arial"/>
              </a:rPr>
              <a:t>  </a:t>
            </a:r>
            <a:r>
              <a:rPr b="0" i="0" lang="en" sz="1000" u="none" cap="none" strike="noStrike">
                <a:solidFill>
                  <a:srgbClr val="000000"/>
                </a:solidFill>
                <a:latin typeface="Arial"/>
                <a:ea typeface="Arial"/>
                <a:cs typeface="Arial"/>
                <a:sym typeface="Arial"/>
              </a:rPr>
              <a:t>D(Y)</a:t>
            </a:r>
            <a:endParaRPr b="0" i="0" sz="10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1" name="Google Shape;511;p3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Clr>
                <a:srgbClr val="000000"/>
              </a:buClr>
              <a:buSzPts val="1000"/>
              <a:buFont typeface="Arial"/>
              <a:buNone/>
            </a:pPr>
            <a:fld id="{00000000-1234-1234-1234-123412341234}" type="slidenum">
              <a:rPr lang="en"/>
              <a:t>‹#›</a:t>
            </a:fld>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515" name="Shape 515"/>
        <p:cNvGrpSpPr/>
        <p:nvPr/>
      </p:nvGrpSpPr>
      <p:grpSpPr>
        <a:xfrm>
          <a:off x="0" y="0"/>
          <a:ext cx="0" cy="0"/>
          <a:chOff x="0" y="0"/>
          <a:chExt cx="0" cy="0"/>
        </a:xfrm>
      </p:grpSpPr>
      <p:sp>
        <p:nvSpPr>
          <p:cNvPr id="516" name="Google Shape;516;p40"/>
          <p:cNvSpPr txBox="1"/>
          <p:nvPr>
            <p:ph type="title"/>
          </p:nvPr>
        </p:nvSpPr>
        <p:spPr>
          <a:xfrm>
            <a:off x="311700" y="445025"/>
            <a:ext cx="40305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
                <a:solidFill>
                  <a:srgbClr val="000000"/>
                </a:solidFill>
              </a:rPr>
              <a:t>Bayou</a:t>
            </a:r>
            <a:endParaRPr sz="1800">
              <a:solidFill>
                <a:srgbClr val="000000"/>
              </a:solidFill>
            </a:endParaRPr>
          </a:p>
        </p:txBody>
      </p:sp>
      <p:pic>
        <p:nvPicPr>
          <p:cNvPr id="517" name="Google Shape;517;p40"/>
          <p:cNvPicPr preferRelativeResize="0"/>
          <p:nvPr/>
        </p:nvPicPr>
        <p:blipFill rotWithShape="1">
          <a:blip r:embed="rId3">
            <a:alphaModFix/>
          </a:blip>
          <a:srcRect b="0" l="0" r="0" t="0"/>
          <a:stretch/>
        </p:blipFill>
        <p:spPr>
          <a:xfrm>
            <a:off x="152400" y="3531825"/>
            <a:ext cx="85725" cy="381000"/>
          </a:xfrm>
          <a:prstGeom prst="rect">
            <a:avLst/>
          </a:prstGeom>
          <a:noFill/>
          <a:ln>
            <a:noFill/>
          </a:ln>
        </p:spPr>
      </p:pic>
      <p:grpSp>
        <p:nvGrpSpPr>
          <p:cNvPr id="518" name="Google Shape;518;p40"/>
          <p:cNvGrpSpPr/>
          <p:nvPr/>
        </p:nvGrpSpPr>
        <p:grpSpPr>
          <a:xfrm>
            <a:off x="4482875" y="293525"/>
            <a:ext cx="1998025" cy="2103400"/>
            <a:chOff x="5195850" y="686250"/>
            <a:chExt cx="1998025" cy="2103400"/>
          </a:xfrm>
        </p:grpSpPr>
        <p:sp>
          <p:nvSpPr>
            <p:cNvPr id="519" name="Google Shape;519;p40"/>
            <p:cNvSpPr/>
            <p:nvPr/>
          </p:nvSpPr>
          <p:spPr>
            <a:xfrm>
              <a:off x="5240425" y="789250"/>
              <a:ext cx="1862700" cy="2000400"/>
            </a:xfrm>
            <a:prstGeom prst="rect">
              <a:avLst/>
            </a:prstGeom>
            <a:solidFill>
              <a:srgbClr val="C9DAF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0" name="Google Shape;520;p40"/>
            <p:cNvSpPr/>
            <p:nvPr/>
          </p:nvSpPr>
          <p:spPr>
            <a:xfrm>
              <a:off x="5320625" y="1130200"/>
              <a:ext cx="1107900" cy="1592400"/>
            </a:xfrm>
            <a:prstGeom prst="rect">
              <a:avLst/>
            </a:prstGeom>
            <a:solidFill>
              <a:srgbClr val="D9D9D9"/>
            </a:solidFill>
            <a:ln cap="flat" cmpd="sng" w="9525">
              <a:solidFill>
                <a:schemeClr val="dk2"/>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Arial"/>
                <a:ea typeface="Arial"/>
                <a:cs typeface="Arial"/>
                <a:sym typeface="Arial"/>
              </a:endParaRPr>
            </a:p>
          </p:txBody>
        </p:sp>
        <p:sp>
          <p:nvSpPr>
            <p:cNvPr id="521" name="Google Shape;521;p40"/>
            <p:cNvSpPr txBox="1"/>
            <p:nvPr/>
          </p:nvSpPr>
          <p:spPr>
            <a:xfrm>
              <a:off x="6532675" y="1054450"/>
              <a:ext cx="661200" cy="790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P: 7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A: 12</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B: 13</a:t>
              </a:r>
              <a:endParaRPr b="0" i="0" sz="1400" u="none" cap="none" strike="noStrike">
                <a:solidFill>
                  <a:srgbClr val="000000"/>
                </a:solidFill>
                <a:latin typeface="Arial"/>
                <a:ea typeface="Arial"/>
                <a:cs typeface="Arial"/>
                <a:sym typeface="Arial"/>
              </a:endParaRPr>
            </a:p>
          </p:txBody>
        </p:sp>
        <p:sp>
          <p:nvSpPr>
            <p:cNvPr id="522" name="Google Shape;522;p40"/>
            <p:cNvSpPr txBox="1"/>
            <p:nvPr/>
          </p:nvSpPr>
          <p:spPr>
            <a:xfrm>
              <a:off x="6090992" y="766950"/>
              <a:ext cx="1030608" cy="3276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Versions</a:t>
              </a:r>
              <a:endParaRPr b="0" i="0" sz="1400" u="none" cap="none" strike="noStrike">
                <a:solidFill>
                  <a:srgbClr val="000000"/>
                </a:solidFill>
                <a:latin typeface="Arial"/>
                <a:ea typeface="Arial"/>
                <a:cs typeface="Arial"/>
                <a:sym typeface="Arial"/>
              </a:endParaRPr>
            </a:p>
          </p:txBody>
        </p:sp>
        <p:sp>
          <p:nvSpPr>
            <p:cNvPr id="523" name="Google Shape;523;p40"/>
            <p:cNvSpPr txBox="1"/>
            <p:nvPr/>
          </p:nvSpPr>
          <p:spPr>
            <a:xfrm>
              <a:off x="5195850" y="686250"/>
              <a:ext cx="419100" cy="4890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00"/>
                <a:buFont typeface="Arial"/>
                <a:buNone/>
              </a:pPr>
              <a:r>
                <a:rPr b="0" i="0" lang="en" sz="2400" u="none" cap="none" strike="noStrike">
                  <a:solidFill>
                    <a:srgbClr val="000000"/>
                  </a:solidFill>
                  <a:latin typeface="Arial"/>
                  <a:ea typeface="Arial"/>
                  <a:cs typeface="Arial"/>
                  <a:sym typeface="Arial"/>
                </a:rPr>
                <a:t>P</a:t>
              </a:r>
              <a:endParaRPr b="0" i="0" sz="2400" u="none" cap="none" strike="noStrike">
                <a:solidFill>
                  <a:srgbClr val="000000"/>
                </a:solidFill>
                <a:latin typeface="Arial"/>
                <a:ea typeface="Arial"/>
                <a:cs typeface="Arial"/>
                <a:sym typeface="Arial"/>
              </a:endParaRPr>
            </a:p>
          </p:txBody>
        </p:sp>
      </p:grpSp>
      <p:grpSp>
        <p:nvGrpSpPr>
          <p:cNvPr id="524" name="Google Shape;524;p40"/>
          <p:cNvGrpSpPr/>
          <p:nvPr/>
        </p:nvGrpSpPr>
        <p:grpSpPr>
          <a:xfrm>
            <a:off x="2484925" y="2670625"/>
            <a:ext cx="1998025" cy="2103400"/>
            <a:chOff x="5195850" y="686250"/>
            <a:chExt cx="1998025" cy="2103400"/>
          </a:xfrm>
        </p:grpSpPr>
        <p:sp>
          <p:nvSpPr>
            <p:cNvPr id="525" name="Google Shape;525;p40"/>
            <p:cNvSpPr/>
            <p:nvPr/>
          </p:nvSpPr>
          <p:spPr>
            <a:xfrm>
              <a:off x="5240425" y="789250"/>
              <a:ext cx="1862700" cy="2000400"/>
            </a:xfrm>
            <a:prstGeom prst="rect">
              <a:avLst/>
            </a:prstGeom>
            <a:solidFill>
              <a:srgbClr val="C9DAF8"/>
            </a:solidFill>
            <a:ln cap="flat" cmpd="sng" w="9525">
              <a:solidFill>
                <a:schemeClr val="dk2"/>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6" name="Google Shape;526;p40"/>
            <p:cNvSpPr/>
            <p:nvPr/>
          </p:nvSpPr>
          <p:spPr>
            <a:xfrm>
              <a:off x="5331125" y="1130200"/>
              <a:ext cx="1097400" cy="1592400"/>
            </a:xfrm>
            <a:prstGeom prst="rect">
              <a:avLst/>
            </a:prstGeom>
            <a:solidFill>
              <a:srgbClr val="D9D9D9"/>
            </a:solidFill>
            <a:ln cap="flat" cmpd="sng" w="9525">
              <a:solidFill>
                <a:schemeClr val="dk2"/>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7" name="Google Shape;527;p40"/>
            <p:cNvSpPr txBox="1"/>
            <p:nvPr/>
          </p:nvSpPr>
          <p:spPr>
            <a:xfrm>
              <a:off x="6532675" y="1054450"/>
              <a:ext cx="661200" cy="790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P: 7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A: 12</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B: 13</a:t>
              </a:r>
              <a:endParaRPr b="0" i="0" sz="1400" u="none" cap="none" strike="noStrike">
                <a:solidFill>
                  <a:srgbClr val="000000"/>
                </a:solidFill>
                <a:latin typeface="Arial"/>
                <a:ea typeface="Arial"/>
                <a:cs typeface="Arial"/>
                <a:sym typeface="Arial"/>
              </a:endParaRPr>
            </a:p>
          </p:txBody>
        </p:sp>
        <p:sp>
          <p:nvSpPr>
            <p:cNvPr id="528" name="Google Shape;528;p40"/>
            <p:cNvSpPr txBox="1"/>
            <p:nvPr/>
          </p:nvSpPr>
          <p:spPr>
            <a:xfrm>
              <a:off x="6121183" y="766950"/>
              <a:ext cx="1000417" cy="3276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Versions</a:t>
              </a:r>
              <a:endParaRPr b="0" i="0" sz="1400" u="none" cap="none" strike="noStrike">
                <a:solidFill>
                  <a:srgbClr val="000000"/>
                </a:solidFill>
                <a:latin typeface="Arial"/>
                <a:ea typeface="Arial"/>
                <a:cs typeface="Arial"/>
                <a:sym typeface="Arial"/>
              </a:endParaRPr>
            </a:p>
          </p:txBody>
        </p:sp>
        <p:sp>
          <p:nvSpPr>
            <p:cNvPr id="529" name="Google Shape;529;p40"/>
            <p:cNvSpPr txBox="1"/>
            <p:nvPr/>
          </p:nvSpPr>
          <p:spPr>
            <a:xfrm>
              <a:off x="5195850" y="686250"/>
              <a:ext cx="419100" cy="4890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00"/>
                <a:buFont typeface="Arial"/>
                <a:buNone/>
              </a:pPr>
              <a:r>
                <a:rPr b="0" i="0" lang="en" sz="2400" u="none" cap="none" strike="noStrike">
                  <a:solidFill>
                    <a:srgbClr val="000000"/>
                  </a:solidFill>
                  <a:latin typeface="Arial"/>
                  <a:ea typeface="Arial"/>
                  <a:cs typeface="Arial"/>
                  <a:sym typeface="Arial"/>
                </a:rPr>
                <a:t>A</a:t>
              </a:r>
              <a:endParaRPr b="0" i="0" sz="2400" u="none" cap="none" strike="noStrike">
                <a:solidFill>
                  <a:srgbClr val="000000"/>
                </a:solidFill>
                <a:latin typeface="Arial"/>
                <a:ea typeface="Arial"/>
                <a:cs typeface="Arial"/>
                <a:sym typeface="Arial"/>
              </a:endParaRPr>
            </a:p>
          </p:txBody>
        </p:sp>
      </p:grpSp>
      <p:grpSp>
        <p:nvGrpSpPr>
          <p:cNvPr id="530" name="Google Shape;530;p40"/>
          <p:cNvGrpSpPr/>
          <p:nvPr/>
        </p:nvGrpSpPr>
        <p:grpSpPr>
          <a:xfrm>
            <a:off x="6462100" y="2670625"/>
            <a:ext cx="1977625" cy="2103400"/>
            <a:chOff x="5195850" y="686250"/>
            <a:chExt cx="1977625" cy="2103400"/>
          </a:xfrm>
        </p:grpSpPr>
        <p:sp>
          <p:nvSpPr>
            <p:cNvPr id="531" name="Google Shape;531;p40"/>
            <p:cNvSpPr/>
            <p:nvPr/>
          </p:nvSpPr>
          <p:spPr>
            <a:xfrm>
              <a:off x="5240425" y="789250"/>
              <a:ext cx="1862700" cy="2000400"/>
            </a:xfrm>
            <a:prstGeom prst="rect">
              <a:avLst/>
            </a:prstGeom>
            <a:solidFill>
              <a:srgbClr val="C9DAF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2" name="Google Shape;532;p40"/>
            <p:cNvSpPr/>
            <p:nvPr/>
          </p:nvSpPr>
          <p:spPr>
            <a:xfrm>
              <a:off x="5319925" y="1130200"/>
              <a:ext cx="1108500" cy="1592400"/>
            </a:xfrm>
            <a:prstGeom prst="rect">
              <a:avLst/>
            </a:prstGeom>
            <a:solidFill>
              <a:srgbClr val="D9D9D9"/>
            </a:solidFill>
            <a:ln cap="flat" cmpd="sng" w="9525">
              <a:solidFill>
                <a:schemeClr val="dk2"/>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3" name="Google Shape;533;p40"/>
            <p:cNvSpPr txBox="1"/>
            <p:nvPr/>
          </p:nvSpPr>
          <p:spPr>
            <a:xfrm>
              <a:off x="6532675" y="1054450"/>
              <a:ext cx="640800" cy="790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P: 7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A: 12</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B: 13</a:t>
              </a:r>
              <a:endParaRPr b="0" i="0" sz="1400" u="none" cap="none" strike="noStrike">
                <a:solidFill>
                  <a:srgbClr val="000000"/>
                </a:solidFill>
                <a:latin typeface="Arial"/>
                <a:ea typeface="Arial"/>
                <a:cs typeface="Arial"/>
                <a:sym typeface="Arial"/>
              </a:endParaRPr>
            </a:p>
          </p:txBody>
        </p:sp>
        <p:sp>
          <p:nvSpPr>
            <p:cNvPr id="534" name="Google Shape;534;p40"/>
            <p:cNvSpPr txBox="1"/>
            <p:nvPr/>
          </p:nvSpPr>
          <p:spPr>
            <a:xfrm>
              <a:off x="5977609" y="766950"/>
              <a:ext cx="1143991" cy="3276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Versions</a:t>
              </a:r>
              <a:endParaRPr b="0" i="0" sz="1400" u="none" cap="none" strike="noStrike">
                <a:solidFill>
                  <a:srgbClr val="000000"/>
                </a:solidFill>
                <a:latin typeface="Arial"/>
                <a:ea typeface="Arial"/>
                <a:cs typeface="Arial"/>
                <a:sym typeface="Arial"/>
              </a:endParaRPr>
            </a:p>
          </p:txBody>
        </p:sp>
        <p:sp>
          <p:nvSpPr>
            <p:cNvPr id="535" name="Google Shape;535;p40"/>
            <p:cNvSpPr txBox="1"/>
            <p:nvPr/>
          </p:nvSpPr>
          <p:spPr>
            <a:xfrm>
              <a:off x="5195850" y="686250"/>
              <a:ext cx="419100" cy="4890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00"/>
                <a:buFont typeface="Arial"/>
                <a:buNone/>
              </a:pPr>
              <a:r>
                <a:rPr b="0" i="0" lang="en" sz="2400" u="none" cap="none" strike="noStrike">
                  <a:solidFill>
                    <a:srgbClr val="000000"/>
                  </a:solidFill>
                  <a:latin typeface="Arial"/>
                  <a:ea typeface="Arial"/>
                  <a:cs typeface="Arial"/>
                  <a:sym typeface="Arial"/>
                </a:rPr>
                <a:t>B</a:t>
              </a:r>
              <a:endParaRPr b="0" i="0" sz="2400" u="none" cap="none" strike="noStrike">
                <a:solidFill>
                  <a:srgbClr val="000000"/>
                </a:solidFill>
                <a:latin typeface="Arial"/>
                <a:ea typeface="Arial"/>
                <a:cs typeface="Arial"/>
                <a:sym typeface="Arial"/>
              </a:endParaRPr>
            </a:p>
          </p:txBody>
        </p:sp>
      </p:grpSp>
      <p:sp>
        <p:nvSpPr>
          <p:cNvPr id="536" name="Google Shape;536;p40"/>
          <p:cNvSpPr txBox="1"/>
          <p:nvPr/>
        </p:nvSpPr>
        <p:spPr>
          <a:xfrm>
            <a:off x="367300" y="1144525"/>
            <a:ext cx="4115275" cy="10362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After a number of commits and anti-entropy sessions (without further writes),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all nodes converge on same state.</a:t>
            </a:r>
            <a:endParaRPr b="0" i="0" sz="1400" u="none" cap="none" strike="noStrike">
              <a:solidFill>
                <a:srgbClr val="000000"/>
              </a:solidFill>
              <a:latin typeface="Arial"/>
              <a:ea typeface="Arial"/>
              <a:cs typeface="Arial"/>
              <a:sym typeface="Arial"/>
            </a:endParaRPr>
          </a:p>
        </p:txBody>
      </p:sp>
      <p:sp>
        <p:nvSpPr>
          <p:cNvPr id="537" name="Google Shape;537;p40"/>
          <p:cNvSpPr txBox="1"/>
          <p:nvPr/>
        </p:nvSpPr>
        <p:spPr>
          <a:xfrm>
            <a:off x="2582950" y="3071625"/>
            <a:ext cx="1262700" cy="13782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0" lang="en" sz="1400" u="none" cap="none" strike="noStrike">
                <a:solidFill>
                  <a:srgbClr val="FF0000"/>
                </a:solidFill>
                <a:latin typeface="Arial"/>
                <a:ea typeface="Arial"/>
                <a:cs typeface="Arial"/>
                <a:sym typeface="Arial"/>
              </a:rPr>
              <a:t>1:1:P</a:t>
            </a:r>
            <a:r>
              <a:rPr b="1" i="0" lang="en" sz="1200" u="none" cap="none" strike="noStrike">
                <a:solidFill>
                  <a:srgbClr val="FF0000"/>
                </a:solidFill>
                <a:latin typeface="Arial"/>
                <a:ea typeface="Arial"/>
                <a:cs typeface="Arial"/>
                <a:sym typeface="Arial"/>
              </a:rPr>
              <a:t>    </a:t>
            </a:r>
            <a:r>
              <a:rPr b="1" i="0" lang="en" sz="1000" u="none" cap="none" strike="noStrike">
                <a:solidFill>
                  <a:srgbClr val="FF0000"/>
                </a:solidFill>
                <a:latin typeface="Arial"/>
                <a:ea typeface="Arial"/>
                <a:cs typeface="Arial"/>
                <a:sym typeface="Arial"/>
              </a:rPr>
              <a:t>W(X,4)</a:t>
            </a:r>
            <a:endParaRPr b="1" i="0" sz="1000" u="none" cap="none" strike="noStrike">
              <a:solidFill>
                <a:srgbClr val="FF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1" i="0" lang="en" sz="1400" u="none" cap="none" strike="noStrike">
                <a:solidFill>
                  <a:srgbClr val="FF0000"/>
                </a:solidFill>
                <a:latin typeface="Arial"/>
                <a:ea typeface="Arial"/>
                <a:cs typeface="Arial"/>
                <a:sym typeface="Arial"/>
              </a:rPr>
              <a:t>2:7:P</a:t>
            </a:r>
            <a:r>
              <a:rPr b="1" i="0" lang="en" sz="1200" u="none" cap="none" strike="noStrike">
                <a:solidFill>
                  <a:srgbClr val="FF0000"/>
                </a:solidFill>
                <a:latin typeface="Arial"/>
                <a:ea typeface="Arial"/>
                <a:cs typeface="Arial"/>
                <a:sym typeface="Arial"/>
              </a:rPr>
              <a:t>    </a:t>
            </a:r>
            <a:r>
              <a:rPr b="1" i="0" lang="en" sz="1000" u="none" cap="none" strike="noStrike">
                <a:solidFill>
                  <a:srgbClr val="FF0000"/>
                </a:solidFill>
                <a:latin typeface="Arial"/>
                <a:ea typeface="Arial"/>
                <a:cs typeface="Arial"/>
                <a:sym typeface="Arial"/>
              </a:rPr>
              <a:t>W(Y,8)</a:t>
            </a:r>
            <a:endParaRPr b="1" i="0" sz="1000" u="none" cap="none" strike="noStrike">
              <a:solidFill>
                <a:srgbClr val="FF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1" i="0" lang="en" sz="1400" u="none" cap="none" strike="noStrike">
                <a:solidFill>
                  <a:srgbClr val="FF0000"/>
                </a:solidFill>
                <a:latin typeface="Arial"/>
                <a:ea typeface="Arial"/>
                <a:cs typeface="Arial"/>
                <a:sym typeface="Arial"/>
              </a:rPr>
              <a:t>3:5:B</a:t>
            </a:r>
            <a:r>
              <a:rPr b="1" i="0" lang="en" sz="1200" u="none" cap="none" strike="noStrike">
                <a:solidFill>
                  <a:srgbClr val="FF0000"/>
                </a:solidFill>
                <a:latin typeface="Arial"/>
                <a:ea typeface="Arial"/>
                <a:cs typeface="Arial"/>
                <a:sym typeface="Arial"/>
              </a:rPr>
              <a:t>    </a:t>
            </a:r>
            <a:r>
              <a:rPr b="1" i="0" lang="en" sz="1000" u="none" cap="none" strike="noStrike">
                <a:solidFill>
                  <a:srgbClr val="FF0000"/>
                </a:solidFill>
                <a:latin typeface="Arial"/>
                <a:ea typeface="Arial"/>
                <a:cs typeface="Arial"/>
                <a:sym typeface="Arial"/>
              </a:rPr>
              <a:t>W(Z,8)</a:t>
            </a:r>
            <a:endParaRPr b="1" i="0" sz="1400" u="none" cap="none" strike="noStrike">
              <a:solidFill>
                <a:srgbClr val="FF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1" i="0" lang="en" sz="1400" u="none" cap="none" strike="noStrike">
                <a:solidFill>
                  <a:srgbClr val="FF0000"/>
                </a:solidFill>
                <a:latin typeface="Arial"/>
                <a:ea typeface="Arial"/>
                <a:cs typeface="Arial"/>
                <a:sym typeface="Arial"/>
              </a:rPr>
              <a:t>4:7:A</a:t>
            </a:r>
            <a:r>
              <a:rPr b="1" i="0" lang="en" sz="1200" u="none" cap="none" strike="noStrike">
                <a:solidFill>
                  <a:srgbClr val="FF0000"/>
                </a:solidFill>
                <a:latin typeface="Arial"/>
                <a:ea typeface="Arial"/>
                <a:cs typeface="Arial"/>
                <a:sym typeface="Arial"/>
              </a:rPr>
              <a:t>  </a:t>
            </a:r>
            <a:r>
              <a:rPr b="1" i="0" lang="en" sz="1000" u="none" cap="none" strike="noStrike">
                <a:solidFill>
                  <a:srgbClr val="FF0000"/>
                </a:solidFill>
                <a:latin typeface="Arial"/>
                <a:ea typeface="Arial"/>
                <a:cs typeface="Arial"/>
                <a:sym typeface="Arial"/>
              </a:rPr>
              <a:t>  W(X,3)</a:t>
            </a:r>
            <a:endParaRPr b="1" i="0" sz="1000" u="none" cap="none" strike="noStrike">
              <a:solidFill>
                <a:srgbClr val="FF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1" i="0" lang="en" sz="1400" u="none" cap="none" strike="noStrike">
                <a:solidFill>
                  <a:srgbClr val="FF0000"/>
                </a:solidFill>
                <a:latin typeface="Arial"/>
                <a:ea typeface="Arial"/>
                <a:cs typeface="Arial"/>
                <a:sym typeface="Arial"/>
              </a:rPr>
              <a:t>5:12:A</a:t>
            </a:r>
            <a:r>
              <a:rPr b="1" i="0" lang="en" sz="1200" u="none" cap="none" strike="noStrike">
                <a:solidFill>
                  <a:srgbClr val="FF0000"/>
                </a:solidFill>
                <a:latin typeface="Arial"/>
                <a:ea typeface="Arial"/>
                <a:cs typeface="Arial"/>
                <a:sym typeface="Arial"/>
              </a:rPr>
              <a:t>  </a:t>
            </a:r>
            <a:r>
              <a:rPr b="1" i="0" lang="en" sz="1000" u="none" cap="none" strike="noStrike">
                <a:solidFill>
                  <a:srgbClr val="FF0000"/>
                </a:solidFill>
                <a:latin typeface="Arial"/>
                <a:ea typeface="Arial"/>
                <a:cs typeface="Arial"/>
                <a:sym typeface="Arial"/>
              </a:rPr>
              <a:t>W(Y,4)</a:t>
            </a:r>
            <a:endParaRPr b="1" i="0" sz="1000" u="none" cap="none" strike="noStrike">
              <a:solidFill>
                <a:srgbClr val="FF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1" i="0" lang="en" sz="1400" u="none" cap="none" strike="noStrike">
                <a:solidFill>
                  <a:srgbClr val="FF0000"/>
                </a:solidFill>
                <a:latin typeface="Arial"/>
                <a:ea typeface="Arial"/>
                <a:cs typeface="Arial"/>
                <a:sym typeface="Arial"/>
              </a:rPr>
              <a:t>6:13:B</a:t>
            </a:r>
            <a:r>
              <a:rPr b="1" i="0" lang="en" sz="1200" u="none" cap="none" strike="noStrike">
                <a:solidFill>
                  <a:srgbClr val="FF0000"/>
                </a:solidFill>
                <a:latin typeface="Arial"/>
                <a:ea typeface="Arial"/>
                <a:cs typeface="Arial"/>
                <a:sym typeface="Arial"/>
              </a:rPr>
              <a:t>  </a:t>
            </a:r>
            <a:r>
              <a:rPr b="1" i="0" lang="en" sz="1000" u="none" cap="none" strike="noStrike">
                <a:solidFill>
                  <a:srgbClr val="FF0000"/>
                </a:solidFill>
                <a:latin typeface="Arial"/>
                <a:ea typeface="Arial"/>
                <a:cs typeface="Arial"/>
                <a:sym typeface="Arial"/>
              </a:rPr>
              <a:t>D(Y)</a:t>
            </a:r>
            <a:endParaRPr b="1" i="0" sz="1000" u="none" cap="none" strike="noStrike">
              <a:solidFill>
                <a:srgbClr val="FF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000"/>
              <a:buFont typeface="Arial"/>
              <a:buNone/>
            </a:pPr>
            <a:r>
              <a:t/>
            </a:r>
            <a:endParaRPr b="1" i="0" sz="1000" u="none" cap="none" strike="noStrike">
              <a:solidFill>
                <a:srgbClr val="FF0000"/>
              </a:solidFill>
              <a:latin typeface="Arial"/>
              <a:ea typeface="Arial"/>
              <a:cs typeface="Arial"/>
              <a:sym typeface="Arial"/>
            </a:endParaRPr>
          </a:p>
        </p:txBody>
      </p:sp>
      <p:sp>
        <p:nvSpPr>
          <p:cNvPr id="538" name="Google Shape;538;p40"/>
          <p:cNvSpPr txBox="1"/>
          <p:nvPr/>
        </p:nvSpPr>
        <p:spPr>
          <a:xfrm>
            <a:off x="4577925" y="684325"/>
            <a:ext cx="1262700" cy="14964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0" lang="en" sz="1400" u="none" cap="none" strike="noStrike">
                <a:solidFill>
                  <a:srgbClr val="FF0000"/>
                </a:solidFill>
                <a:latin typeface="Arial"/>
                <a:ea typeface="Arial"/>
                <a:cs typeface="Arial"/>
                <a:sym typeface="Arial"/>
              </a:rPr>
              <a:t>1:1:P</a:t>
            </a:r>
            <a:r>
              <a:rPr b="1" i="0" lang="en" sz="1200" u="none" cap="none" strike="noStrike">
                <a:solidFill>
                  <a:srgbClr val="FF0000"/>
                </a:solidFill>
                <a:latin typeface="Arial"/>
                <a:ea typeface="Arial"/>
                <a:cs typeface="Arial"/>
                <a:sym typeface="Arial"/>
              </a:rPr>
              <a:t>    </a:t>
            </a:r>
            <a:r>
              <a:rPr b="1" i="0" lang="en" sz="1000" u="none" cap="none" strike="noStrike">
                <a:solidFill>
                  <a:srgbClr val="FF0000"/>
                </a:solidFill>
                <a:latin typeface="Arial"/>
                <a:ea typeface="Arial"/>
                <a:cs typeface="Arial"/>
                <a:sym typeface="Arial"/>
              </a:rPr>
              <a:t>W(X,4)</a:t>
            </a:r>
            <a:endParaRPr b="1" i="0" sz="1000" u="none" cap="none" strike="noStrike">
              <a:solidFill>
                <a:srgbClr val="FF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1" i="0" lang="en" sz="1400" u="none" cap="none" strike="noStrike">
                <a:solidFill>
                  <a:srgbClr val="FF0000"/>
                </a:solidFill>
                <a:latin typeface="Arial"/>
                <a:ea typeface="Arial"/>
                <a:cs typeface="Arial"/>
                <a:sym typeface="Arial"/>
              </a:rPr>
              <a:t>2:7:P</a:t>
            </a:r>
            <a:r>
              <a:rPr b="1" i="0" lang="en" sz="1200" u="none" cap="none" strike="noStrike">
                <a:solidFill>
                  <a:srgbClr val="FF0000"/>
                </a:solidFill>
                <a:latin typeface="Arial"/>
                <a:ea typeface="Arial"/>
                <a:cs typeface="Arial"/>
                <a:sym typeface="Arial"/>
              </a:rPr>
              <a:t>    </a:t>
            </a:r>
            <a:r>
              <a:rPr b="1" i="0" lang="en" sz="1000" u="none" cap="none" strike="noStrike">
                <a:solidFill>
                  <a:srgbClr val="FF0000"/>
                </a:solidFill>
                <a:latin typeface="Arial"/>
                <a:ea typeface="Arial"/>
                <a:cs typeface="Arial"/>
                <a:sym typeface="Arial"/>
              </a:rPr>
              <a:t>W(Y,8)</a:t>
            </a:r>
            <a:endParaRPr b="1" i="0" sz="1000" u="none" cap="none" strike="noStrike">
              <a:solidFill>
                <a:srgbClr val="FF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1" i="0" lang="en" sz="1400" u="none" cap="none" strike="noStrike">
                <a:solidFill>
                  <a:srgbClr val="FF0000"/>
                </a:solidFill>
                <a:latin typeface="Arial"/>
                <a:ea typeface="Arial"/>
                <a:cs typeface="Arial"/>
                <a:sym typeface="Arial"/>
              </a:rPr>
              <a:t>3:5:B</a:t>
            </a:r>
            <a:r>
              <a:rPr b="1" i="0" lang="en" sz="1200" u="none" cap="none" strike="noStrike">
                <a:solidFill>
                  <a:srgbClr val="FF0000"/>
                </a:solidFill>
                <a:latin typeface="Arial"/>
                <a:ea typeface="Arial"/>
                <a:cs typeface="Arial"/>
                <a:sym typeface="Arial"/>
              </a:rPr>
              <a:t>    </a:t>
            </a:r>
            <a:r>
              <a:rPr b="1" i="0" lang="en" sz="1000" u="none" cap="none" strike="noStrike">
                <a:solidFill>
                  <a:srgbClr val="FF0000"/>
                </a:solidFill>
                <a:latin typeface="Arial"/>
                <a:ea typeface="Arial"/>
                <a:cs typeface="Arial"/>
                <a:sym typeface="Arial"/>
              </a:rPr>
              <a:t>W(Z,8)</a:t>
            </a:r>
            <a:endParaRPr b="1" i="0" sz="1400" u="none" cap="none" strike="noStrike">
              <a:solidFill>
                <a:srgbClr val="FF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1" i="0" lang="en" sz="1400" u="none" cap="none" strike="noStrike">
                <a:solidFill>
                  <a:srgbClr val="FF0000"/>
                </a:solidFill>
                <a:latin typeface="Arial"/>
                <a:ea typeface="Arial"/>
                <a:cs typeface="Arial"/>
                <a:sym typeface="Arial"/>
              </a:rPr>
              <a:t>4:7:A</a:t>
            </a:r>
            <a:r>
              <a:rPr b="1" i="0" lang="en" sz="1200" u="none" cap="none" strike="noStrike">
                <a:solidFill>
                  <a:srgbClr val="FF0000"/>
                </a:solidFill>
                <a:latin typeface="Arial"/>
                <a:ea typeface="Arial"/>
                <a:cs typeface="Arial"/>
                <a:sym typeface="Arial"/>
              </a:rPr>
              <a:t>  </a:t>
            </a:r>
            <a:r>
              <a:rPr b="1" i="0" lang="en" sz="1000" u="none" cap="none" strike="noStrike">
                <a:solidFill>
                  <a:srgbClr val="FF0000"/>
                </a:solidFill>
                <a:latin typeface="Arial"/>
                <a:ea typeface="Arial"/>
                <a:cs typeface="Arial"/>
                <a:sym typeface="Arial"/>
              </a:rPr>
              <a:t>  W(X,3)</a:t>
            </a:r>
            <a:endParaRPr b="1" i="0" sz="1000" u="none" cap="none" strike="noStrike">
              <a:solidFill>
                <a:srgbClr val="FF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1" i="0" lang="en" sz="1400" u="none" cap="none" strike="noStrike">
                <a:solidFill>
                  <a:srgbClr val="FF0000"/>
                </a:solidFill>
                <a:latin typeface="Arial"/>
                <a:ea typeface="Arial"/>
                <a:cs typeface="Arial"/>
                <a:sym typeface="Arial"/>
              </a:rPr>
              <a:t>5:12:A</a:t>
            </a:r>
            <a:r>
              <a:rPr b="1" i="0" lang="en" sz="1200" u="none" cap="none" strike="noStrike">
                <a:solidFill>
                  <a:srgbClr val="FF0000"/>
                </a:solidFill>
                <a:latin typeface="Arial"/>
                <a:ea typeface="Arial"/>
                <a:cs typeface="Arial"/>
                <a:sym typeface="Arial"/>
              </a:rPr>
              <a:t>  </a:t>
            </a:r>
            <a:r>
              <a:rPr b="1" i="0" lang="en" sz="1000" u="none" cap="none" strike="noStrike">
                <a:solidFill>
                  <a:srgbClr val="FF0000"/>
                </a:solidFill>
                <a:latin typeface="Arial"/>
                <a:ea typeface="Arial"/>
                <a:cs typeface="Arial"/>
                <a:sym typeface="Arial"/>
              </a:rPr>
              <a:t>W(Y,4)</a:t>
            </a:r>
            <a:endParaRPr b="1" i="0" sz="1000" u="none" cap="none" strike="noStrike">
              <a:solidFill>
                <a:srgbClr val="FF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1" i="0" lang="en" sz="1400" u="none" cap="none" strike="noStrike">
                <a:solidFill>
                  <a:srgbClr val="FF0000"/>
                </a:solidFill>
                <a:latin typeface="Arial"/>
                <a:ea typeface="Arial"/>
                <a:cs typeface="Arial"/>
                <a:sym typeface="Arial"/>
              </a:rPr>
              <a:t>6:13:B</a:t>
            </a:r>
            <a:r>
              <a:rPr b="1" i="0" lang="en" sz="1200" u="none" cap="none" strike="noStrike">
                <a:solidFill>
                  <a:srgbClr val="FF0000"/>
                </a:solidFill>
                <a:latin typeface="Arial"/>
                <a:ea typeface="Arial"/>
                <a:cs typeface="Arial"/>
                <a:sym typeface="Arial"/>
              </a:rPr>
              <a:t>  </a:t>
            </a:r>
            <a:r>
              <a:rPr b="1" i="0" lang="en" sz="1000" u="none" cap="none" strike="noStrike">
                <a:solidFill>
                  <a:srgbClr val="FF0000"/>
                </a:solidFill>
                <a:latin typeface="Arial"/>
                <a:ea typeface="Arial"/>
                <a:cs typeface="Arial"/>
                <a:sym typeface="Arial"/>
              </a:rPr>
              <a:t>D(Y)</a:t>
            </a:r>
            <a:endParaRPr b="1" i="0" sz="1000" u="none" cap="none" strike="noStrike">
              <a:solidFill>
                <a:srgbClr val="FF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000"/>
              <a:buFont typeface="Arial"/>
              <a:buNone/>
            </a:pPr>
            <a:r>
              <a:t/>
            </a:r>
            <a:endParaRPr b="1" i="0" sz="1000" u="none" cap="none" strike="noStrike">
              <a:solidFill>
                <a:srgbClr val="FF0000"/>
              </a:solidFill>
              <a:latin typeface="Arial"/>
              <a:ea typeface="Arial"/>
              <a:cs typeface="Arial"/>
              <a:sym typeface="Arial"/>
            </a:endParaRPr>
          </a:p>
        </p:txBody>
      </p:sp>
      <p:sp>
        <p:nvSpPr>
          <p:cNvPr id="539" name="Google Shape;539;p40"/>
          <p:cNvSpPr txBox="1"/>
          <p:nvPr/>
        </p:nvSpPr>
        <p:spPr>
          <a:xfrm>
            <a:off x="6570975" y="3054650"/>
            <a:ext cx="1262700" cy="14964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0" lang="en" sz="1400" u="none" cap="none" strike="noStrike">
                <a:solidFill>
                  <a:srgbClr val="FF0000"/>
                </a:solidFill>
                <a:latin typeface="Arial"/>
                <a:ea typeface="Arial"/>
                <a:cs typeface="Arial"/>
                <a:sym typeface="Arial"/>
              </a:rPr>
              <a:t>1:1:P</a:t>
            </a:r>
            <a:r>
              <a:rPr b="1" i="0" lang="en" sz="1200" u="none" cap="none" strike="noStrike">
                <a:solidFill>
                  <a:srgbClr val="FF0000"/>
                </a:solidFill>
                <a:latin typeface="Arial"/>
                <a:ea typeface="Arial"/>
                <a:cs typeface="Arial"/>
                <a:sym typeface="Arial"/>
              </a:rPr>
              <a:t>    </a:t>
            </a:r>
            <a:r>
              <a:rPr b="1" i="0" lang="en" sz="1000" u="none" cap="none" strike="noStrike">
                <a:solidFill>
                  <a:srgbClr val="FF0000"/>
                </a:solidFill>
                <a:latin typeface="Arial"/>
                <a:ea typeface="Arial"/>
                <a:cs typeface="Arial"/>
                <a:sym typeface="Arial"/>
              </a:rPr>
              <a:t>W(X,4)</a:t>
            </a:r>
            <a:endParaRPr b="1" i="0" sz="1000" u="none" cap="none" strike="noStrike">
              <a:solidFill>
                <a:srgbClr val="FF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1" i="0" lang="en" sz="1400" u="none" cap="none" strike="noStrike">
                <a:solidFill>
                  <a:srgbClr val="FF0000"/>
                </a:solidFill>
                <a:latin typeface="Arial"/>
                <a:ea typeface="Arial"/>
                <a:cs typeface="Arial"/>
                <a:sym typeface="Arial"/>
              </a:rPr>
              <a:t>2:7:P</a:t>
            </a:r>
            <a:r>
              <a:rPr b="1" i="0" lang="en" sz="1200" u="none" cap="none" strike="noStrike">
                <a:solidFill>
                  <a:srgbClr val="FF0000"/>
                </a:solidFill>
                <a:latin typeface="Arial"/>
                <a:ea typeface="Arial"/>
                <a:cs typeface="Arial"/>
                <a:sym typeface="Arial"/>
              </a:rPr>
              <a:t>    </a:t>
            </a:r>
            <a:r>
              <a:rPr b="1" i="0" lang="en" sz="1000" u="none" cap="none" strike="noStrike">
                <a:solidFill>
                  <a:srgbClr val="FF0000"/>
                </a:solidFill>
                <a:latin typeface="Arial"/>
                <a:ea typeface="Arial"/>
                <a:cs typeface="Arial"/>
                <a:sym typeface="Arial"/>
              </a:rPr>
              <a:t>W(Y,8)</a:t>
            </a:r>
            <a:endParaRPr b="1" i="0" sz="1000" u="none" cap="none" strike="noStrike">
              <a:solidFill>
                <a:srgbClr val="FF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1" i="0" lang="en" sz="1400" u="none" cap="none" strike="noStrike">
                <a:solidFill>
                  <a:srgbClr val="FF0000"/>
                </a:solidFill>
                <a:latin typeface="Arial"/>
                <a:ea typeface="Arial"/>
                <a:cs typeface="Arial"/>
                <a:sym typeface="Arial"/>
              </a:rPr>
              <a:t>3:5:B</a:t>
            </a:r>
            <a:r>
              <a:rPr b="1" i="0" lang="en" sz="1200" u="none" cap="none" strike="noStrike">
                <a:solidFill>
                  <a:srgbClr val="FF0000"/>
                </a:solidFill>
                <a:latin typeface="Arial"/>
                <a:ea typeface="Arial"/>
                <a:cs typeface="Arial"/>
                <a:sym typeface="Arial"/>
              </a:rPr>
              <a:t>    </a:t>
            </a:r>
            <a:r>
              <a:rPr b="1" i="0" lang="en" sz="1000" u="none" cap="none" strike="noStrike">
                <a:solidFill>
                  <a:srgbClr val="FF0000"/>
                </a:solidFill>
                <a:latin typeface="Arial"/>
                <a:ea typeface="Arial"/>
                <a:cs typeface="Arial"/>
                <a:sym typeface="Arial"/>
              </a:rPr>
              <a:t>W(Z,8)</a:t>
            </a:r>
            <a:endParaRPr b="1" i="0" sz="1400" u="none" cap="none" strike="noStrike">
              <a:solidFill>
                <a:srgbClr val="FF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1" i="0" lang="en" sz="1400" u="none" cap="none" strike="noStrike">
                <a:solidFill>
                  <a:srgbClr val="FF0000"/>
                </a:solidFill>
                <a:latin typeface="Arial"/>
                <a:ea typeface="Arial"/>
                <a:cs typeface="Arial"/>
                <a:sym typeface="Arial"/>
              </a:rPr>
              <a:t>4:7:A</a:t>
            </a:r>
            <a:r>
              <a:rPr b="1" i="0" lang="en" sz="1200" u="none" cap="none" strike="noStrike">
                <a:solidFill>
                  <a:srgbClr val="FF0000"/>
                </a:solidFill>
                <a:latin typeface="Arial"/>
                <a:ea typeface="Arial"/>
                <a:cs typeface="Arial"/>
                <a:sym typeface="Arial"/>
              </a:rPr>
              <a:t>  </a:t>
            </a:r>
            <a:r>
              <a:rPr b="1" i="0" lang="en" sz="1000" u="none" cap="none" strike="noStrike">
                <a:solidFill>
                  <a:srgbClr val="FF0000"/>
                </a:solidFill>
                <a:latin typeface="Arial"/>
                <a:ea typeface="Arial"/>
                <a:cs typeface="Arial"/>
                <a:sym typeface="Arial"/>
              </a:rPr>
              <a:t>  W(X,3)</a:t>
            </a:r>
            <a:endParaRPr b="1" i="0" sz="1000" u="none" cap="none" strike="noStrike">
              <a:solidFill>
                <a:srgbClr val="FF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1" i="0" lang="en" sz="1400" u="none" cap="none" strike="noStrike">
                <a:solidFill>
                  <a:srgbClr val="FF0000"/>
                </a:solidFill>
                <a:latin typeface="Arial"/>
                <a:ea typeface="Arial"/>
                <a:cs typeface="Arial"/>
                <a:sym typeface="Arial"/>
              </a:rPr>
              <a:t>5:12:A</a:t>
            </a:r>
            <a:r>
              <a:rPr b="1" i="0" lang="en" sz="1200" u="none" cap="none" strike="noStrike">
                <a:solidFill>
                  <a:srgbClr val="FF0000"/>
                </a:solidFill>
                <a:latin typeface="Arial"/>
                <a:ea typeface="Arial"/>
                <a:cs typeface="Arial"/>
                <a:sym typeface="Arial"/>
              </a:rPr>
              <a:t>  </a:t>
            </a:r>
            <a:r>
              <a:rPr b="1" i="0" lang="en" sz="1000" u="none" cap="none" strike="noStrike">
                <a:solidFill>
                  <a:srgbClr val="FF0000"/>
                </a:solidFill>
                <a:latin typeface="Arial"/>
                <a:ea typeface="Arial"/>
                <a:cs typeface="Arial"/>
                <a:sym typeface="Arial"/>
              </a:rPr>
              <a:t>W(Y,4)</a:t>
            </a:r>
            <a:endParaRPr b="1" i="0" sz="1000" u="none" cap="none" strike="noStrike">
              <a:solidFill>
                <a:srgbClr val="FF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1" i="0" lang="en" sz="1400" u="none" cap="none" strike="noStrike">
                <a:solidFill>
                  <a:srgbClr val="FF0000"/>
                </a:solidFill>
                <a:latin typeface="Arial"/>
                <a:ea typeface="Arial"/>
                <a:cs typeface="Arial"/>
                <a:sym typeface="Arial"/>
              </a:rPr>
              <a:t>6:13:B</a:t>
            </a:r>
            <a:r>
              <a:rPr b="1" i="0" lang="en" sz="1200" u="none" cap="none" strike="noStrike">
                <a:solidFill>
                  <a:srgbClr val="FF0000"/>
                </a:solidFill>
                <a:latin typeface="Arial"/>
                <a:ea typeface="Arial"/>
                <a:cs typeface="Arial"/>
                <a:sym typeface="Arial"/>
              </a:rPr>
              <a:t>  </a:t>
            </a:r>
            <a:r>
              <a:rPr b="1" i="0" lang="en" sz="1000" u="none" cap="none" strike="noStrike">
                <a:solidFill>
                  <a:srgbClr val="FF0000"/>
                </a:solidFill>
                <a:latin typeface="Arial"/>
                <a:ea typeface="Arial"/>
                <a:cs typeface="Arial"/>
                <a:sym typeface="Arial"/>
              </a:rPr>
              <a:t>D(Y)</a:t>
            </a:r>
            <a:endParaRPr b="1" i="0" sz="1000" u="none" cap="none" strike="noStrike">
              <a:solidFill>
                <a:srgbClr val="FF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000"/>
              <a:buFont typeface="Arial"/>
              <a:buNone/>
            </a:pPr>
            <a:r>
              <a:t/>
            </a:r>
            <a:endParaRPr b="1" i="0" sz="1000" u="none" cap="none" strike="noStrike">
              <a:solidFill>
                <a:srgbClr val="FF0000"/>
              </a:solidFill>
              <a:latin typeface="Arial"/>
              <a:ea typeface="Arial"/>
              <a:cs typeface="Arial"/>
              <a:sym typeface="Arial"/>
            </a:endParaRPr>
          </a:p>
        </p:txBody>
      </p:sp>
      <p:sp>
        <p:nvSpPr>
          <p:cNvPr id="540" name="Google Shape;540;p4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Clr>
                <a:srgbClr val="000000"/>
              </a:buClr>
              <a:buSzPts val="1000"/>
              <a:buFont typeface="Arial"/>
              <a:buNone/>
            </a:pPr>
            <a:fld id="{00000000-1234-1234-1234-123412341234}" type="slidenum">
              <a:rPr lang="en"/>
              <a:t>‹#›</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 name="Shape 106"/>
        <p:cNvGrpSpPr/>
        <p:nvPr/>
      </p:nvGrpSpPr>
      <p:grpSpPr>
        <a:xfrm>
          <a:off x="0" y="0"/>
          <a:ext cx="0" cy="0"/>
          <a:chOff x="0" y="0"/>
          <a:chExt cx="0" cy="0"/>
        </a:xfrm>
      </p:grpSpPr>
      <p:sp>
        <p:nvSpPr>
          <p:cNvPr id="107" name="Google Shape;107;p2"/>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
              <a:t>Context on Bayou: Disconnected Nodes [Stoica]</a:t>
            </a:r>
            <a:endParaRPr/>
          </a:p>
        </p:txBody>
      </p:sp>
      <p:sp>
        <p:nvSpPr>
          <p:cNvPr id="108" name="Google Shape;108;p2"/>
          <p:cNvSpPr txBox="1"/>
          <p:nvPr>
            <p:ph idx="1" type="body"/>
          </p:nvPr>
        </p:nvSpPr>
        <p:spPr>
          <a:xfrm>
            <a:off x="311700" y="1097241"/>
            <a:ext cx="8520600" cy="3536127"/>
          </a:xfrm>
          <a:prstGeom prst="rect">
            <a:avLst/>
          </a:prstGeom>
          <a:noFill/>
          <a:ln>
            <a:noFill/>
          </a:ln>
        </p:spPr>
        <p:txBody>
          <a:bodyPr anchorCtr="0" anchor="t" bIns="91425" lIns="91425" spcFirstLastPara="1" rIns="91425" wrap="square" tIns="91425">
            <a:noAutofit/>
          </a:bodyPr>
          <a:lstStyle/>
          <a:p>
            <a:pPr indent="0" lvl="0" marL="114300" rtl="0" algn="l">
              <a:lnSpc>
                <a:spcPct val="100000"/>
              </a:lnSpc>
              <a:spcBef>
                <a:spcPts val="0"/>
              </a:spcBef>
              <a:spcAft>
                <a:spcPts val="0"/>
              </a:spcAft>
              <a:buSzPts val="1800"/>
              <a:buNone/>
            </a:pPr>
            <a:r>
              <a:rPr lang="en">
                <a:solidFill>
                  <a:schemeClr val="dk1"/>
                </a:solidFill>
              </a:rPr>
              <a:t>Early days: nodes always on when not crashed</a:t>
            </a:r>
            <a:endParaRPr/>
          </a:p>
          <a:p>
            <a:pPr indent="-317500" lvl="1" marL="914400" rtl="0" algn="l">
              <a:lnSpc>
                <a:spcPct val="100000"/>
              </a:lnSpc>
              <a:spcBef>
                <a:spcPts val="1600"/>
              </a:spcBef>
              <a:spcAft>
                <a:spcPts val="0"/>
              </a:spcAft>
              <a:buSzPts val="1400"/>
              <a:buChar char="○"/>
            </a:pPr>
            <a:r>
              <a:rPr lang="en">
                <a:solidFill>
                  <a:schemeClr val="dk1"/>
                </a:solidFill>
              </a:rPr>
              <a:t>Network bandwidth always plentiful.</a:t>
            </a:r>
            <a:endParaRPr/>
          </a:p>
          <a:p>
            <a:pPr indent="-317500" lvl="1" marL="914400" rtl="0" algn="l">
              <a:lnSpc>
                <a:spcPct val="100000"/>
              </a:lnSpc>
              <a:spcBef>
                <a:spcPts val="1600"/>
              </a:spcBef>
              <a:spcAft>
                <a:spcPts val="0"/>
              </a:spcAft>
              <a:buSzPts val="1400"/>
              <a:buChar char="○"/>
            </a:pPr>
            <a:r>
              <a:rPr lang="en">
                <a:solidFill>
                  <a:schemeClr val="dk1"/>
                </a:solidFill>
              </a:rPr>
              <a:t>Never needed to work on a disconnected node</a:t>
            </a:r>
            <a:endParaRPr/>
          </a:p>
          <a:p>
            <a:pPr indent="0" lvl="1" marL="596900" rtl="0" algn="l">
              <a:lnSpc>
                <a:spcPct val="100000"/>
              </a:lnSpc>
              <a:spcBef>
                <a:spcPts val="1600"/>
              </a:spcBef>
              <a:spcAft>
                <a:spcPts val="0"/>
              </a:spcAft>
              <a:buSzPts val="1400"/>
              <a:buNone/>
            </a:pPr>
            <a:r>
              <a:t/>
            </a:r>
            <a:endParaRPr>
              <a:solidFill>
                <a:schemeClr val="dk1"/>
              </a:solidFill>
            </a:endParaRPr>
          </a:p>
          <a:p>
            <a:pPr indent="0" lvl="0" marL="114300" rtl="0" algn="l">
              <a:lnSpc>
                <a:spcPct val="100000"/>
              </a:lnSpc>
              <a:spcBef>
                <a:spcPts val="0"/>
              </a:spcBef>
              <a:spcAft>
                <a:spcPts val="0"/>
              </a:spcAft>
              <a:buSzPts val="1800"/>
              <a:buNone/>
            </a:pPr>
            <a:r>
              <a:rPr lang="en">
                <a:solidFill>
                  <a:schemeClr val="dk1"/>
                </a:solidFill>
              </a:rPr>
              <a:t>Now: nodes detach then reconnect elsewhere</a:t>
            </a:r>
            <a:endParaRPr/>
          </a:p>
          <a:p>
            <a:pPr indent="-317500" lvl="1" marL="914400" rtl="0" algn="l">
              <a:lnSpc>
                <a:spcPct val="100000"/>
              </a:lnSpc>
              <a:spcBef>
                <a:spcPts val="1600"/>
              </a:spcBef>
              <a:spcAft>
                <a:spcPts val="0"/>
              </a:spcAft>
              <a:buSzPts val="1400"/>
              <a:buChar char="○"/>
            </a:pPr>
            <a:r>
              <a:rPr lang="en">
                <a:solidFill>
                  <a:schemeClr val="dk1"/>
                </a:solidFill>
              </a:rPr>
              <a:t>Even when attached, bandwidth is variable</a:t>
            </a:r>
            <a:endParaRPr/>
          </a:p>
          <a:p>
            <a:pPr indent="-317500" lvl="1" marL="914400" rtl="0" algn="l">
              <a:lnSpc>
                <a:spcPct val="100000"/>
              </a:lnSpc>
              <a:spcBef>
                <a:spcPts val="1600"/>
              </a:spcBef>
              <a:spcAft>
                <a:spcPts val="0"/>
              </a:spcAft>
              <a:buSzPts val="1400"/>
              <a:buChar char="○"/>
            </a:pPr>
            <a:r>
              <a:rPr lang="en">
                <a:solidFill>
                  <a:schemeClr val="dk1"/>
                </a:solidFill>
              </a:rPr>
              <a:t>Reconnection elsewhere means often talking to different replica</a:t>
            </a:r>
            <a:endParaRPr/>
          </a:p>
          <a:p>
            <a:pPr indent="-317500" lvl="1" marL="914400" rtl="0" algn="l">
              <a:lnSpc>
                <a:spcPct val="100000"/>
              </a:lnSpc>
              <a:spcBef>
                <a:spcPts val="1600"/>
              </a:spcBef>
              <a:spcAft>
                <a:spcPts val="0"/>
              </a:spcAft>
              <a:buSzPts val="1400"/>
              <a:buChar char="○"/>
            </a:pPr>
            <a:r>
              <a:rPr lang="en">
                <a:solidFill>
                  <a:schemeClr val="dk1"/>
                </a:solidFill>
              </a:rPr>
              <a:t>Work done on detached nodes</a:t>
            </a:r>
            <a:endParaRPr/>
          </a:p>
          <a:p>
            <a:pPr indent="0" lvl="0" marL="114300" rtl="0" algn="l">
              <a:lnSpc>
                <a:spcPct val="100000"/>
              </a:lnSpc>
              <a:spcBef>
                <a:spcPts val="0"/>
              </a:spcBef>
              <a:spcAft>
                <a:spcPts val="0"/>
              </a:spcAft>
              <a:buSzPts val="1800"/>
              <a:buNone/>
            </a:pPr>
            <a:r>
              <a:t/>
            </a:r>
            <a:endParaRPr>
              <a:solidFill>
                <a:schemeClr val="dk1"/>
              </a:solidFill>
            </a:endParaRPr>
          </a:p>
        </p:txBody>
      </p:sp>
      <p:sp>
        <p:nvSpPr>
          <p:cNvPr id="109" name="Google Shape;109;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Clr>
                <a:srgbClr val="000000"/>
              </a:buClr>
              <a:buSzPts val="1000"/>
              <a:buFont typeface="Arial"/>
              <a:buNone/>
            </a:pPr>
            <a:fld id="{00000000-1234-1234-1234-123412341234}" type="slidenum">
              <a:rPr lang="en"/>
              <a:t>‹#›</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4" name="Shape 544"/>
        <p:cNvGrpSpPr/>
        <p:nvPr/>
      </p:nvGrpSpPr>
      <p:grpSpPr>
        <a:xfrm>
          <a:off x="0" y="0"/>
          <a:ext cx="0" cy="0"/>
          <a:chOff x="0" y="0"/>
          <a:chExt cx="0" cy="0"/>
        </a:xfrm>
      </p:grpSpPr>
      <p:sp>
        <p:nvSpPr>
          <p:cNvPr id="545" name="Google Shape;545;p69"/>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
              <a:t>Bayou (review from class)</a:t>
            </a:r>
            <a:endParaRPr/>
          </a:p>
        </p:txBody>
      </p:sp>
      <p:sp>
        <p:nvSpPr>
          <p:cNvPr id="546" name="Google Shape;546;p69"/>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p>
            <a:pPr indent="-342900" lvl="0" marL="457200" rtl="0" algn="l">
              <a:lnSpc>
                <a:spcPct val="115000"/>
              </a:lnSpc>
              <a:spcBef>
                <a:spcPts val="0"/>
              </a:spcBef>
              <a:spcAft>
                <a:spcPts val="0"/>
              </a:spcAft>
              <a:buSzPts val="1800"/>
              <a:buFont typeface="Arial"/>
              <a:buAutoNum type="arabicPeriod"/>
            </a:pPr>
            <a:r>
              <a:rPr lang="en">
                <a:solidFill>
                  <a:srgbClr val="27FFE9"/>
                </a:solidFill>
              </a:rPr>
              <a:t>Eventual consistency</a:t>
            </a:r>
            <a:r>
              <a:rPr lang="en"/>
              <a:t>: if updates stop, all replicas eventually the same view.</a:t>
            </a:r>
            <a:endParaRPr/>
          </a:p>
          <a:p>
            <a:pPr indent="-342900" lvl="0" marL="457200" rtl="0" algn="l">
              <a:lnSpc>
                <a:spcPct val="115000"/>
              </a:lnSpc>
              <a:spcBef>
                <a:spcPts val="0"/>
              </a:spcBef>
              <a:spcAft>
                <a:spcPts val="0"/>
              </a:spcAft>
              <a:buSzPts val="1800"/>
              <a:buFont typeface="Arial"/>
              <a:buAutoNum type="arabicPeriod"/>
            </a:pPr>
            <a:r>
              <a:rPr lang="en">
                <a:solidFill>
                  <a:srgbClr val="27FFE9"/>
                </a:solidFill>
              </a:rPr>
              <a:t>Update functions </a:t>
            </a:r>
            <a:r>
              <a:rPr lang="en"/>
              <a:t>for automatic app-driven conflict resolution.</a:t>
            </a:r>
            <a:endParaRPr/>
          </a:p>
          <a:p>
            <a:pPr indent="-342900" lvl="0" marL="457200" rtl="0" algn="l">
              <a:lnSpc>
                <a:spcPct val="115000"/>
              </a:lnSpc>
              <a:spcBef>
                <a:spcPts val="0"/>
              </a:spcBef>
              <a:spcAft>
                <a:spcPts val="0"/>
              </a:spcAft>
              <a:buSzPts val="1800"/>
              <a:buFont typeface="Arial"/>
              <a:buAutoNum type="arabicPeriod"/>
            </a:pPr>
            <a:r>
              <a:rPr lang="en">
                <a:solidFill>
                  <a:srgbClr val="27FFE9"/>
                </a:solidFill>
              </a:rPr>
              <a:t>Ordered update log </a:t>
            </a:r>
            <a:r>
              <a:rPr lang="en"/>
              <a:t>is the real truth, not the DB.</a:t>
            </a:r>
            <a:endParaRPr/>
          </a:p>
          <a:p>
            <a:pPr indent="-342900" lvl="0" marL="457200" rtl="0" algn="l">
              <a:lnSpc>
                <a:spcPct val="115000"/>
              </a:lnSpc>
              <a:spcBef>
                <a:spcPts val="0"/>
              </a:spcBef>
              <a:spcAft>
                <a:spcPts val="0"/>
              </a:spcAft>
              <a:buSzPts val="1800"/>
              <a:buFont typeface="Arial"/>
              <a:buAutoNum type="arabicPeriod"/>
            </a:pPr>
            <a:r>
              <a:rPr lang="en"/>
              <a:t>Use </a:t>
            </a:r>
            <a:r>
              <a:rPr lang="en">
                <a:solidFill>
                  <a:srgbClr val="27FFE9"/>
                </a:solidFill>
              </a:rPr>
              <a:t>Lamport clocks</a:t>
            </a:r>
            <a:r>
              <a:rPr lang="en"/>
              <a:t>: eventual consistency that respects causality.</a:t>
            </a:r>
            <a:endParaRPr/>
          </a:p>
        </p:txBody>
      </p:sp>
      <p:sp>
        <p:nvSpPr>
          <p:cNvPr id="547" name="Google Shape;547;p6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Clr>
                <a:srgbClr val="000000"/>
              </a:buClr>
              <a:buSzPts val="1000"/>
              <a:buFont typeface="Arial"/>
              <a:buNone/>
            </a:pPr>
            <a:fld id="{00000000-1234-1234-1234-123412341234}" type="slidenum">
              <a:rPr lang="en"/>
              <a:t>‹#›</a:t>
            </a:fld>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1" name="Shape 551"/>
        <p:cNvGrpSpPr/>
        <p:nvPr/>
      </p:nvGrpSpPr>
      <p:grpSpPr>
        <a:xfrm>
          <a:off x="0" y="0"/>
          <a:ext cx="0" cy="0"/>
          <a:chOff x="0" y="0"/>
          <a:chExt cx="0" cy="0"/>
        </a:xfrm>
      </p:grpSpPr>
      <p:sp>
        <p:nvSpPr>
          <p:cNvPr id="552" name="Google Shape;552;p66"/>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
              <a:t>Context for Chord: Key Value Stores</a:t>
            </a:r>
            <a:endParaRPr/>
          </a:p>
        </p:txBody>
      </p:sp>
      <p:pic>
        <p:nvPicPr>
          <p:cNvPr descr="Graphical user interface, application&#10;&#10;Description automatically generated" id="553" name="Google Shape;553;p66"/>
          <p:cNvPicPr preferRelativeResize="0"/>
          <p:nvPr/>
        </p:nvPicPr>
        <p:blipFill rotWithShape="1">
          <a:blip r:embed="rId3">
            <a:alphaModFix/>
          </a:blip>
          <a:srcRect b="12625" l="31254" r="16944" t="32730"/>
          <a:stretch/>
        </p:blipFill>
        <p:spPr>
          <a:xfrm>
            <a:off x="600500" y="1173706"/>
            <a:ext cx="5247565" cy="3459835"/>
          </a:xfrm>
          <a:prstGeom prst="rect">
            <a:avLst/>
          </a:prstGeom>
          <a:noFill/>
          <a:ln>
            <a:noFill/>
          </a:ln>
        </p:spPr>
      </p:pic>
      <p:sp>
        <p:nvSpPr>
          <p:cNvPr id="554" name="Google Shape;554;p66"/>
          <p:cNvSpPr txBox="1"/>
          <p:nvPr/>
        </p:nvSpPr>
        <p:spPr>
          <a:xfrm>
            <a:off x="504965" y="4666446"/>
            <a:ext cx="5622879"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chemeClr val="dk1"/>
                </a:solidFill>
                <a:latin typeface="Arial"/>
                <a:ea typeface="Arial"/>
                <a:cs typeface="Arial"/>
                <a:sym typeface="Arial"/>
              </a:rPr>
              <a:t>Credit: Ion Stoica’s slide deck</a:t>
            </a:r>
            <a:endParaRPr b="0" i="0" sz="1400" u="none" cap="none" strike="noStrike">
              <a:solidFill>
                <a:srgbClr val="000000"/>
              </a:solidFill>
              <a:latin typeface="Arial"/>
              <a:ea typeface="Arial"/>
              <a:cs typeface="Arial"/>
              <a:sym typeface="Arial"/>
            </a:endParaRPr>
          </a:p>
        </p:txBody>
      </p:sp>
      <p:sp>
        <p:nvSpPr>
          <p:cNvPr id="555" name="Google Shape;555;p6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Clr>
                <a:srgbClr val="000000"/>
              </a:buClr>
              <a:buSzPts val="1000"/>
              <a:buFont typeface="Arial"/>
              <a:buNone/>
            </a:pPr>
            <a:fld id="{00000000-1234-1234-1234-123412341234}" type="slidenum">
              <a:rPr lang="en"/>
              <a:t>‹#›</a:t>
            </a:fld>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9" name="Shape 559"/>
        <p:cNvGrpSpPr/>
        <p:nvPr/>
      </p:nvGrpSpPr>
      <p:grpSpPr>
        <a:xfrm>
          <a:off x="0" y="0"/>
          <a:ext cx="0" cy="0"/>
          <a:chOff x="0" y="0"/>
          <a:chExt cx="0" cy="0"/>
        </a:xfrm>
      </p:grpSpPr>
      <p:sp>
        <p:nvSpPr>
          <p:cNvPr id="560" name="Google Shape;560;p67"/>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
              <a:t>Context for Chord: Key Value Stores</a:t>
            </a:r>
            <a:endParaRPr/>
          </a:p>
        </p:txBody>
      </p:sp>
      <p:pic>
        <p:nvPicPr>
          <p:cNvPr descr="A picture containing diagram&#10;&#10;Description automatically generated" id="561" name="Google Shape;561;p67"/>
          <p:cNvPicPr preferRelativeResize="0"/>
          <p:nvPr/>
        </p:nvPicPr>
        <p:blipFill rotWithShape="1">
          <a:blip r:embed="rId3">
            <a:alphaModFix/>
          </a:blip>
          <a:srcRect b="19930" l="32483" r="18788" t="22335"/>
          <a:stretch/>
        </p:blipFill>
        <p:spPr>
          <a:xfrm>
            <a:off x="429903" y="972438"/>
            <a:ext cx="4988257" cy="3694008"/>
          </a:xfrm>
          <a:prstGeom prst="rect">
            <a:avLst/>
          </a:prstGeom>
          <a:noFill/>
          <a:ln>
            <a:noFill/>
          </a:ln>
        </p:spPr>
      </p:pic>
      <p:sp>
        <p:nvSpPr>
          <p:cNvPr id="562" name="Google Shape;562;p67"/>
          <p:cNvSpPr txBox="1"/>
          <p:nvPr/>
        </p:nvSpPr>
        <p:spPr>
          <a:xfrm>
            <a:off x="504965" y="4666446"/>
            <a:ext cx="5622879"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chemeClr val="dk1"/>
                </a:solidFill>
                <a:latin typeface="Arial"/>
                <a:ea typeface="Arial"/>
                <a:cs typeface="Arial"/>
                <a:sym typeface="Arial"/>
              </a:rPr>
              <a:t>Credit: Ion Stoica’s slide deck</a:t>
            </a:r>
            <a:endParaRPr b="0" i="0" sz="1400" u="none" cap="none" strike="noStrike">
              <a:solidFill>
                <a:srgbClr val="000000"/>
              </a:solidFill>
              <a:latin typeface="Arial"/>
              <a:ea typeface="Arial"/>
              <a:cs typeface="Arial"/>
              <a:sym typeface="Arial"/>
            </a:endParaRPr>
          </a:p>
        </p:txBody>
      </p:sp>
      <p:sp>
        <p:nvSpPr>
          <p:cNvPr id="563" name="Google Shape;563;p6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Clr>
                <a:srgbClr val="000000"/>
              </a:buClr>
              <a:buSzPts val="1000"/>
              <a:buFont typeface="Arial"/>
              <a:buNone/>
            </a:pPr>
            <a:fld id="{00000000-1234-1234-1234-123412341234}" type="slidenum">
              <a:rPr lang="en"/>
              <a:t>‹#›</a:t>
            </a:fld>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7" name="Shape 567"/>
        <p:cNvGrpSpPr/>
        <p:nvPr/>
      </p:nvGrpSpPr>
      <p:grpSpPr>
        <a:xfrm>
          <a:off x="0" y="0"/>
          <a:ext cx="0" cy="0"/>
          <a:chOff x="0" y="0"/>
          <a:chExt cx="0" cy="0"/>
        </a:xfrm>
      </p:grpSpPr>
      <p:sp>
        <p:nvSpPr>
          <p:cNvPr id="568" name="Google Shape;568;p8"/>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
              <a:t>Chord</a:t>
            </a:r>
            <a:endParaRPr/>
          </a:p>
        </p:txBody>
      </p:sp>
      <p:sp>
        <p:nvSpPr>
          <p:cNvPr id="569" name="Google Shape;569;p8"/>
          <p:cNvSpPr txBox="1"/>
          <p:nvPr>
            <p:ph idx="1" type="body"/>
          </p:nvPr>
        </p:nvSpPr>
        <p:spPr>
          <a:xfrm>
            <a:off x="605850" y="1383825"/>
            <a:ext cx="7761000" cy="3097500"/>
          </a:xfrm>
          <a:prstGeom prst="rect">
            <a:avLst/>
          </a:prstGeom>
          <a:noFill/>
          <a:ln>
            <a:noFill/>
          </a:ln>
        </p:spPr>
        <p:txBody>
          <a:bodyPr anchorCtr="0" anchor="t" bIns="91425" lIns="91425" spcFirstLastPara="1" rIns="91425" wrap="square" tIns="91425">
            <a:noAutofit/>
          </a:bodyPr>
          <a:lstStyle/>
          <a:p>
            <a:pPr indent="-285750" lvl="0" marL="285750" rtl="0" algn="l">
              <a:lnSpc>
                <a:spcPct val="115000"/>
              </a:lnSpc>
              <a:spcBef>
                <a:spcPts val="0"/>
              </a:spcBef>
              <a:spcAft>
                <a:spcPts val="0"/>
              </a:spcAft>
              <a:buSzPts val="1800"/>
              <a:buChar char="●"/>
            </a:pPr>
            <a:r>
              <a:rPr lang="en">
                <a:solidFill>
                  <a:schemeClr val="dk1"/>
                </a:solidFill>
                <a:latin typeface="Roboto"/>
                <a:ea typeface="Roboto"/>
                <a:cs typeface="Roboto"/>
                <a:sym typeface="Roboto"/>
              </a:rPr>
              <a:t>Chord: “a distributed lookup protocol” for </a:t>
            </a:r>
            <a:r>
              <a:rPr i="0" lang="en">
                <a:solidFill>
                  <a:schemeClr val="dk1"/>
                </a:solidFill>
                <a:latin typeface="Roboto"/>
                <a:ea typeface="Roboto"/>
                <a:cs typeface="Roboto"/>
                <a:sym typeface="Roboto"/>
              </a:rPr>
              <a:t>a peer-to-peer distributed hash table [Stoica ‘01]</a:t>
            </a:r>
            <a:endParaRPr>
              <a:solidFill>
                <a:schemeClr val="dk1"/>
              </a:solidFill>
              <a:latin typeface="Roboto"/>
              <a:ea typeface="Roboto"/>
              <a:cs typeface="Roboto"/>
              <a:sym typeface="Roboto"/>
            </a:endParaRPr>
          </a:p>
          <a:p>
            <a:pPr indent="-285750" lvl="0" marL="285750" rtl="0" algn="l">
              <a:lnSpc>
                <a:spcPct val="115000"/>
              </a:lnSpc>
              <a:spcBef>
                <a:spcPts val="0"/>
              </a:spcBef>
              <a:spcAft>
                <a:spcPts val="0"/>
              </a:spcAft>
              <a:buSzPts val="1800"/>
              <a:buChar char="●"/>
            </a:pPr>
            <a:r>
              <a:rPr i="1" lang="en">
                <a:solidFill>
                  <a:schemeClr val="dk1"/>
                </a:solidFill>
              </a:rPr>
              <a:t>Consistent hashing</a:t>
            </a:r>
            <a:r>
              <a:rPr lang="en">
                <a:solidFill>
                  <a:schemeClr val="dk1"/>
                </a:solidFill>
              </a:rPr>
              <a:t> for partitioning key space  +  lookup</a:t>
            </a:r>
            <a:endParaRPr>
              <a:solidFill>
                <a:schemeClr val="dk1"/>
              </a:solidFill>
            </a:endParaRPr>
          </a:p>
        </p:txBody>
      </p:sp>
      <p:sp>
        <p:nvSpPr>
          <p:cNvPr id="570" name="Google Shape;570;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Clr>
                <a:srgbClr val="000000"/>
              </a:buClr>
              <a:buSzPts val="1000"/>
              <a:buFont typeface="Arial"/>
              <a:buNone/>
            </a:pPr>
            <a:fld id="{00000000-1234-1234-1234-123412341234}" type="slidenum">
              <a:rPr lang="en"/>
              <a:t>‹#›</a:t>
            </a:fld>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4" name="Shape 574"/>
        <p:cNvGrpSpPr/>
        <p:nvPr/>
      </p:nvGrpSpPr>
      <p:grpSpPr>
        <a:xfrm>
          <a:off x="0" y="0"/>
          <a:ext cx="0" cy="0"/>
          <a:chOff x="0" y="0"/>
          <a:chExt cx="0" cy="0"/>
        </a:xfrm>
      </p:grpSpPr>
      <p:sp>
        <p:nvSpPr>
          <p:cNvPr id="575" name="Google Shape;575;g2bdaec6f95c_0_0"/>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Identifiers</a:t>
            </a:r>
            <a:r>
              <a:rPr lang="en"/>
              <a:t> in Chord</a:t>
            </a:r>
            <a:endParaRPr/>
          </a:p>
        </p:txBody>
      </p:sp>
      <p:sp>
        <p:nvSpPr>
          <p:cNvPr id="576" name="Google Shape;576;g2bdaec6f95c_0_0"/>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Key identifier = SHA1(key) mod 2</a:t>
            </a:r>
            <a:r>
              <a:rPr baseline="30000" lang="en">
                <a:solidFill>
                  <a:srgbClr val="FF9900"/>
                </a:solidFill>
              </a:rPr>
              <a:t>m</a:t>
            </a:r>
            <a:endParaRPr>
              <a:solidFill>
                <a:srgbClr val="FF9900"/>
              </a:solidFill>
            </a:endParaRPr>
          </a:p>
          <a:p>
            <a:pPr indent="-342900" lvl="0" marL="457200" rtl="0" algn="l">
              <a:spcBef>
                <a:spcPts val="0"/>
              </a:spcBef>
              <a:spcAft>
                <a:spcPts val="0"/>
              </a:spcAft>
              <a:buSzPts val="1800"/>
              <a:buChar char="●"/>
            </a:pPr>
            <a:r>
              <a:rPr lang="en"/>
              <a:t>Node identifier = SHA1(IP address) mod 2</a:t>
            </a:r>
            <a:r>
              <a:rPr baseline="30000" lang="en">
                <a:solidFill>
                  <a:srgbClr val="FF9900"/>
                </a:solidFill>
              </a:rPr>
              <a:t>m</a:t>
            </a:r>
            <a:endParaRPr>
              <a:solidFill>
                <a:srgbClr val="FF9900"/>
              </a:solidFill>
            </a:endParaRPr>
          </a:p>
          <a:p>
            <a:pPr indent="-342900" lvl="0" marL="457200" rtl="0" algn="l">
              <a:spcBef>
                <a:spcPts val="0"/>
              </a:spcBef>
              <a:spcAft>
                <a:spcPts val="0"/>
              </a:spcAft>
              <a:buSzPts val="1800"/>
              <a:buChar char="●"/>
            </a:pPr>
            <a:r>
              <a:rPr lang="en"/>
              <a:t>Both are uniformly </a:t>
            </a:r>
            <a:r>
              <a:rPr lang="en"/>
              <a:t>distributed</a:t>
            </a:r>
            <a:r>
              <a:rPr lang="en"/>
              <a:t> in the same identifier </a:t>
            </a:r>
            <a:r>
              <a:rPr lang="en"/>
              <a:t>space</a:t>
            </a:r>
            <a:r>
              <a:rPr lang="en" sz="1100"/>
              <a:t>					</a:t>
            </a:r>
            <a:endParaRPr sz="1100"/>
          </a:p>
          <a:p>
            <a:pPr indent="-342900" lvl="0" marL="457200" rtl="0" algn="l">
              <a:spcBef>
                <a:spcPts val="0"/>
              </a:spcBef>
              <a:spcAft>
                <a:spcPts val="0"/>
              </a:spcAft>
              <a:buSzPts val="1800"/>
              <a:buChar char="●"/>
            </a:pPr>
            <a:r>
              <a:rPr lang="en"/>
              <a:t>The identifier length, </a:t>
            </a:r>
            <a:r>
              <a:rPr lang="en">
                <a:solidFill>
                  <a:srgbClr val="FF9900"/>
                </a:solidFill>
              </a:rPr>
              <a:t>m</a:t>
            </a:r>
            <a:r>
              <a:rPr lang="en"/>
              <a:t>, must be large enough to make the probability of two nodes or keys hashing to the same identifier negligible (e.g. m = 160)</a:t>
            </a:r>
            <a:endParaRPr/>
          </a:p>
          <a:p>
            <a:pPr indent="0" lvl="0" marL="457200" rtl="0" algn="l">
              <a:spcBef>
                <a:spcPts val="1200"/>
              </a:spcBef>
              <a:spcAft>
                <a:spcPts val="0"/>
              </a:spcAft>
              <a:buNone/>
            </a:pPr>
            <a:r>
              <a:t/>
            </a:r>
            <a:endParaRPr/>
          </a:p>
        </p:txBody>
      </p:sp>
      <p:sp>
        <p:nvSpPr>
          <p:cNvPr id="577" name="Google Shape;577;g2bdaec6f95c_0_0"/>
          <p:cNvSpPr/>
          <p:nvPr/>
        </p:nvSpPr>
        <p:spPr>
          <a:xfrm>
            <a:off x="2511125" y="3144275"/>
            <a:ext cx="4993920" cy="1179900"/>
          </a:xfrm>
          <a:prstGeom prst="cloud">
            <a:avLst/>
          </a:prstGeom>
          <a:solidFill>
            <a:srgbClr val="FFF2C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How do we map key IDs to node IDs?</a:t>
            </a:r>
            <a:endParaRPr/>
          </a:p>
        </p:txBody>
      </p:sp>
      <p:sp>
        <p:nvSpPr>
          <p:cNvPr id="578" name="Google Shape;578;g2bdaec6f95c_0_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Clr>
                <a:srgbClr val="000000"/>
              </a:buClr>
              <a:buSzPts val="1000"/>
              <a:buFont typeface="Arial"/>
              <a:buNone/>
            </a:pPr>
            <a:fld id="{00000000-1234-1234-1234-123412341234}" type="slidenum">
              <a:rPr lang="en"/>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76">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76">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76">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76">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76">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77"/>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2" name="Shape 582"/>
        <p:cNvGrpSpPr/>
        <p:nvPr/>
      </p:nvGrpSpPr>
      <p:grpSpPr>
        <a:xfrm>
          <a:off x="0" y="0"/>
          <a:ext cx="0" cy="0"/>
          <a:chOff x="0" y="0"/>
          <a:chExt cx="0" cy="0"/>
        </a:xfrm>
      </p:grpSpPr>
      <p:sp>
        <p:nvSpPr>
          <p:cNvPr id="583" name="Google Shape;583;g2bdaec6f95c_0_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Consistent Hashing </a:t>
            </a:r>
            <a:endParaRPr/>
          </a:p>
        </p:txBody>
      </p:sp>
      <p:sp>
        <p:nvSpPr>
          <p:cNvPr id="584" name="Google Shape;584;g2bdaec6f95c_0_8"/>
          <p:cNvSpPr txBox="1"/>
          <p:nvPr>
            <p:ph idx="1" type="body"/>
          </p:nvPr>
        </p:nvSpPr>
        <p:spPr>
          <a:xfrm>
            <a:off x="311700" y="1152475"/>
            <a:ext cx="44256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A node owns the </a:t>
            </a:r>
            <a:r>
              <a:rPr lang="en">
                <a:solidFill>
                  <a:srgbClr val="FF9900"/>
                </a:solidFill>
              </a:rPr>
              <a:t>preceding</a:t>
            </a:r>
            <a:r>
              <a:rPr lang="en"/>
              <a:t> key range, including its own identifier. </a:t>
            </a:r>
            <a:endParaRPr/>
          </a:p>
          <a:p>
            <a:pPr indent="-342900" lvl="0" marL="457200" rtl="0" algn="l">
              <a:spcBef>
                <a:spcPts val="0"/>
              </a:spcBef>
              <a:spcAft>
                <a:spcPts val="0"/>
              </a:spcAft>
              <a:buSzPts val="1800"/>
              <a:buChar char="●"/>
            </a:pPr>
            <a:r>
              <a:rPr lang="en"/>
              <a:t>Key k is stored at its </a:t>
            </a:r>
            <a:r>
              <a:rPr lang="en">
                <a:solidFill>
                  <a:srgbClr val="FF9900"/>
                </a:solidFill>
              </a:rPr>
              <a:t>successor</a:t>
            </a:r>
            <a:r>
              <a:rPr lang="en"/>
              <a:t> node, the </a:t>
            </a:r>
            <a:r>
              <a:rPr lang="en">
                <a:solidFill>
                  <a:srgbClr val="FF9900"/>
                </a:solidFill>
              </a:rPr>
              <a:t>first</a:t>
            </a:r>
            <a:r>
              <a:rPr lang="en"/>
              <a:t> node whose identifiers is</a:t>
            </a:r>
            <a:r>
              <a:rPr lang="en">
                <a:solidFill>
                  <a:srgbClr val="FF9900"/>
                </a:solidFill>
              </a:rPr>
              <a:t> equal to or greater than</a:t>
            </a:r>
            <a:r>
              <a:rPr lang="en"/>
              <a:t> the identifier of key k.</a:t>
            </a:r>
            <a:endParaRPr/>
          </a:p>
        </p:txBody>
      </p:sp>
      <p:grpSp>
        <p:nvGrpSpPr>
          <p:cNvPr id="585" name="Google Shape;585;g2bdaec6f95c_0_8"/>
          <p:cNvGrpSpPr/>
          <p:nvPr/>
        </p:nvGrpSpPr>
        <p:grpSpPr>
          <a:xfrm>
            <a:off x="5604725" y="1459900"/>
            <a:ext cx="3567625" cy="3101225"/>
            <a:chOff x="5604725" y="1459900"/>
            <a:chExt cx="3567625" cy="3101225"/>
          </a:xfrm>
        </p:grpSpPr>
        <p:sp>
          <p:nvSpPr>
            <p:cNvPr id="586" name="Google Shape;586;g2bdaec6f95c_0_8"/>
            <p:cNvSpPr/>
            <p:nvPr/>
          </p:nvSpPr>
          <p:spPr>
            <a:xfrm>
              <a:off x="6110875" y="2133825"/>
              <a:ext cx="2411700" cy="2291700"/>
            </a:xfrm>
            <a:prstGeom prst="ellipse">
              <a:avLst/>
            </a:prstGeom>
            <a:solidFill>
              <a:srgbClr val="FFFFFF"/>
            </a:solidFill>
            <a:ln cap="flat" cmpd="sng" w="9525">
              <a:solidFill>
                <a:srgbClr val="0B5394"/>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587" name="Google Shape;587;g2bdaec6f95c_0_8"/>
            <p:cNvSpPr txBox="1"/>
            <p:nvPr/>
          </p:nvSpPr>
          <p:spPr>
            <a:xfrm>
              <a:off x="6930075" y="1459900"/>
              <a:ext cx="900600" cy="431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600">
                  <a:solidFill>
                    <a:schemeClr val="accent5"/>
                  </a:solidFill>
                </a:rPr>
                <a:t>m = 7</a:t>
              </a:r>
              <a:endParaRPr b="1" sz="1600">
                <a:solidFill>
                  <a:schemeClr val="accent5"/>
                </a:solidFill>
              </a:endParaRPr>
            </a:p>
          </p:txBody>
        </p:sp>
        <p:sp>
          <p:nvSpPr>
            <p:cNvPr id="588" name="Google Shape;588;g2bdaec6f95c_0_8"/>
            <p:cNvSpPr/>
            <p:nvPr/>
          </p:nvSpPr>
          <p:spPr>
            <a:xfrm>
              <a:off x="7849275" y="2208625"/>
              <a:ext cx="140100" cy="150000"/>
            </a:xfrm>
            <a:prstGeom prst="ellipse">
              <a:avLst/>
            </a:prstGeom>
            <a:solidFill>
              <a:schemeClr val="accent5"/>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589" name="Google Shape;589;g2bdaec6f95c_0_8"/>
            <p:cNvSpPr/>
            <p:nvPr/>
          </p:nvSpPr>
          <p:spPr>
            <a:xfrm>
              <a:off x="8431950" y="2997550"/>
              <a:ext cx="140100" cy="150000"/>
            </a:xfrm>
            <a:prstGeom prst="ellipse">
              <a:avLst/>
            </a:prstGeom>
            <a:solidFill>
              <a:schemeClr val="accent5"/>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590" name="Google Shape;590;g2bdaec6f95c_0_8"/>
            <p:cNvSpPr/>
            <p:nvPr/>
          </p:nvSpPr>
          <p:spPr>
            <a:xfrm>
              <a:off x="7709175" y="4275525"/>
              <a:ext cx="140100" cy="150000"/>
            </a:xfrm>
            <a:prstGeom prst="ellipse">
              <a:avLst/>
            </a:prstGeom>
            <a:solidFill>
              <a:schemeClr val="accent5"/>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591" name="Google Shape;591;g2bdaec6f95c_0_8"/>
            <p:cNvSpPr/>
            <p:nvPr/>
          </p:nvSpPr>
          <p:spPr>
            <a:xfrm>
              <a:off x="6205025" y="3806600"/>
              <a:ext cx="140100" cy="150000"/>
            </a:xfrm>
            <a:prstGeom prst="ellipse">
              <a:avLst/>
            </a:prstGeom>
            <a:solidFill>
              <a:schemeClr val="accent5"/>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592" name="Google Shape;592;g2bdaec6f95c_0_8"/>
            <p:cNvSpPr/>
            <p:nvPr/>
          </p:nvSpPr>
          <p:spPr>
            <a:xfrm>
              <a:off x="6205025" y="2638075"/>
              <a:ext cx="140100" cy="150000"/>
            </a:xfrm>
            <a:prstGeom prst="ellipse">
              <a:avLst/>
            </a:prstGeom>
            <a:solidFill>
              <a:schemeClr val="accent5"/>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593" name="Google Shape;593;g2bdaec6f95c_0_8"/>
            <p:cNvSpPr/>
            <p:nvPr/>
          </p:nvSpPr>
          <p:spPr>
            <a:xfrm>
              <a:off x="6559875" y="2258650"/>
              <a:ext cx="140100" cy="150000"/>
            </a:xfrm>
            <a:prstGeom prst="ellipse">
              <a:avLst/>
            </a:prstGeom>
            <a:solidFill>
              <a:schemeClr val="accent5"/>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594" name="Google Shape;594;g2bdaec6f95c_0_8"/>
            <p:cNvSpPr txBox="1"/>
            <p:nvPr/>
          </p:nvSpPr>
          <p:spPr>
            <a:xfrm>
              <a:off x="8572050" y="2872450"/>
              <a:ext cx="6003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a:solidFill>
                    <a:schemeClr val="dk1"/>
                  </a:solidFill>
                </a:rPr>
                <a:t>32</a:t>
              </a:r>
              <a:endParaRPr b="1">
                <a:solidFill>
                  <a:schemeClr val="dk1"/>
                </a:solidFill>
              </a:endParaRPr>
            </a:p>
          </p:txBody>
        </p:sp>
        <p:sp>
          <p:nvSpPr>
            <p:cNvPr id="595" name="Google Shape;595;g2bdaec6f95c_0_8"/>
            <p:cNvSpPr txBox="1"/>
            <p:nvPr/>
          </p:nvSpPr>
          <p:spPr>
            <a:xfrm>
              <a:off x="7922275" y="2083525"/>
              <a:ext cx="6003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a:solidFill>
                    <a:schemeClr val="dk1"/>
                  </a:solidFill>
                </a:rPr>
                <a:t>10</a:t>
              </a:r>
              <a:endParaRPr b="1">
                <a:solidFill>
                  <a:schemeClr val="dk1"/>
                </a:solidFill>
              </a:endParaRPr>
            </a:p>
          </p:txBody>
        </p:sp>
        <p:sp>
          <p:nvSpPr>
            <p:cNvPr id="596" name="Google Shape;596;g2bdaec6f95c_0_8"/>
            <p:cNvSpPr txBox="1"/>
            <p:nvPr/>
          </p:nvSpPr>
          <p:spPr>
            <a:xfrm>
              <a:off x="5604725" y="2512975"/>
              <a:ext cx="6003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a:solidFill>
                    <a:schemeClr val="dk1"/>
                  </a:solidFill>
                </a:rPr>
                <a:t>105</a:t>
              </a:r>
              <a:endParaRPr b="1">
                <a:solidFill>
                  <a:schemeClr val="dk1"/>
                </a:solidFill>
              </a:endParaRPr>
            </a:p>
          </p:txBody>
        </p:sp>
        <p:sp>
          <p:nvSpPr>
            <p:cNvPr id="597" name="Google Shape;597;g2bdaec6f95c_0_8"/>
            <p:cNvSpPr txBox="1"/>
            <p:nvPr/>
          </p:nvSpPr>
          <p:spPr>
            <a:xfrm>
              <a:off x="7849275" y="4160925"/>
              <a:ext cx="6003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a:solidFill>
                    <a:schemeClr val="dk1"/>
                  </a:solidFill>
                </a:rPr>
                <a:t>60</a:t>
              </a:r>
              <a:endParaRPr b="1">
                <a:solidFill>
                  <a:schemeClr val="dk1"/>
                </a:solidFill>
              </a:endParaRPr>
            </a:p>
          </p:txBody>
        </p:sp>
        <p:sp>
          <p:nvSpPr>
            <p:cNvPr id="598" name="Google Shape;598;g2bdaec6f95c_0_8"/>
            <p:cNvSpPr txBox="1"/>
            <p:nvPr/>
          </p:nvSpPr>
          <p:spPr>
            <a:xfrm>
              <a:off x="5844850" y="3731550"/>
              <a:ext cx="6003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a:solidFill>
                    <a:schemeClr val="dk1"/>
                  </a:solidFill>
                </a:rPr>
                <a:t>90</a:t>
              </a:r>
              <a:endParaRPr b="1">
                <a:solidFill>
                  <a:schemeClr val="dk1"/>
                </a:solidFill>
              </a:endParaRPr>
            </a:p>
          </p:txBody>
        </p:sp>
        <p:sp>
          <p:nvSpPr>
            <p:cNvPr id="599" name="Google Shape;599;g2bdaec6f95c_0_8"/>
            <p:cNvSpPr txBox="1"/>
            <p:nvPr/>
          </p:nvSpPr>
          <p:spPr>
            <a:xfrm>
              <a:off x="6329775" y="1945938"/>
              <a:ext cx="6003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a:solidFill>
                    <a:schemeClr val="dk1"/>
                  </a:solidFill>
                </a:rPr>
                <a:t>120</a:t>
              </a:r>
              <a:endParaRPr b="1">
                <a:solidFill>
                  <a:schemeClr val="dk1"/>
                </a:solidFill>
              </a:endParaRPr>
            </a:p>
          </p:txBody>
        </p:sp>
      </p:grpSp>
      <p:sp>
        <p:nvSpPr>
          <p:cNvPr id="600" name="Google Shape;600;g2bdaec6f95c_0_8"/>
          <p:cNvSpPr txBox="1"/>
          <p:nvPr/>
        </p:nvSpPr>
        <p:spPr>
          <a:xfrm>
            <a:off x="7639850" y="1792075"/>
            <a:ext cx="1284000" cy="431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600">
                <a:solidFill>
                  <a:srgbClr val="FF0000"/>
                </a:solidFill>
              </a:rPr>
              <a:t>(120, 10]</a:t>
            </a:r>
            <a:endParaRPr b="1" sz="1600">
              <a:solidFill>
                <a:srgbClr val="FF0000"/>
              </a:solidFill>
            </a:endParaRPr>
          </a:p>
        </p:txBody>
      </p:sp>
      <p:sp>
        <p:nvSpPr>
          <p:cNvPr id="601" name="Google Shape;601;g2bdaec6f95c_0_8"/>
          <p:cNvSpPr txBox="1"/>
          <p:nvPr/>
        </p:nvSpPr>
        <p:spPr>
          <a:xfrm>
            <a:off x="4571988" y="2497525"/>
            <a:ext cx="1284000" cy="431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600">
                <a:solidFill>
                  <a:srgbClr val="FF0000"/>
                </a:solidFill>
              </a:rPr>
              <a:t>(90, 105]</a:t>
            </a:r>
            <a:endParaRPr b="1" sz="1600">
              <a:solidFill>
                <a:srgbClr val="FF0000"/>
              </a:solidFill>
            </a:endParaRPr>
          </a:p>
        </p:txBody>
      </p:sp>
      <p:sp>
        <p:nvSpPr>
          <p:cNvPr id="602" name="Google Shape;602;g2bdaec6f95c_0_8"/>
          <p:cNvSpPr txBox="1"/>
          <p:nvPr/>
        </p:nvSpPr>
        <p:spPr>
          <a:xfrm>
            <a:off x="8079425" y="3806600"/>
            <a:ext cx="1284000" cy="431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600">
                <a:solidFill>
                  <a:srgbClr val="FF0000"/>
                </a:solidFill>
              </a:rPr>
              <a:t>k = 40</a:t>
            </a:r>
            <a:endParaRPr b="1" sz="1600">
              <a:solidFill>
                <a:srgbClr val="FF0000"/>
              </a:solidFill>
            </a:endParaRPr>
          </a:p>
        </p:txBody>
      </p:sp>
      <p:sp>
        <p:nvSpPr>
          <p:cNvPr id="603" name="Google Shape;603;g2bdaec6f95c_0_8"/>
          <p:cNvSpPr txBox="1"/>
          <p:nvPr/>
        </p:nvSpPr>
        <p:spPr>
          <a:xfrm>
            <a:off x="5741363" y="4275525"/>
            <a:ext cx="1284000" cy="431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600">
                <a:solidFill>
                  <a:srgbClr val="FF0000"/>
                </a:solidFill>
              </a:rPr>
              <a:t>k = 90</a:t>
            </a:r>
            <a:endParaRPr b="1" sz="1600">
              <a:solidFill>
                <a:srgbClr val="FF0000"/>
              </a:solidFill>
            </a:endParaRPr>
          </a:p>
        </p:txBody>
      </p:sp>
      <p:cxnSp>
        <p:nvCxnSpPr>
          <p:cNvPr id="604" name="Google Shape;604;g2bdaec6f95c_0_8"/>
          <p:cNvCxnSpPr>
            <a:endCxn id="597" idx="1"/>
          </p:cNvCxnSpPr>
          <p:nvPr/>
        </p:nvCxnSpPr>
        <p:spPr>
          <a:xfrm flipH="1">
            <a:off x="7849275" y="4126725"/>
            <a:ext cx="648600" cy="234300"/>
          </a:xfrm>
          <a:prstGeom prst="straightConnector1">
            <a:avLst/>
          </a:prstGeom>
          <a:noFill/>
          <a:ln cap="flat" cmpd="sng" w="9525">
            <a:solidFill>
              <a:srgbClr val="FF0000"/>
            </a:solidFill>
            <a:prstDash val="solid"/>
            <a:round/>
            <a:headEnd len="med" w="med" type="none"/>
            <a:tailEnd len="med" w="med" type="triangle"/>
          </a:ln>
        </p:spPr>
      </p:cxnSp>
      <p:cxnSp>
        <p:nvCxnSpPr>
          <p:cNvPr id="605" name="Google Shape;605;g2bdaec6f95c_0_8"/>
          <p:cNvCxnSpPr/>
          <p:nvPr/>
        </p:nvCxnSpPr>
        <p:spPr>
          <a:xfrm rot="10800000">
            <a:off x="6127538" y="4071225"/>
            <a:ext cx="191400" cy="345300"/>
          </a:xfrm>
          <a:prstGeom prst="straightConnector1">
            <a:avLst/>
          </a:prstGeom>
          <a:noFill/>
          <a:ln cap="flat" cmpd="sng" w="9525">
            <a:solidFill>
              <a:srgbClr val="FF0000"/>
            </a:solidFill>
            <a:prstDash val="solid"/>
            <a:round/>
            <a:headEnd len="med" w="med" type="none"/>
            <a:tailEnd len="med" w="med" type="triangle"/>
          </a:ln>
        </p:spPr>
      </p:cxnSp>
      <p:sp>
        <p:nvSpPr>
          <p:cNvPr id="606" name="Google Shape;606;g2bdaec6f95c_0_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Clr>
                <a:srgbClr val="000000"/>
              </a:buClr>
              <a:buSzPts val="1000"/>
              <a:buFont typeface="Arial"/>
              <a:buNone/>
            </a:pPr>
            <a:fld id="{00000000-1234-1234-1234-123412341234}" type="slidenum">
              <a:rPr lang="en"/>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84">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84">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8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0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0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0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0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0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05"/>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0" name="Shape 610"/>
        <p:cNvGrpSpPr/>
        <p:nvPr/>
      </p:nvGrpSpPr>
      <p:grpSpPr>
        <a:xfrm>
          <a:off x="0" y="0"/>
          <a:ext cx="0" cy="0"/>
          <a:chOff x="0" y="0"/>
          <a:chExt cx="0" cy="0"/>
        </a:xfrm>
      </p:grpSpPr>
      <p:sp>
        <p:nvSpPr>
          <p:cNvPr id="611" name="Google Shape;611;g2bdaec6f95c_0_1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Basic Lookups </a:t>
            </a:r>
            <a:endParaRPr/>
          </a:p>
        </p:txBody>
      </p:sp>
      <p:sp>
        <p:nvSpPr>
          <p:cNvPr id="612" name="Google Shape;612;g2bdaec6f95c_0_14"/>
          <p:cNvSpPr txBox="1"/>
          <p:nvPr>
            <p:ph idx="1" type="body"/>
          </p:nvPr>
        </p:nvSpPr>
        <p:spPr>
          <a:xfrm>
            <a:off x="311700" y="1152475"/>
            <a:ext cx="5674500" cy="1303800"/>
          </a:xfrm>
          <a:prstGeom prst="rect">
            <a:avLst/>
          </a:prstGeom>
        </p:spPr>
        <p:txBody>
          <a:bodyPr anchorCtr="0" anchor="t" bIns="91425" lIns="91425" spcFirstLastPara="1" rIns="91425" wrap="square" tIns="91425">
            <a:noAutofit/>
          </a:bodyPr>
          <a:lstStyle/>
          <a:p>
            <a:pPr indent="-323850" lvl="0" marL="457200" rtl="0" algn="l">
              <a:spcBef>
                <a:spcPts val="0"/>
              </a:spcBef>
              <a:spcAft>
                <a:spcPts val="0"/>
              </a:spcAft>
              <a:buSzPts val="1500"/>
              <a:buChar char="●"/>
            </a:pPr>
            <a:r>
              <a:rPr lang="en" sz="1500"/>
              <a:t>Each node </a:t>
            </a:r>
            <a:r>
              <a:rPr lang="en" sz="1500"/>
              <a:t>only remembers its successor node in the circle.</a:t>
            </a:r>
            <a:endParaRPr sz="1500"/>
          </a:p>
          <a:p>
            <a:pPr indent="-323850" lvl="0" marL="457200" rtl="0" algn="l">
              <a:spcBef>
                <a:spcPts val="0"/>
              </a:spcBef>
              <a:spcAft>
                <a:spcPts val="0"/>
              </a:spcAft>
              <a:buSzPts val="1500"/>
              <a:buChar char="●"/>
            </a:pPr>
            <a:r>
              <a:rPr lang="en" sz="1500"/>
              <a:t>Lookups in clockwise direction.</a:t>
            </a:r>
            <a:endParaRPr sz="1500"/>
          </a:p>
          <a:p>
            <a:pPr indent="-323850" lvl="0" marL="457200" rtl="0" algn="l">
              <a:spcBef>
                <a:spcPts val="0"/>
              </a:spcBef>
              <a:spcAft>
                <a:spcPts val="0"/>
              </a:spcAft>
              <a:buSzPts val="1500"/>
              <a:buChar char="●"/>
            </a:pPr>
            <a:r>
              <a:rPr lang="en" sz="1500"/>
              <a:t>Assume N nodes and K keys.</a:t>
            </a:r>
            <a:endParaRPr sz="1500"/>
          </a:p>
          <a:p>
            <a:pPr indent="-323850" lvl="0" marL="457200" rtl="0" algn="l">
              <a:spcBef>
                <a:spcPts val="0"/>
              </a:spcBef>
              <a:spcAft>
                <a:spcPts val="0"/>
              </a:spcAft>
              <a:buSzPts val="1500"/>
              <a:buChar char="●"/>
            </a:pPr>
            <a:r>
              <a:rPr lang="en" sz="1500"/>
              <a:t>m is the number of bits in the node/key identifier.</a:t>
            </a:r>
            <a:endParaRPr sz="1500"/>
          </a:p>
        </p:txBody>
      </p:sp>
      <p:sp>
        <p:nvSpPr>
          <p:cNvPr id="613" name="Google Shape;613;g2bdaec6f95c_0_14"/>
          <p:cNvSpPr txBox="1"/>
          <p:nvPr/>
        </p:nvSpPr>
        <p:spPr>
          <a:xfrm>
            <a:off x="767125" y="2913175"/>
            <a:ext cx="2841900" cy="461700"/>
          </a:xfrm>
          <a:prstGeom prst="rect">
            <a:avLst/>
          </a:prstGeom>
          <a:solidFill>
            <a:srgbClr val="FFF2CC"/>
          </a:solid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800">
                <a:solidFill>
                  <a:schemeClr val="dk2"/>
                </a:solidFill>
              </a:rPr>
              <a:t>What is the lookup time?</a:t>
            </a:r>
            <a:endParaRPr sz="1800">
              <a:solidFill>
                <a:schemeClr val="dk2"/>
              </a:solidFill>
            </a:endParaRPr>
          </a:p>
        </p:txBody>
      </p:sp>
      <p:sp>
        <p:nvSpPr>
          <p:cNvPr id="614" name="Google Shape;614;g2bdaec6f95c_0_14"/>
          <p:cNvSpPr txBox="1"/>
          <p:nvPr/>
        </p:nvSpPr>
        <p:spPr>
          <a:xfrm>
            <a:off x="1287475" y="3433525"/>
            <a:ext cx="1801200" cy="461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800">
                <a:solidFill>
                  <a:srgbClr val="FF0000"/>
                </a:solidFill>
              </a:rPr>
              <a:t>O(N) hops</a:t>
            </a:r>
            <a:endParaRPr sz="1800">
              <a:solidFill>
                <a:srgbClr val="FF0000"/>
              </a:solidFill>
            </a:endParaRPr>
          </a:p>
        </p:txBody>
      </p:sp>
      <p:grpSp>
        <p:nvGrpSpPr>
          <p:cNvPr id="615" name="Google Shape;615;g2bdaec6f95c_0_14"/>
          <p:cNvGrpSpPr/>
          <p:nvPr/>
        </p:nvGrpSpPr>
        <p:grpSpPr>
          <a:xfrm>
            <a:off x="5604725" y="879500"/>
            <a:ext cx="3567625" cy="3681625"/>
            <a:chOff x="5604725" y="879500"/>
            <a:chExt cx="3567625" cy="3681625"/>
          </a:xfrm>
        </p:grpSpPr>
        <p:sp>
          <p:nvSpPr>
            <p:cNvPr id="616" name="Google Shape;616;g2bdaec6f95c_0_14"/>
            <p:cNvSpPr/>
            <p:nvPr/>
          </p:nvSpPr>
          <p:spPr>
            <a:xfrm>
              <a:off x="6110875" y="2133825"/>
              <a:ext cx="2411700" cy="2291700"/>
            </a:xfrm>
            <a:prstGeom prst="ellipse">
              <a:avLst/>
            </a:prstGeom>
            <a:solidFill>
              <a:srgbClr val="FFFFFF"/>
            </a:solidFill>
            <a:ln cap="flat" cmpd="sng" w="9525">
              <a:solidFill>
                <a:srgbClr val="0B5394"/>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617" name="Google Shape;617;g2bdaec6f95c_0_14"/>
            <p:cNvSpPr txBox="1"/>
            <p:nvPr/>
          </p:nvSpPr>
          <p:spPr>
            <a:xfrm>
              <a:off x="6930075" y="879500"/>
              <a:ext cx="900600" cy="677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600">
                  <a:solidFill>
                    <a:schemeClr val="accent5"/>
                  </a:solidFill>
                </a:rPr>
                <a:t>N = 6</a:t>
              </a:r>
              <a:endParaRPr b="1" sz="1600">
                <a:solidFill>
                  <a:schemeClr val="accent5"/>
                </a:solidFill>
              </a:endParaRPr>
            </a:p>
            <a:p>
              <a:pPr indent="0" lvl="0" marL="0" rtl="0" algn="ctr">
                <a:spcBef>
                  <a:spcPts val="0"/>
                </a:spcBef>
                <a:spcAft>
                  <a:spcPts val="0"/>
                </a:spcAft>
                <a:buNone/>
              </a:pPr>
              <a:r>
                <a:rPr b="1" lang="en" sz="1600">
                  <a:solidFill>
                    <a:schemeClr val="accent5"/>
                  </a:solidFill>
                </a:rPr>
                <a:t>m = 7</a:t>
              </a:r>
              <a:endParaRPr b="1" sz="1600">
                <a:solidFill>
                  <a:schemeClr val="accent5"/>
                </a:solidFill>
              </a:endParaRPr>
            </a:p>
          </p:txBody>
        </p:sp>
        <p:sp>
          <p:nvSpPr>
            <p:cNvPr id="618" name="Google Shape;618;g2bdaec6f95c_0_14"/>
            <p:cNvSpPr/>
            <p:nvPr/>
          </p:nvSpPr>
          <p:spPr>
            <a:xfrm>
              <a:off x="7849275" y="2208625"/>
              <a:ext cx="140100" cy="150000"/>
            </a:xfrm>
            <a:prstGeom prst="ellipse">
              <a:avLst/>
            </a:prstGeom>
            <a:solidFill>
              <a:schemeClr val="accent5"/>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619" name="Google Shape;619;g2bdaec6f95c_0_14"/>
            <p:cNvSpPr/>
            <p:nvPr/>
          </p:nvSpPr>
          <p:spPr>
            <a:xfrm>
              <a:off x="8431950" y="2997550"/>
              <a:ext cx="140100" cy="150000"/>
            </a:xfrm>
            <a:prstGeom prst="ellipse">
              <a:avLst/>
            </a:prstGeom>
            <a:solidFill>
              <a:schemeClr val="accent5"/>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620" name="Google Shape;620;g2bdaec6f95c_0_14"/>
            <p:cNvSpPr/>
            <p:nvPr/>
          </p:nvSpPr>
          <p:spPr>
            <a:xfrm>
              <a:off x="7709175" y="4275525"/>
              <a:ext cx="140100" cy="150000"/>
            </a:xfrm>
            <a:prstGeom prst="ellipse">
              <a:avLst/>
            </a:prstGeom>
            <a:solidFill>
              <a:schemeClr val="accent5"/>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621" name="Google Shape;621;g2bdaec6f95c_0_14"/>
            <p:cNvSpPr/>
            <p:nvPr/>
          </p:nvSpPr>
          <p:spPr>
            <a:xfrm>
              <a:off x="6205025" y="3806600"/>
              <a:ext cx="140100" cy="150000"/>
            </a:xfrm>
            <a:prstGeom prst="ellipse">
              <a:avLst/>
            </a:prstGeom>
            <a:solidFill>
              <a:schemeClr val="accent5"/>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622" name="Google Shape;622;g2bdaec6f95c_0_14"/>
            <p:cNvSpPr/>
            <p:nvPr/>
          </p:nvSpPr>
          <p:spPr>
            <a:xfrm>
              <a:off x="6205025" y="2638075"/>
              <a:ext cx="140100" cy="150000"/>
            </a:xfrm>
            <a:prstGeom prst="ellipse">
              <a:avLst/>
            </a:prstGeom>
            <a:solidFill>
              <a:schemeClr val="accent5"/>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623" name="Google Shape;623;g2bdaec6f95c_0_14"/>
            <p:cNvSpPr/>
            <p:nvPr/>
          </p:nvSpPr>
          <p:spPr>
            <a:xfrm>
              <a:off x="6559875" y="2258650"/>
              <a:ext cx="140100" cy="150000"/>
            </a:xfrm>
            <a:prstGeom prst="ellipse">
              <a:avLst/>
            </a:prstGeom>
            <a:solidFill>
              <a:schemeClr val="accent5"/>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624" name="Google Shape;624;g2bdaec6f95c_0_14"/>
            <p:cNvSpPr txBox="1"/>
            <p:nvPr/>
          </p:nvSpPr>
          <p:spPr>
            <a:xfrm>
              <a:off x="8572050" y="2872450"/>
              <a:ext cx="6003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a:solidFill>
                    <a:schemeClr val="dk1"/>
                  </a:solidFill>
                </a:rPr>
                <a:t>32</a:t>
              </a:r>
              <a:endParaRPr b="1">
                <a:solidFill>
                  <a:schemeClr val="dk1"/>
                </a:solidFill>
              </a:endParaRPr>
            </a:p>
          </p:txBody>
        </p:sp>
        <p:sp>
          <p:nvSpPr>
            <p:cNvPr id="625" name="Google Shape;625;g2bdaec6f95c_0_14"/>
            <p:cNvSpPr txBox="1"/>
            <p:nvPr/>
          </p:nvSpPr>
          <p:spPr>
            <a:xfrm>
              <a:off x="7922275" y="2083525"/>
              <a:ext cx="6003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a:solidFill>
                    <a:schemeClr val="dk1"/>
                  </a:solidFill>
                </a:rPr>
                <a:t>10</a:t>
              </a:r>
              <a:endParaRPr b="1">
                <a:solidFill>
                  <a:schemeClr val="dk1"/>
                </a:solidFill>
              </a:endParaRPr>
            </a:p>
          </p:txBody>
        </p:sp>
        <p:sp>
          <p:nvSpPr>
            <p:cNvPr id="626" name="Google Shape;626;g2bdaec6f95c_0_14"/>
            <p:cNvSpPr txBox="1"/>
            <p:nvPr/>
          </p:nvSpPr>
          <p:spPr>
            <a:xfrm>
              <a:off x="5604725" y="2512975"/>
              <a:ext cx="6003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a:solidFill>
                    <a:schemeClr val="dk1"/>
                  </a:solidFill>
                </a:rPr>
                <a:t>105</a:t>
              </a:r>
              <a:endParaRPr b="1">
                <a:solidFill>
                  <a:schemeClr val="dk1"/>
                </a:solidFill>
              </a:endParaRPr>
            </a:p>
          </p:txBody>
        </p:sp>
        <p:sp>
          <p:nvSpPr>
            <p:cNvPr id="627" name="Google Shape;627;g2bdaec6f95c_0_14"/>
            <p:cNvSpPr txBox="1"/>
            <p:nvPr/>
          </p:nvSpPr>
          <p:spPr>
            <a:xfrm>
              <a:off x="7849275" y="4160925"/>
              <a:ext cx="6003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a:solidFill>
                    <a:schemeClr val="dk1"/>
                  </a:solidFill>
                </a:rPr>
                <a:t>60</a:t>
              </a:r>
              <a:endParaRPr b="1">
                <a:solidFill>
                  <a:schemeClr val="dk1"/>
                </a:solidFill>
              </a:endParaRPr>
            </a:p>
          </p:txBody>
        </p:sp>
        <p:sp>
          <p:nvSpPr>
            <p:cNvPr id="628" name="Google Shape;628;g2bdaec6f95c_0_14"/>
            <p:cNvSpPr txBox="1"/>
            <p:nvPr/>
          </p:nvSpPr>
          <p:spPr>
            <a:xfrm>
              <a:off x="5844850" y="3731550"/>
              <a:ext cx="6003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a:solidFill>
                    <a:schemeClr val="dk1"/>
                  </a:solidFill>
                </a:rPr>
                <a:t>90</a:t>
              </a:r>
              <a:endParaRPr b="1">
                <a:solidFill>
                  <a:schemeClr val="dk1"/>
                </a:solidFill>
              </a:endParaRPr>
            </a:p>
          </p:txBody>
        </p:sp>
        <p:sp>
          <p:nvSpPr>
            <p:cNvPr id="629" name="Google Shape;629;g2bdaec6f95c_0_14"/>
            <p:cNvSpPr txBox="1"/>
            <p:nvPr/>
          </p:nvSpPr>
          <p:spPr>
            <a:xfrm>
              <a:off x="6329775" y="1945938"/>
              <a:ext cx="6003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a:solidFill>
                    <a:schemeClr val="dk1"/>
                  </a:solidFill>
                </a:rPr>
                <a:t>120</a:t>
              </a:r>
              <a:endParaRPr b="1">
                <a:solidFill>
                  <a:schemeClr val="dk1"/>
                </a:solidFill>
              </a:endParaRPr>
            </a:p>
          </p:txBody>
        </p:sp>
      </p:grpSp>
      <p:cxnSp>
        <p:nvCxnSpPr>
          <p:cNvPr id="630" name="Google Shape;630;g2bdaec6f95c_0_14"/>
          <p:cNvCxnSpPr>
            <a:endCxn id="626" idx="3"/>
          </p:cNvCxnSpPr>
          <p:nvPr/>
        </p:nvCxnSpPr>
        <p:spPr>
          <a:xfrm flipH="1" rot="10800000">
            <a:off x="5108225" y="2713075"/>
            <a:ext cx="1096800" cy="466200"/>
          </a:xfrm>
          <a:prstGeom prst="straightConnector1">
            <a:avLst/>
          </a:prstGeom>
          <a:noFill/>
          <a:ln cap="flat" cmpd="sng" w="9525">
            <a:solidFill>
              <a:schemeClr val="dk2"/>
            </a:solidFill>
            <a:prstDash val="solid"/>
            <a:round/>
            <a:headEnd len="med" w="med" type="none"/>
            <a:tailEnd len="med" w="med" type="triangle"/>
          </a:ln>
        </p:spPr>
      </p:cxnSp>
      <p:sp>
        <p:nvSpPr>
          <p:cNvPr id="631" name="Google Shape;631;g2bdaec6f95c_0_14"/>
          <p:cNvSpPr txBox="1"/>
          <p:nvPr/>
        </p:nvSpPr>
        <p:spPr>
          <a:xfrm>
            <a:off x="5108225" y="3122263"/>
            <a:ext cx="14217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dk1"/>
                </a:solidFill>
              </a:rPr>
              <a:t>entry point</a:t>
            </a:r>
            <a:endParaRPr>
              <a:solidFill>
                <a:schemeClr val="dk1"/>
              </a:solidFill>
            </a:endParaRPr>
          </a:p>
        </p:txBody>
      </p:sp>
      <p:sp>
        <p:nvSpPr>
          <p:cNvPr id="632" name="Google Shape;632;g2bdaec6f95c_0_14"/>
          <p:cNvSpPr txBox="1"/>
          <p:nvPr/>
        </p:nvSpPr>
        <p:spPr>
          <a:xfrm>
            <a:off x="4433050" y="3122275"/>
            <a:ext cx="7353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a:solidFill>
                  <a:srgbClr val="6AA84F"/>
                </a:solidFill>
              </a:rPr>
              <a:t>k = 80</a:t>
            </a:r>
            <a:endParaRPr b="1">
              <a:solidFill>
                <a:srgbClr val="6AA84F"/>
              </a:solidFill>
            </a:endParaRPr>
          </a:p>
        </p:txBody>
      </p:sp>
      <p:cxnSp>
        <p:nvCxnSpPr>
          <p:cNvPr id="633" name="Google Shape;633;g2bdaec6f95c_0_14"/>
          <p:cNvCxnSpPr>
            <a:stCxn id="626" idx="0"/>
            <a:endCxn id="629" idx="1"/>
          </p:cNvCxnSpPr>
          <p:nvPr/>
        </p:nvCxnSpPr>
        <p:spPr>
          <a:xfrm rot="-5400000">
            <a:off x="5933825" y="2117125"/>
            <a:ext cx="366900" cy="424800"/>
          </a:xfrm>
          <a:prstGeom prst="curvedConnector2">
            <a:avLst/>
          </a:prstGeom>
          <a:noFill/>
          <a:ln cap="flat" cmpd="sng" w="9525">
            <a:solidFill>
              <a:schemeClr val="dk2"/>
            </a:solidFill>
            <a:prstDash val="solid"/>
            <a:round/>
            <a:headEnd len="med" w="med" type="none"/>
            <a:tailEnd len="med" w="med" type="triangle"/>
          </a:ln>
        </p:spPr>
      </p:cxnSp>
      <p:cxnSp>
        <p:nvCxnSpPr>
          <p:cNvPr id="634" name="Google Shape;634;g2bdaec6f95c_0_14"/>
          <p:cNvCxnSpPr>
            <a:stCxn id="629" idx="0"/>
            <a:endCxn id="625" idx="0"/>
          </p:cNvCxnSpPr>
          <p:nvPr/>
        </p:nvCxnSpPr>
        <p:spPr>
          <a:xfrm flipH="1" rot="-5400000">
            <a:off x="7357275" y="1218588"/>
            <a:ext cx="137700" cy="1592400"/>
          </a:xfrm>
          <a:prstGeom prst="curvedConnector3">
            <a:avLst>
              <a:gd fmla="val -172930" name="adj1"/>
            </a:avLst>
          </a:prstGeom>
          <a:noFill/>
          <a:ln cap="flat" cmpd="sng" w="9525">
            <a:solidFill>
              <a:schemeClr val="dk2"/>
            </a:solidFill>
            <a:prstDash val="solid"/>
            <a:round/>
            <a:headEnd len="med" w="med" type="none"/>
            <a:tailEnd len="med" w="med" type="triangle"/>
          </a:ln>
        </p:spPr>
      </p:cxnSp>
      <p:cxnSp>
        <p:nvCxnSpPr>
          <p:cNvPr id="635" name="Google Shape;635;g2bdaec6f95c_0_14"/>
          <p:cNvCxnSpPr>
            <a:stCxn id="625" idx="3"/>
            <a:endCxn id="624" idx="0"/>
          </p:cNvCxnSpPr>
          <p:nvPr/>
        </p:nvCxnSpPr>
        <p:spPr>
          <a:xfrm>
            <a:off x="8522575" y="2283625"/>
            <a:ext cx="349500" cy="588900"/>
          </a:xfrm>
          <a:prstGeom prst="curvedConnector2">
            <a:avLst/>
          </a:prstGeom>
          <a:noFill/>
          <a:ln cap="flat" cmpd="sng" w="9525">
            <a:solidFill>
              <a:schemeClr val="dk2"/>
            </a:solidFill>
            <a:prstDash val="solid"/>
            <a:round/>
            <a:headEnd len="med" w="med" type="none"/>
            <a:tailEnd len="med" w="med" type="triangle"/>
          </a:ln>
        </p:spPr>
      </p:cxnSp>
      <p:cxnSp>
        <p:nvCxnSpPr>
          <p:cNvPr id="636" name="Google Shape;636;g2bdaec6f95c_0_14"/>
          <p:cNvCxnSpPr>
            <a:stCxn id="624" idx="2"/>
            <a:endCxn id="627" idx="3"/>
          </p:cNvCxnSpPr>
          <p:nvPr/>
        </p:nvCxnSpPr>
        <p:spPr>
          <a:xfrm rot="5400000">
            <a:off x="8116650" y="3605500"/>
            <a:ext cx="1088400" cy="422700"/>
          </a:xfrm>
          <a:prstGeom prst="curvedConnector2">
            <a:avLst/>
          </a:prstGeom>
          <a:noFill/>
          <a:ln cap="flat" cmpd="sng" w="9525">
            <a:solidFill>
              <a:schemeClr val="dk2"/>
            </a:solidFill>
            <a:prstDash val="solid"/>
            <a:round/>
            <a:headEnd len="med" w="med" type="none"/>
            <a:tailEnd len="med" w="med" type="triangle"/>
          </a:ln>
        </p:spPr>
      </p:cxnSp>
      <p:cxnSp>
        <p:nvCxnSpPr>
          <p:cNvPr id="637" name="Google Shape;637;g2bdaec6f95c_0_14"/>
          <p:cNvCxnSpPr>
            <a:stCxn id="627" idx="2"/>
            <a:endCxn id="628" idx="2"/>
          </p:cNvCxnSpPr>
          <p:nvPr/>
        </p:nvCxnSpPr>
        <p:spPr>
          <a:xfrm flipH="1" rot="5400000">
            <a:off x="6932625" y="3344325"/>
            <a:ext cx="429300" cy="2004300"/>
          </a:xfrm>
          <a:prstGeom prst="curvedConnector3">
            <a:avLst>
              <a:gd fmla="val -55468" name="adj1"/>
            </a:avLst>
          </a:prstGeom>
          <a:noFill/>
          <a:ln cap="flat" cmpd="sng" w="9525">
            <a:solidFill>
              <a:schemeClr val="dk2"/>
            </a:solidFill>
            <a:prstDash val="solid"/>
            <a:round/>
            <a:headEnd len="med" w="med" type="none"/>
            <a:tailEnd len="med" w="med" type="triangle"/>
          </a:ln>
        </p:spPr>
      </p:cxnSp>
      <p:sp>
        <p:nvSpPr>
          <p:cNvPr id="638" name="Google Shape;638;g2bdaec6f95c_0_1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Clr>
                <a:srgbClr val="000000"/>
              </a:buClr>
              <a:buSzPts val="1000"/>
              <a:buFont typeface="Arial"/>
              <a:buNone/>
            </a:pPr>
            <a:fld id="{00000000-1234-1234-1234-123412341234}" type="slidenum">
              <a:rPr lang="en"/>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1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3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3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63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3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3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3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3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3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1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14"/>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2" name="Shape 642"/>
        <p:cNvGrpSpPr/>
        <p:nvPr/>
      </p:nvGrpSpPr>
      <p:grpSpPr>
        <a:xfrm>
          <a:off x="0" y="0"/>
          <a:ext cx="0" cy="0"/>
          <a:chOff x="0" y="0"/>
          <a:chExt cx="0" cy="0"/>
        </a:xfrm>
      </p:grpSpPr>
      <p:sp>
        <p:nvSpPr>
          <p:cNvPr id="643" name="Google Shape;643;g2bdaec6f95c_0_6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Finger Table Notations</a:t>
            </a:r>
            <a:endParaRPr/>
          </a:p>
        </p:txBody>
      </p:sp>
      <p:sp>
        <p:nvSpPr>
          <p:cNvPr id="644" name="Google Shape;644;g2bdaec6f95c_0_65"/>
          <p:cNvSpPr txBox="1"/>
          <p:nvPr>
            <p:ph idx="1" type="body"/>
          </p:nvPr>
        </p:nvSpPr>
        <p:spPr>
          <a:xfrm>
            <a:off x="311700" y="1152475"/>
            <a:ext cx="5674500" cy="1303800"/>
          </a:xfrm>
          <a:prstGeom prst="rect">
            <a:avLst/>
          </a:prstGeom>
        </p:spPr>
        <p:txBody>
          <a:bodyPr anchorCtr="0" anchor="t" bIns="91425" lIns="91425" spcFirstLastPara="1" rIns="91425" wrap="square" tIns="91425">
            <a:noAutofit/>
          </a:bodyPr>
          <a:lstStyle/>
          <a:p>
            <a:pPr indent="-323850" lvl="0" marL="457200" rtl="0" algn="l">
              <a:spcBef>
                <a:spcPts val="0"/>
              </a:spcBef>
              <a:spcAft>
                <a:spcPts val="0"/>
              </a:spcAft>
              <a:buSzPts val="1500"/>
              <a:buChar char="●"/>
            </a:pPr>
            <a:r>
              <a:rPr lang="en" sz="1500"/>
              <a:t>Each node maintains additional routing information (e.g., finger tables) to accelerate lookups.</a:t>
            </a:r>
            <a:endParaRPr sz="1500"/>
          </a:p>
          <a:p>
            <a:pPr indent="-323850" lvl="0" marL="457200" rtl="0" algn="l">
              <a:spcBef>
                <a:spcPts val="0"/>
              </a:spcBef>
              <a:spcAft>
                <a:spcPts val="0"/>
              </a:spcAft>
              <a:buSzPts val="1500"/>
              <a:buChar char="●"/>
            </a:pPr>
            <a:r>
              <a:rPr lang="en" sz="1500"/>
              <a:t>A finger table contains m entries</a:t>
            </a:r>
            <a:endParaRPr sz="1500"/>
          </a:p>
        </p:txBody>
      </p:sp>
      <p:sp>
        <p:nvSpPr>
          <p:cNvPr id="645" name="Google Shape;645;g2bdaec6f95c_0_65"/>
          <p:cNvSpPr/>
          <p:nvPr/>
        </p:nvSpPr>
        <p:spPr>
          <a:xfrm>
            <a:off x="6110875" y="2133825"/>
            <a:ext cx="2411700" cy="2291700"/>
          </a:xfrm>
          <a:prstGeom prst="ellipse">
            <a:avLst/>
          </a:prstGeom>
          <a:solidFill>
            <a:srgbClr val="FFFFFF"/>
          </a:solidFill>
          <a:ln cap="flat" cmpd="sng" w="9525">
            <a:solidFill>
              <a:srgbClr val="0B5394"/>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646" name="Google Shape;646;g2bdaec6f95c_0_65"/>
          <p:cNvSpPr txBox="1"/>
          <p:nvPr/>
        </p:nvSpPr>
        <p:spPr>
          <a:xfrm>
            <a:off x="6930075" y="1489100"/>
            <a:ext cx="900600" cy="431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600">
                <a:solidFill>
                  <a:schemeClr val="accent5"/>
                </a:solidFill>
              </a:rPr>
              <a:t>m = 7</a:t>
            </a:r>
            <a:endParaRPr b="1" sz="1600">
              <a:solidFill>
                <a:schemeClr val="accent5"/>
              </a:solidFill>
            </a:endParaRPr>
          </a:p>
        </p:txBody>
      </p:sp>
      <p:sp>
        <p:nvSpPr>
          <p:cNvPr id="647" name="Google Shape;647;g2bdaec6f95c_0_65"/>
          <p:cNvSpPr/>
          <p:nvPr/>
        </p:nvSpPr>
        <p:spPr>
          <a:xfrm>
            <a:off x="7849275" y="2208625"/>
            <a:ext cx="140100" cy="150000"/>
          </a:xfrm>
          <a:prstGeom prst="ellipse">
            <a:avLst/>
          </a:prstGeom>
          <a:solidFill>
            <a:schemeClr val="accent5"/>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648" name="Google Shape;648;g2bdaec6f95c_0_65"/>
          <p:cNvSpPr/>
          <p:nvPr/>
        </p:nvSpPr>
        <p:spPr>
          <a:xfrm>
            <a:off x="8431950" y="2997550"/>
            <a:ext cx="140100" cy="150000"/>
          </a:xfrm>
          <a:prstGeom prst="ellipse">
            <a:avLst/>
          </a:prstGeom>
          <a:solidFill>
            <a:schemeClr val="accent5"/>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649" name="Google Shape;649;g2bdaec6f95c_0_65"/>
          <p:cNvSpPr/>
          <p:nvPr/>
        </p:nvSpPr>
        <p:spPr>
          <a:xfrm>
            <a:off x="7709175" y="4275525"/>
            <a:ext cx="140100" cy="150000"/>
          </a:xfrm>
          <a:prstGeom prst="ellipse">
            <a:avLst/>
          </a:prstGeom>
          <a:solidFill>
            <a:schemeClr val="accent5"/>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650" name="Google Shape;650;g2bdaec6f95c_0_65"/>
          <p:cNvSpPr/>
          <p:nvPr/>
        </p:nvSpPr>
        <p:spPr>
          <a:xfrm>
            <a:off x="6205025" y="3806600"/>
            <a:ext cx="140100" cy="150000"/>
          </a:xfrm>
          <a:prstGeom prst="ellipse">
            <a:avLst/>
          </a:prstGeom>
          <a:solidFill>
            <a:schemeClr val="accent5"/>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651" name="Google Shape;651;g2bdaec6f95c_0_65"/>
          <p:cNvSpPr/>
          <p:nvPr/>
        </p:nvSpPr>
        <p:spPr>
          <a:xfrm>
            <a:off x="6205025" y="2638075"/>
            <a:ext cx="140100" cy="150000"/>
          </a:xfrm>
          <a:prstGeom prst="ellipse">
            <a:avLst/>
          </a:prstGeom>
          <a:solidFill>
            <a:schemeClr val="accent5"/>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652" name="Google Shape;652;g2bdaec6f95c_0_65"/>
          <p:cNvSpPr/>
          <p:nvPr/>
        </p:nvSpPr>
        <p:spPr>
          <a:xfrm>
            <a:off x="6559875" y="2258650"/>
            <a:ext cx="140100" cy="150000"/>
          </a:xfrm>
          <a:prstGeom prst="ellipse">
            <a:avLst/>
          </a:prstGeom>
          <a:solidFill>
            <a:schemeClr val="accent5"/>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653" name="Google Shape;653;g2bdaec6f95c_0_65"/>
          <p:cNvSpPr txBox="1"/>
          <p:nvPr/>
        </p:nvSpPr>
        <p:spPr>
          <a:xfrm>
            <a:off x="8572050" y="2872450"/>
            <a:ext cx="6003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a:solidFill>
                  <a:schemeClr val="dk1"/>
                </a:solidFill>
              </a:rPr>
              <a:t>32</a:t>
            </a:r>
            <a:endParaRPr b="1">
              <a:solidFill>
                <a:schemeClr val="dk1"/>
              </a:solidFill>
            </a:endParaRPr>
          </a:p>
        </p:txBody>
      </p:sp>
      <p:sp>
        <p:nvSpPr>
          <p:cNvPr id="654" name="Google Shape;654;g2bdaec6f95c_0_65"/>
          <p:cNvSpPr txBox="1"/>
          <p:nvPr/>
        </p:nvSpPr>
        <p:spPr>
          <a:xfrm>
            <a:off x="7922275" y="2083525"/>
            <a:ext cx="6003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a:solidFill>
                  <a:schemeClr val="dk1"/>
                </a:solidFill>
              </a:rPr>
              <a:t>10</a:t>
            </a:r>
            <a:endParaRPr b="1">
              <a:solidFill>
                <a:schemeClr val="dk1"/>
              </a:solidFill>
            </a:endParaRPr>
          </a:p>
        </p:txBody>
      </p:sp>
      <p:sp>
        <p:nvSpPr>
          <p:cNvPr id="655" name="Google Shape;655;g2bdaec6f95c_0_65"/>
          <p:cNvSpPr txBox="1"/>
          <p:nvPr/>
        </p:nvSpPr>
        <p:spPr>
          <a:xfrm>
            <a:off x="5604725" y="2512975"/>
            <a:ext cx="6003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a:solidFill>
                  <a:schemeClr val="dk1"/>
                </a:solidFill>
              </a:rPr>
              <a:t>105</a:t>
            </a:r>
            <a:endParaRPr b="1">
              <a:solidFill>
                <a:schemeClr val="dk1"/>
              </a:solidFill>
            </a:endParaRPr>
          </a:p>
        </p:txBody>
      </p:sp>
      <p:sp>
        <p:nvSpPr>
          <p:cNvPr id="656" name="Google Shape;656;g2bdaec6f95c_0_65"/>
          <p:cNvSpPr txBox="1"/>
          <p:nvPr/>
        </p:nvSpPr>
        <p:spPr>
          <a:xfrm>
            <a:off x="7849275" y="4160925"/>
            <a:ext cx="6003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a:solidFill>
                  <a:schemeClr val="dk1"/>
                </a:solidFill>
              </a:rPr>
              <a:t>60</a:t>
            </a:r>
            <a:endParaRPr b="1">
              <a:solidFill>
                <a:schemeClr val="dk1"/>
              </a:solidFill>
            </a:endParaRPr>
          </a:p>
        </p:txBody>
      </p:sp>
      <p:sp>
        <p:nvSpPr>
          <p:cNvPr id="657" name="Google Shape;657;g2bdaec6f95c_0_65"/>
          <p:cNvSpPr txBox="1"/>
          <p:nvPr/>
        </p:nvSpPr>
        <p:spPr>
          <a:xfrm>
            <a:off x="5844850" y="3731550"/>
            <a:ext cx="6003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a:solidFill>
                  <a:schemeClr val="dk1"/>
                </a:solidFill>
              </a:rPr>
              <a:t>90</a:t>
            </a:r>
            <a:endParaRPr b="1">
              <a:solidFill>
                <a:schemeClr val="dk1"/>
              </a:solidFill>
            </a:endParaRPr>
          </a:p>
        </p:txBody>
      </p:sp>
      <p:sp>
        <p:nvSpPr>
          <p:cNvPr id="658" name="Google Shape;658;g2bdaec6f95c_0_65"/>
          <p:cNvSpPr txBox="1"/>
          <p:nvPr/>
        </p:nvSpPr>
        <p:spPr>
          <a:xfrm>
            <a:off x="6329775" y="1945938"/>
            <a:ext cx="6003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a:solidFill>
                  <a:schemeClr val="dk1"/>
                </a:solidFill>
              </a:rPr>
              <a:t>120</a:t>
            </a:r>
            <a:endParaRPr b="1">
              <a:solidFill>
                <a:schemeClr val="dk1"/>
              </a:solidFill>
            </a:endParaRPr>
          </a:p>
        </p:txBody>
      </p:sp>
      <p:pic>
        <p:nvPicPr>
          <p:cNvPr id="659" name="Google Shape;659;g2bdaec6f95c_0_65"/>
          <p:cNvPicPr preferRelativeResize="0"/>
          <p:nvPr/>
        </p:nvPicPr>
        <p:blipFill>
          <a:blip r:embed="rId3">
            <a:alphaModFix/>
          </a:blip>
          <a:stretch>
            <a:fillRect/>
          </a:stretch>
        </p:blipFill>
        <p:spPr>
          <a:xfrm>
            <a:off x="570675" y="2001724"/>
            <a:ext cx="4839910" cy="1088400"/>
          </a:xfrm>
          <a:prstGeom prst="rect">
            <a:avLst/>
          </a:prstGeom>
          <a:noFill/>
          <a:ln>
            <a:noFill/>
          </a:ln>
        </p:spPr>
      </p:pic>
      <p:grpSp>
        <p:nvGrpSpPr>
          <p:cNvPr id="660" name="Google Shape;660;g2bdaec6f95c_0_65"/>
          <p:cNvGrpSpPr/>
          <p:nvPr/>
        </p:nvGrpSpPr>
        <p:grpSpPr>
          <a:xfrm>
            <a:off x="3626250" y="3147550"/>
            <a:ext cx="2424050" cy="1939800"/>
            <a:chOff x="3626250" y="3147550"/>
            <a:chExt cx="2424050" cy="1939800"/>
          </a:xfrm>
        </p:grpSpPr>
        <p:sp>
          <p:nvSpPr>
            <p:cNvPr id="661" name="Google Shape;661;g2bdaec6f95c_0_65"/>
            <p:cNvSpPr/>
            <p:nvPr/>
          </p:nvSpPr>
          <p:spPr>
            <a:xfrm>
              <a:off x="3626250" y="3147550"/>
              <a:ext cx="2004300" cy="1939800"/>
            </a:xfrm>
            <a:prstGeom prst="wedgeRectCallout">
              <a:avLst>
                <a:gd fmla="val 68563" name="adj1"/>
                <a:gd fmla="val 1289"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662" name="Google Shape;662;g2bdaec6f95c_0_65"/>
            <p:cNvSpPr txBox="1"/>
            <p:nvPr/>
          </p:nvSpPr>
          <p:spPr>
            <a:xfrm>
              <a:off x="3698600" y="3251200"/>
              <a:ext cx="23517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200">
                  <a:solidFill>
                    <a:schemeClr val="dk1"/>
                  </a:solidFill>
                </a:rPr>
                <a:t>start   interval       node </a:t>
              </a:r>
              <a:endParaRPr b="1" sz="1200">
                <a:solidFill>
                  <a:schemeClr val="dk1"/>
                </a:solidFill>
              </a:endParaRPr>
            </a:p>
          </p:txBody>
        </p:sp>
      </p:grpSp>
      <p:sp>
        <p:nvSpPr>
          <p:cNvPr id="663" name="Google Shape;663;g2bdaec6f95c_0_65"/>
          <p:cNvSpPr txBox="1"/>
          <p:nvPr/>
        </p:nvSpPr>
        <p:spPr>
          <a:xfrm>
            <a:off x="3698600" y="3485625"/>
            <a:ext cx="23517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solidFill>
                  <a:schemeClr val="dk1"/>
                </a:solidFill>
              </a:rPr>
              <a:t>91       [91, 92)        105</a:t>
            </a:r>
            <a:endParaRPr sz="1200">
              <a:solidFill>
                <a:schemeClr val="dk1"/>
              </a:solidFill>
            </a:endParaRPr>
          </a:p>
        </p:txBody>
      </p:sp>
      <p:sp>
        <p:nvSpPr>
          <p:cNvPr id="664" name="Google Shape;664;g2bdaec6f95c_0_65"/>
          <p:cNvSpPr txBox="1"/>
          <p:nvPr/>
        </p:nvSpPr>
        <p:spPr>
          <a:xfrm>
            <a:off x="3698600" y="3693125"/>
            <a:ext cx="2351700" cy="1293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solidFill>
                  <a:schemeClr val="dk1"/>
                </a:solidFill>
              </a:rPr>
              <a:t>92       [92, 94)        105</a:t>
            </a:r>
            <a:endParaRPr sz="1200">
              <a:solidFill>
                <a:schemeClr val="dk1"/>
              </a:solidFill>
            </a:endParaRPr>
          </a:p>
          <a:p>
            <a:pPr indent="0" lvl="0" marL="0" rtl="0" algn="l">
              <a:spcBef>
                <a:spcPts val="0"/>
              </a:spcBef>
              <a:spcAft>
                <a:spcPts val="0"/>
              </a:spcAft>
              <a:buNone/>
            </a:pPr>
            <a:r>
              <a:rPr lang="en" sz="1200">
                <a:solidFill>
                  <a:schemeClr val="dk1"/>
                </a:solidFill>
              </a:rPr>
              <a:t>94       [94, 98)        105  </a:t>
            </a:r>
            <a:endParaRPr sz="1200">
              <a:solidFill>
                <a:schemeClr val="dk1"/>
              </a:solidFill>
            </a:endParaRPr>
          </a:p>
          <a:p>
            <a:pPr indent="0" lvl="0" marL="0" rtl="0" algn="l">
              <a:spcBef>
                <a:spcPts val="0"/>
              </a:spcBef>
              <a:spcAft>
                <a:spcPts val="0"/>
              </a:spcAft>
              <a:buNone/>
            </a:pPr>
            <a:r>
              <a:rPr lang="en" sz="1200">
                <a:solidFill>
                  <a:schemeClr val="dk1"/>
                </a:solidFill>
              </a:rPr>
              <a:t>98       [98, 106)      105</a:t>
            </a:r>
            <a:endParaRPr sz="1200">
              <a:solidFill>
                <a:schemeClr val="dk1"/>
              </a:solidFill>
            </a:endParaRPr>
          </a:p>
          <a:p>
            <a:pPr indent="0" lvl="0" marL="0" rtl="0" algn="l">
              <a:spcBef>
                <a:spcPts val="0"/>
              </a:spcBef>
              <a:spcAft>
                <a:spcPts val="0"/>
              </a:spcAft>
              <a:buNone/>
            </a:pPr>
            <a:r>
              <a:rPr lang="en" sz="1200">
                <a:solidFill>
                  <a:schemeClr val="dk1"/>
                </a:solidFill>
              </a:rPr>
              <a:t>106     [106, 122)    120</a:t>
            </a:r>
            <a:endParaRPr sz="1200">
              <a:solidFill>
                <a:schemeClr val="dk1"/>
              </a:solidFill>
            </a:endParaRPr>
          </a:p>
          <a:p>
            <a:pPr indent="0" lvl="0" marL="0" rtl="0" algn="l">
              <a:spcBef>
                <a:spcPts val="0"/>
              </a:spcBef>
              <a:spcAft>
                <a:spcPts val="0"/>
              </a:spcAft>
              <a:buNone/>
            </a:pPr>
            <a:r>
              <a:rPr lang="en" sz="1200">
                <a:solidFill>
                  <a:schemeClr val="dk1"/>
                </a:solidFill>
              </a:rPr>
              <a:t>122     [122, 26)      10</a:t>
            </a:r>
            <a:endParaRPr sz="1200">
              <a:solidFill>
                <a:schemeClr val="dk1"/>
              </a:solidFill>
            </a:endParaRPr>
          </a:p>
          <a:p>
            <a:pPr indent="0" lvl="0" marL="0" rtl="0" algn="l">
              <a:spcBef>
                <a:spcPts val="0"/>
              </a:spcBef>
              <a:spcAft>
                <a:spcPts val="0"/>
              </a:spcAft>
              <a:buNone/>
            </a:pPr>
            <a:r>
              <a:rPr lang="en" sz="1200">
                <a:solidFill>
                  <a:schemeClr val="dk1"/>
                </a:solidFill>
              </a:rPr>
              <a:t>26       [26, 91)        32      </a:t>
            </a:r>
            <a:endParaRPr sz="1200">
              <a:solidFill>
                <a:schemeClr val="dk1"/>
              </a:solidFill>
            </a:endParaRPr>
          </a:p>
        </p:txBody>
      </p:sp>
      <p:sp>
        <p:nvSpPr>
          <p:cNvPr id="665" name="Google Shape;665;g2bdaec6f95c_0_65"/>
          <p:cNvSpPr txBox="1"/>
          <p:nvPr/>
        </p:nvSpPr>
        <p:spPr>
          <a:xfrm>
            <a:off x="2894900" y="3693125"/>
            <a:ext cx="600300" cy="1293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solidFill>
                  <a:schemeClr val="dk1"/>
                </a:solidFill>
              </a:rPr>
              <a:t>k = 2</a:t>
            </a:r>
            <a:endParaRPr sz="1200">
              <a:solidFill>
                <a:schemeClr val="dk1"/>
              </a:solidFill>
            </a:endParaRPr>
          </a:p>
          <a:p>
            <a:pPr indent="0" lvl="0" marL="0" rtl="0" algn="l">
              <a:spcBef>
                <a:spcPts val="0"/>
              </a:spcBef>
              <a:spcAft>
                <a:spcPts val="0"/>
              </a:spcAft>
              <a:buNone/>
            </a:pPr>
            <a:r>
              <a:rPr lang="en" sz="1200">
                <a:solidFill>
                  <a:schemeClr val="dk1"/>
                </a:solidFill>
              </a:rPr>
              <a:t>k = 3</a:t>
            </a:r>
            <a:endParaRPr sz="1200">
              <a:solidFill>
                <a:schemeClr val="dk1"/>
              </a:solidFill>
            </a:endParaRPr>
          </a:p>
          <a:p>
            <a:pPr indent="0" lvl="0" marL="0" rtl="0" algn="l">
              <a:spcBef>
                <a:spcPts val="0"/>
              </a:spcBef>
              <a:spcAft>
                <a:spcPts val="0"/>
              </a:spcAft>
              <a:buNone/>
            </a:pPr>
            <a:r>
              <a:rPr lang="en" sz="1200">
                <a:solidFill>
                  <a:schemeClr val="dk1"/>
                </a:solidFill>
              </a:rPr>
              <a:t>k = 4</a:t>
            </a:r>
            <a:endParaRPr sz="1200">
              <a:solidFill>
                <a:schemeClr val="dk1"/>
              </a:solidFill>
            </a:endParaRPr>
          </a:p>
          <a:p>
            <a:pPr indent="0" lvl="0" marL="0" rtl="0" algn="l">
              <a:spcBef>
                <a:spcPts val="0"/>
              </a:spcBef>
              <a:spcAft>
                <a:spcPts val="0"/>
              </a:spcAft>
              <a:buNone/>
            </a:pPr>
            <a:r>
              <a:rPr lang="en" sz="1200">
                <a:solidFill>
                  <a:schemeClr val="dk1"/>
                </a:solidFill>
              </a:rPr>
              <a:t>k = 5</a:t>
            </a:r>
            <a:endParaRPr sz="1200">
              <a:solidFill>
                <a:schemeClr val="dk1"/>
              </a:solidFill>
            </a:endParaRPr>
          </a:p>
          <a:p>
            <a:pPr indent="0" lvl="0" marL="0" rtl="0" algn="l">
              <a:spcBef>
                <a:spcPts val="0"/>
              </a:spcBef>
              <a:spcAft>
                <a:spcPts val="0"/>
              </a:spcAft>
              <a:buNone/>
            </a:pPr>
            <a:r>
              <a:rPr lang="en" sz="1200">
                <a:solidFill>
                  <a:schemeClr val="dk1"/>
                </a:solidFill>
              </a:rPr>
              <a:t>k = 6</a:t>
            </a:r>
            <a:endParaRPr sz="1200">
              <a:solidFill>
                <a:schemeClr val="dk1"/>
              </a:solidFill>
            </a:endParaRPr>
          </a:p>
          <a:p>
            <a:pPr indent="0" lvl="0" marL="0" rtl="0" algn="l">
              <a:spcBef>
                <a:spcPts val="0"/>
              </a:spcBef>
              <a:spcAft>
                <a:spcPts val="0"/>
              </a:spcAft>
              <a:buNone/>
            </a:pPr>
            <a:r>
              <a:rPr lang="en" sz="1200">
                <a:solidFill>
                  <a:schemeClr val="dk1"/>
                </a:solidFill>
              </a:rPr>
              <a:t>k = 7</a:t>
            </a:r>
            <a:r>
              <a:rPr lang="en" sz="1200">
                <a:solidFill>
                  <a:schemeClr val="dk1"/>
                </a:solidFill>
              </a:rPr>
              <a:t>     </a:t>
            </a:r>
            <a:endParaRPr sz="1200">
              <a:solidFill>
                <a:schemeClr val="dk1"/>
              </a:solidFill>
            </a:endParaRPr>
          </a:p>
        </p:txBody>
      </p:sp>
      <p:sp>
        <p:nvSpPr>
          <p:cNvPr id="666" name="Google Shape;666;g2bdaec6f95c_0_65"/>
          <p:cNvSpPr txBox="1"/>
          <p:nvPr/>
        </p:nvSpPr>
        <p:spPr>
          <a:xfrm>
            <a:off x="2894900" y="3524550"/>
            <a:ext cx="6003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solidFill>
                  <a:schemeClr val="dk1"/>
                </a:solidFill>
              </a:rPr>
              <a:t>k = 1     </a:t>
            </a:r>
            <a:endParaRPr sz="1200">
              <a:solidFill>
                <a:schemeClr val="dk1"/>
              </a:solidFill>
            </a:endParaRPr>
          </a:p>
        </p:txBody>
      </p:sp>
      <p:sp>
        <p:nvSpPr>
          <p:cNvPr id="667" name="Google Shape;667;g2bdaec6f95c_0_6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Clr>
                <a:srgbClr val="000000"/>
              </a:buClr>
              <a:buSzPts val="1000"/>
              <a:buFont typeface="Arial"/>
              <a:buNone/>
            </a:pPr>
            <a:fld id="{00000000-1234-1234-1234-123412341234}" type="slidenum">
              <a:rPr lang="en"/>
              <a:t>‹#›</a:t>
            </a:fld>
            <a:endParaRPr/>
          </a:p>
        </p:txBody>
      </p:sp>
      <p:grpSp>
        <p:nvGrpSpPr>
          <p:cNvPr id="668" name="Google Shape;668;g2bdaec6f95c_0_65"/>
          <p:cNvGrpSpPr/>
          <p:nvPr/>
        </p:nvGrpSpPr>
        <p:grpSpPr>
          <a:xfrm>
            <a:off x="2345625" y="1565250"/>
            <a:ext cx="5417575" cy="885350"/>
            <a:chOff x="2345625" y="1565250"/>
            <a:chExt cx="5417575" cy="885350"/>
          </a:xfrm>
        </p:grpSpPr>
        <p:sp>
          <p:nvSpPr>
            <p:cNvPr id="669" name="Google Shape;669;g2bdaec6f95c_0_65"/>
            <p:cNvSpPr txBox="1"/>
            <p:nvPr/>
          </p:nvSpPr>
          <p:spPr>
            <a:xfrm>
              <a:off x="3865600" y="1565250"/>
              <a:ext cx="38976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rgbClr val="0000FF"/>
                  </a:solidFill>
                </a:rPr>
                <a:t>n is the identifier of the node</a:t>
              </a:r>
              <a:endParaRPr>
                <a:solidFill>
                  <a:srgbClr val="0000FF"/>
                </a:solidFill>
              </a:endParaRPr>
            </a:p>
          </p:txBody>
        </p:sp>
        <p:cxnSp>
          <p:nvCxnSpPr>
            <p:cNvPr id="670" name="Google Shape;670;g2bdaec6f95c_0_65"/>
            <p:cNvCxnSpPr/>
            <p:nvPr/>
          </p:nvCxnSpPr>
          <p:spPr>
            <a:xfrm flipH="1">
              <a:off x="2345625" y="1993400"/>
              <a:ext cx="1554300" cy="457200"/>
            </a:xfrm>
            <a:prstGeom prst="straightConnector1">
              <a:avLst/>
            </a:prstGeom>
            <a:noFill/>
            <a:ln cap="flat" cmpd="sng" w="19050">
              <a:solidFill>
                <a:srgbClr val="0000FF"/>
              </a:solidFill>
              <a:prstDash val="solid"/>
              <a:round/>
              <a:headEnd len="med" w="med" type="none"/>
              <a:tailEnd len="med" w="med" type="triangle"/>
            </a:ln>
          </p:spPr>
        </p:cxn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4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5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6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6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6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6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6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664"/>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4" name="Shape 674"/>
        <p:cNvGrpSpPr/>
        <p:nvPr/>
      </p:nvGrpSpPr>
      <p:grpSpPr>
        <a:xfrm>
          <a:off x="0" y="0"/>
          <a:ext cx="0" cy="0"/>
          <a:chOff x="0" y="0"/>
          <a:chExt cx="0" cy="0"/>
        </a:xfrm>
      </p:grpSpPr>
      <p:sp>
        <p:nvSpPr>
          <p:cNvPr id="675" name="Google Shape;675;g2bdaec6f95c_0_161"/>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Finger Table of Node 10</a:t>
            </a:r>
            <a:endParaRPr/>
          </a:p>
        </p:txBody>
      </p:sp>
      <p:sp>
        <p:nvSpPr>
          <p:cNvPr id="676" name="Google Shape;676;g2bdaec6f95c_0_161"/>
          <p:cNvSpPr txBox="1"/>
          <p:nvPr>
            <p:ph idx="1" type="body"/>
          </p:nvPr>
        </p:nvSpPr>
        <p:spPr>
          <a:xfrm>
            <a:off x="311700" y="1152475"/>
            <a:ext cx="5674500" cy="492000"/>
          </a:xfrm>
          <a:prstGeom prst="rect">
            <a:avLst/>
          </a:prstGeom>
        </p:spPr>
        <p:txBody>
          <a:bodyPr anchorCtr="0" anchor="t" bIns="91425" lIns="91425" spcFirstLastPara="1" rIns="91425" wrap="square" tIns="91425">
            <a:noAutofit/>
          </a:bodyPr>
          <a:lstStyle/>
          <a:p>
            <a:pPr indent="-323850" lvl="0" marL="457200" rtl="0" algn="l">
              <a:spcBef>
                <a:spcPts val="0"/>
              </a:spcBef>
              <a:spcAft>
                <a:spcPts val="0"/>
              </a:spcAft>
              <a:buSzPts val="1500"/>
              <a:buChar char="●"/>
            </a:pPr>
            <a:r>
              <a:rPr lang="en" sz="1500"/>
              <a:t>A finger table contains m entries</a:t>
            </a:r>
            <a:endParaRPr sz="1500"/>
          </a:p>
        </p:txBody>
      </p:sp>
      <p:sp>
        <p:nvSpPr>
          <p:cNvPr id="677" name="Google Shape;677;g2bdaec6f95c_0_161"/>
          <p:cNvSpPr/>
          <p:nvPr/>
        </p:nvSpPr>
        <p:spPr>
          <a:xfrm>
            <a:off x="3291475" y="2133825"/>
            <a:ext cx="2411700" cy="2291700"/>
          </a:xfrm>
          <a:prstGeom prst="ellipse">
            <a:avLst/>
          </a:prstGeom>
          <a:solidFill>
            <a:srgbClr val="FFFFFF"/>
          </a:solidFill>
          <a:ln cap="flat" cmpd="sng" w="9525">
            <a:solidFill>
              <a:srgbClr val="0B5394"/>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678" name="Google Shape;678;g2bdaec6f95c_0_161"/>
          <p:cNvSpPr txBox="1"/>
          <p:nvPr/>
        </p:nvSpPr>
        <p:spPr>
          <a:xfrm>
            <a:off x="2390875" y="1740175"/>
            <a:ext cx="900600" cy="677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600">
                <a:solidFill>
                  <a:schemeClr val="accent5"/>
                </a:solidFill>
              </a:rPr>
              <a:t>N = 6</a:t>
            </a:r>
            <a:endParaRPr b="1" sz="1600">
              <a:solidFill>
                <a:schemeClr val="accent5"/>
              </a:solidFill>
            </a:endParaRPr>
          </a:p>
          <a:p>
            <a:pPr indent="0" lvl="0" marL="0" rtl="0" algn="ctr">
              <a:spcBef>
                <a:spcPts val="0"/>
              </a:spcBef>
              <a:spcAft>
                <a:spcPts val="0"/>
              </a:spcAft>
              <a:buNone/>
            </a:pPr>
            <a:r>
              <a:rPr b="1" lang="en" sz="1600">
                <a:solidFill>
                  <a:schemeClr val="accent5"/>
                </a:solidFill>
              </a:rPr>
              <a:t>m = 7</a:t>
            </a:r>
            <a:endParaRPr b="1" sz="1600">
              <a:solidFill>
                <a:schemeClr val="accent5"/>
              </a:solidFill>
            </a:endParaRPr>
          </a:p>
        </p:txBody>
      </p:sp>
      <p:sp>
        <p:nvSpPr>
          <p:cNvPr id="679" name="Google Shape;679;g2bdaec6f95c_0_161"/>
          <p:cNvSpPr/>
          <p:nvPr/>
        </p:nvSpPr>
        <p:spPr>
          <a:xfrm>
            <a:off x="5029875" y="2208625"/>
            <a:ext cx="140100" cy="150000"/>
          </a:xfrm>
          <a:prstGeom prst="ellipse">
            <a:avLst/>
          </a:prstGeom>
          <a:solidFill>
            <a:schemeClr val="accent5"/>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680" name="Google Shape;680;g2bdaec6f95c_0_161"/>
          <p:cNvSpPr/>
          <p:nvPr/>
        </p:nvSpPr>
        <p:spPr>
          <a:xfrm>
            <a:off x="5612550" y="2997550"/>
            <a:ext cx="140100" cy="150000"/>
          </a:xfrm>
          <a:prstGeom prst="ellipse">
            <a:avLst/>
          </a:prstGeom>
          <a:solidFill>
            <a:schemeClr val="accent5"/>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681" name="Google Shape;681;g2bdaec6f95c_0_161"/>
          <p:cNvSpPr/>
          <p:nvPr/>
        </p:nvSpPr>
        <p:spPr>
          <a:xfrm>
            <a:off x="4889775" y="4275525"/>
            <a:ext cx="140100" cy="150000"/>
          </a:xfrm>
          <a:prstGeom prst="ellipse">
            <a:avLst/>
          </a:prstGeom>
          <a:solidFill>
            <a:schemeClr val="accent5"/>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682" name="Google Shape;682;g2bdaec6f95c_0_161"/>
          <p:cNvSpPr/>
          <p:nvPr/>
        </p:nvSpPr>
        <p:spPr>
          <a:xfrm>
            <a:off x="3385625" y="3806600"/>
            <a:ext cx="140100" cy="150000"/>
          </a:xfrm>
          <a:prstGeom prst="ellipse">
            <a:avLst/>
          </a:prstGeom>
          <a:solidFill>
            <a:schemeClr val="accent5"/>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683" name="Google Shape;683;g2bdaec6f95c_0_161"/>
          <p:cNvSpPr/>
          <p:nvPr/>
        </p:nvSpPr>
        <p:spPr>
          <a:xfrm>
            <a:off x="3385625" y="2638075"/>
            <a:ext cx="140100" cy="150000"/>
          </a:xfrm>
          <a:prstGeom prst="ellipse">
            <a:avLst/>
          </a:prstGeom>
          <a:solidFill>
            <a:schemeClr val="accent5"/>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684" name="Google Shape;684;g2bdaec6f95c_0_161"/>
          <p:cNvSpPr/>
          <p:nvPr/>
        </p:nvSpPr>
        <p:spPr>
          <a:xfrm>
            <a:off x="3740475" y="2258650"/>
            <a:ext cx="140100" cy="150000"/>
          </a:xfrm>
          <a:prstGeom prst="ellipse">
            <a:avLst/>
          </a:prstGeom>
          <a:solidFill>
            <a:schemeClr val="accent5"/>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685" name="Google Shape;685;g2bdaec6f95c_0_161"/>
          <p:cNvSpPr txBox="1"/>
          <p:nvPr/>
        </p:nvSpPr>
        <p:spPr>
          <a:xfrm>
            <a:off x="5752650" y="2872450"/>
            <a:ext cx="6003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a:solidFill>
                  <a:schemeClr val="dk1"/>
                </a:solidFill>
              </a:rPr>
              <a:t>32</a:t>
            </a:r>
            <a:endParaRPr b="1">
              <a:solidFill>
                <a:schemeClr val="dk1"/>
              </a:solidFill>
            </a:endParaRPr>
          </a:p>
        </p:txBody>
      </p:sp>
      <p:sp>
        <p:nvSpPr>
          <p:cNvPr id="686" name="Google Shape;686;g2bdaec6f95c_0_161"/>
          <p:cNvSpPr txBox="1"/>
          <p:nvPr/>
        </p:nvSpPr>
        <p:spPr>
          <a:xfrm>
            <a:off x="5102875" y="2083525"/>
            <a:ext cx="6003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a:solidFill>
                  <a:schemeClr val="dk1"/>
                </a:solidFill>
              </a:rPr>
              <a:t>10</a:t>
            </a:r>
            <a:endParaRPr b="1">
              <a:solidFill>
                <a:schemeClr val="dk1"/>
              </a:solidFill>
            </a:endParaRPr>
          </a:p>
        </p:txBody>
      </p:sp>
      <p:sp>
        <p:nvSpPr>
          <p:cNvPr id="687" name="Google Shape;687;g2bdaec6f95c_0_161"/>
          <p:cNvSpPr txBox="1"/>
          <p:nvPr/>
        </p:nvSpPr>
        <p:spPr>
          <a:xfrm>
            <a:off x="2785325" y="2512975"/>
            <a:ext cx="6003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a:solidFill>
                  <a:schemeClr val="dk1"/>
                </a:solidFill>
              </a:rPr>
              <a:t>105</a:t>
            </a:r>
            <a:endParaRPr b="1">
              <a:solidFill>
                <a:schemeClr val="dk1"/>
              </a:solidFill>
            </a:endParaRPr>
          </a:p>
        </p:txBody>
      </p:sp>
      <p:sp>
        <p:nvSpPr>
          <p:cNvPr id="688" name="Google Shape;688;g2bdaec6f95c_0_161"/>
          <p:cNvSpPr txBox="1"/>
          <p:nvPr/>
        </p:nvSpPr>
        <p:spPr>
          <a:xfrm>
            <a:off x="5029875" y="4160925"/>
            <a:ext cx="6003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a:solidFill>
                  <a:schemeClr val="dk1"/>
                </a:solidFill>
              </a:rPr>
              <a:t>60</a:t>
            </a:r>
            <a:endParaRPr b="1">
              <a:solidFill>
                <a:schemeClr val="dk1"/>
              </a:solidFill>
            </a:endParaRPr>
          </a:p>
        </p:txBody>
      </p:sp>
      <p:sp>
        <p:nvSpPr>
          <p:cNvPr id="689" name="Google Shape;689;g2bdaec6f95c_0_161"/>
          <p:cNvSpPr txBox="1"/>
          <p:nvPr/>
        </p:nvSpPr>
        <p:spPr>
          <a:xfrm>
            <a:off x="3025450" y="3731550"/>
            <a:ext cx="6003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a:solidFill>
                  <a:schemeClr val="dk1"/>
                </a:solidFill>
              </a:rPr>
              <a:t>90</a:t>
            </a:r>
            <a:endParaRPr b="1">
              <a:solidFill>
                <a:schemeClr val="dk1"/>
              </a:solidFill>
            </a:endParaRPr>
          </a:p>
        </p:txBody>
      </p:sp>
      <p:sp>
        <p:nvSpPr>
          <p:cNvPr id="690" name="Google Shape;690;g2bdaec6f95c_0_161"/>
          <p:cNvSpPr txBox="1"/>
          <p:nvPr/>
        </p:nvSpPr>
        <p:spPr>
          <a:xfrm>
            <a:off x="3510375" y="1945938"/>
            <a:ext cx="6003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a:solidFill>
                  <a:schemeClr val="dk1"/>
                </a:solidFill>
              </a:rPr>
              <a:t>120</a:t>
            </a:r>
            <a:endParaRPr b="1">
              <a:solidFill>
                <a:schemeClr val="dk1"/>
              </a:solidFill>
            </a:endParaRPr>
          </a:p>
        </p:txBody>
      </p:sp>
      <p:pic>
        <p:nvPicPr>
          <p:cNvPr id="691" name="Google Shape;691;g2bdaec6f95c_0_161"/>
          <p:cNvPicPr preferRelativeResize="0"/>
          <p:nvPr/>
        </p:nvPicPr>
        <p:blipFill>
          <a:blip r:embed="rId3">
            <a:alphaModFix/>
          </a:blip>
          <a:stretch>
            <a:fillRect/>
          </a:stretch>
        </p:blipFill>
        <p:spPr>
          <a:xfrm>
            <a:off x="4384975" y="247974"/>
            <a:ext cx="4839910" cy="1088400"/>
          </a:xfrm>
          <a:prstGeom prst="rect">
            <a:avLst/>
          </a:prstGeom>
          <a:noFill/>
          <a:ln>
            <a:noFill/>
          </a:ln>
        </p:spPr>
      </p:pic>
      <p:sp>
        <p:nvSpPr>
          <p:cNvPr id="692" name="Google Shape;692;g2bdaec6f95c_0_161"/>
          <p:cNvSpPr/>
          <p:nvPr/>
        </p:nvSpPr>
        <p:spPr>
          <a:xfrm>
            <a:off x="806850" y="3147550"/>
            <a:ext cx="2004300" cy="1939800"/>
          </a:xfrm>
          <a:prstGeom prst="wedgeRectCallout">
            <a:avLst>
              <a:gd fmla="val 68563" name="adj1"/>
              <a:gd fmla="val 1289"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693" name="Google Shape;693;g2bdaec6f95c_0_161"/>
          <p:cNvSpPr txBox="1"/>
          <p:nvPr/>
        </p:nvSpPr>
        <p:spPr>
          <a:xfrm>
            <a:off x="879200" y="3251200"/>
            <a:ext cx="23517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200">
                <a:solidFill>
                  <a:schemeClr val="dk1"/>
                </a:solidFill>
              </a:rPr>
              <a:t>start   interval       node </a:t>
            </a:r>
            <a:endParaRPr b="1" sz="1200">
              <a:solidFill>
                <a:schemeClr val="dk1"/>
              </a:solidFill>
            </a:endParaRPr>
          </a:p>
        </p:txBody>
      </p:sp>
      <p:sp>
        <p:nvSpPr>
          <p:cNvPr id="694" name="Google Shape;694;g2bdaec6f95c_0_161"/>
          <p:cNvSpPr txBox="1"/>
          <p:nvPr/>
        </p:nvSpPr>
        <p:spPr>
          <a:xfrm>
            <a:off x="879200" y="3485625"/>
            <a:ext cx="23517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solidFill>
                  <a:schemeClr val="dk1"/>
                </a:solidFill>
              </a:rPr>
              <a:t>91       [91, 92)        105</a:t>
            </a:r>
            <a:endParaRPr sz="1200">
              <a:solidFill>
                <a:schemeClr val="dk1"/>
              </a:solidFill>
            </a:endParaRPr>
          </a:p>
        </p:txBody>
      </p:sp>
      <p:sp>
        <p:nvSpPr>
          <p:cNvPr id="695" name="Google Shape;695;g2bdaec6f95c_0_161"/>
          <p:cNvSpPr txBox="1"/>
          <p:nvPr/>
        </p:nvSpPr>
        <p:spPr>
          <a:xfrm>
            <a:off x="879200" y="3693125"/>
            <a:ext cx="2351700" cy="1293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solidFill>
                  <a:schemeClr val="dk1"/>
                </a:solidFill>
              </a:rPr>
              <a:t>92       [92, 94)        105</a:t>
            </a:r>
            <a:endParaRPr sz="1200">
              <a:solidFill>
                <a:schemeClr val="dk1"/>
              </a:solidFill>
            </a:endParaRPr>
          </a:p>
          <a:p>
            <a:pPr indent="0" lvl="0" marL="0" rtl="0" algn="l">
              <a:spcBef>
                <a:spcPts val="0"/>
              </a:spcBef>
              <a:spcAft>
                <a:spcPts val="0"/>
              </a:spcAft>
              <a:buNone/>
            </a:pPr>
            <a:r>
              <a:rPr lang="en" sz="1200">
                <a:solidFill>
                  <a:schemeClr val="dk1"/>
                </a:solidFill>
              </a:rPr>
              <a:t>94       [94, 98)        105  </a:t>
            </a:r>
            <a:endParaRPr sz="1200">
              <a:solidFill>
                <a:schemeClr val="dk1"/>
              </a:solidFill>
            </a:endParaRPr>
          </a:p>
          <a:p>
            <a:pPr indent="0" lvl="0" marL="0" rtl="0" algn="l">
              <a:spcBef>
                <a:spcPts val="0"/>
              </a:spcBef>
              <a:spcAft>
                <a:spcPts val="0"/>
              </a:spcAft>
              <a:buNone/>
            </a:pPr>
            <a:r>
              <a:rPr lang="en" sz="1200">
                <a:solidFill>
                  <a:schemeClr val="dk1"/>
                </a:solidFill>
              </a:rPr>
              <a:t>98       [98, 106)      105</a:t>
            </a:r>
            <a:endParaRPr sz="1200">
              <a:solidFill>
                <a:schemeClr val="dk1"/>
              </a:solidFill>
            </a:endParaRPr>
          </a:p>
          <a:p>
            <a:pPr indent="0" lvl="0" marL="0" rtl="0" algn="l">
              <a:spcBef>
                <a:spcPts val="0"/>
              </a:spcBef>
              <a:spcAft>
                <a:spcPts val="0"/>
              </a:spcAft>
              <a:buNone/>
            </a:pPr>
            <a:r>
              <a:rPr lang="en" sz="1200">
                <a:solidFill>
                  <a:schemeClr val="dk1"/>
                </a:solidFill>
              </a:rPr>
              <a:t>106     [106, 122)    120</a:t>
            </a:r>
            <a:endParaRPr sz="1200">
              <a:solidFill>
                <a:schemeClr val="dk1"/>
              </a:solidFill>
            </a:endParaRPr>
          </a:p>
          <a:p>
            <a:pPr indent="0" lvl="0" marL="0" rtl="0" algn="l">
              <a:spcBef>
                <a:spcPts val="0"/>
              </a:spcBef>
              <a:spcAft>
                <a:spcPts val="0"/>
              </a:spcAft>
              <a:buNone/>
            </a:pPr>
            <a:r>
              <a:rPr lang="en" sz="1200">
                <a:solidFill>
                  <a:schemeClr val="dk1"/>
                </a:solidFill>
              </a:rPr>
              <a:t>122     [122, 26)      10</a:t>
            </a:r>
            <a:endParaRPr sz="1200">
              <a:solidFill>
                <a:schemeClr val="dk1"/>
              </a:solidFill>
            </a:endParaRPr>
          </a:p>
          <a:p>
            <a:pPr indent="0" lvl="0" marL="0" rtl="0" algn="l">
              <a:spcBef>
                <a:spcPts val="0"/>
              </a:spcBef>
              <a:spcAft>
                <a:spcPts val="0"/>
              </a:spcAft>
              <a:buNone/>
            </a:pPr>
            <a:r>
              <a:rPr lang="en" sz="1200">
                <a:solidFill>
                  <a:schemeClr val="dk1"/>
                </a:solidFill>
              </a:rPr>
              <a:t>26       [26, 91)        32      </a:t>
            </a:r>
            <a:endParaRPr sz="1200">
              <a:solidFill>
                <a:schemeClr val="dk1"/>
              </a:solidFill>
            </a:endParaRPr>
          </a:p>
        </p:txBody>
      </p:sp>
      <p:sp>
        <p:nvSpPr>
          <p:cNvPr id="696" name="Google Shape;696;g2bdaec6f95c_0_161"/>
          <p:cNvSpPr/>
          <p:nvPr/>
        </p:nvSpPr>
        <p:spPr>
          <a:xfrm>
            <a:off x="6352950" y="1465600"/>
            <a:ext cx="2004300" cy="1939800"/>
          </a:xfrm>
          <a:prstGeom prst="wedgeRectCallout">
            <a:avLst>
              <a:gd fmla="val -97097" name="adj1"/>
              <a:gd fmla="val -14169"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rgbClr val="0000FF"/>
              </a:solidFill>
            </a:endParaRPr>
          </a:p>
        </p:txBody>
      </p:sp>
      <p:sp>
        <p:nvSpPr>
          <p:cNvPr id="697" name="Google Shape;697;g2bdaec6f95c_0_161"/>
          <p:cNvSpPr txBox="1"/>
          <p:nvPr/>
        </p:nvSpPr>
        <p:spPr>
          <a:xfrm>
            <a:off x="6425300" y="1569250"/>
            <a:ext cx="23517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200">
                <a:solidFill>
                  <a:srgbClr val="0000FF"/>
                </a:solidFill>
              </a:rPr>
              <a:t>start   interval       node </a:t>
            </a:r>
            <a:endParaRPr b="1" sz="1200">
              <a:solidFill>
                <a:srgbClr val="0000FF"/>
              </a:solidFill>
            </a:endParaRPr>
          </a:p>
        </p:txBody>
      </p:sp>
      <p:sp>
        <p:nvSpPr>
          <p:cNvPr id="698" name="Google Shape;698;g2bdaec6f95c_0_161"/>
          <p:cNvSpPr txBox="1"/>
          <p:nvPr/>
        </p:nvSpPr>
        <p:spPr>
          <a:xfrm>
            <a:off x="6425300" y="1803675"/>
            <a:ext cx="23517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solidFill>
                  <a:srgbClr val="0000FF"/>
                </a:solidFill>
              </a:rPr>
              <a:t>1</a:t>
            </a:r>
            <a:r>
              <a:rPr lang="en" sz="1200">
                <a:solidFill>
                  <a:srgbClr val="0000FF"/>
                </a:solidFill>
              </a:rPr>
              <a:t>1       [11, 12)         32</a:t>
            </a:r>
            <a:endParaRPr sz="1200">
              <a:solidFill>
                <a:srgbClr val="0000FF"/>
              </a:solidFill>
            </a:endParaRPr>
          </a:p>
        </p:txBody>
      </p:sp>
      <p:sp>
        <p:nvSpPr>
          <p:cNvPr id="699" name="Google Shape;699;g2bdaec6f95c_0_161"/>
          <p:cNvSpPr txBox="1"/>
          <p:nvPr/>
        </p:nvSpPr>
        <p:spPr>
          <a:xfrm>
            <a:off x="6425300" y="2011175"/>
            <a:ext cx="2351700" cy="1293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solidFill>
                  <a:srgbClr val="0000FF"/>
                </a:solidFill>
              </a:rPr>
              <a:t>12</a:t>
            </a:r>
            <a:r>
              <a:rPr lang="en" sz="1200">
                <a:solidFill>
                  <a:srgbClr val="0000FF"/>
                </a:solidFill>
              </a:rPr>
              <a:t>       [12, 14)         32</a:t>
            </a:r>
            <a:endParaRPr sz="1200">
              <a:solidFill>
                <a:srgbClr val="0000FF"/>
              </a:solidFill>
            </a:endParaRPr>
          </a:p>
          <a:p>
            <a:pPr indent="0" lvl="0" marL="0" rtl="0" algn="l">
              <a:spcBef>
                <a:spcPts val="0"/>
              </a:spcBef>
              <a:spcAft>
                <a:spcPts val="0"/>
              </a:spcAft>
              <a:buNone/>
            </a:pPr>
            <a:r>
              <a:rPr lang="en" sz="1200">
                <a:solidFill>
                  <a:srgbClr val="0000FF"/>
                </a:solidFill>
              </a:rPr>
              <a:t>14       [14, 18)         32  </a:t>
            </a:r>
            <a:endParaRPr sz="1200">
              <a:solidFill>
                <a:srgbClr val="0000FF"/>
              </a:solidFill>
            </a:endParaRPr>
          </a:p>
          <a:p>
            <a:pPr indent="0" lvl="0" marL="0" rtl="0" algn="l">
              <a:spcBef>
                <a:spcPts val="0"/>
              </a:spcBef>
              <a:spcAft>
                <a:spcPts val="0"/>
              </a:spcAft>
              <a:buNone/>
            </a:pPr>
            <a:r>
              <a:rPr lang="en" sz="1200">
                <a:solidFill>
                  <a:srgbClr val="0000FF"/>
                </a:solidFill>
              </a:rPr>
              <a:t>18       [18, 26)         32</a:t>
            </a:r>
            <a:endParaRPr sz="1200">
              <a:solidFill>
                <a:srgbClr val="0000FF"/>
              </a:solidFill>
            </a:endParaRPr>
          </a:p>
          <a:p>
            <a:pPr indent="0" lvl="0" marL="0" rtl="0" algn="l">
              <a:spcBef>
                <a:spcPts val="0"/>
              </a:spcBef>
              <a:spcAft>
                <a:spcPts val="0"/>
              </a:spcAft>
              <a:buNone/>
            </a:pPr>
            <a:r>
              <a:rPr lang="en" sz="1200">
                <a:solidFill>
                  <a:srgbClr val="0000FF"/>
                </a:solidFill>
              </a:rPr>
              <a:t>26       [26, 42)         60    </a:t>
            </a:r>
            <a:endParaRPr sz="1200">
              <a:solidFill>
                <a:srgbClr val="0000FF"/>
              </a:solidFill>
            </a:endParaRPr>
          </a:p>
          <a:p>
            <a:pPr indent="0" lvl="0" marL="0" rtl="0" algn="l">
              <a:spcBef>
                <a:spcPts val="0"/>
              </a:spcBef>
              <a:spcAft>
                <a:spcPts val="0"/>
              </a:spcAft>
              <a:buNone/>
            </a:pPr>
            <a:r>
              <a:rPr lang="en" sz="1200">
                <a:solidFill>
                  <a:srgbClr val="0000FF"/>
                </a:solidFill>
              </a:rPr>
              <a:t>42       [42, 74)         60</a:t>
            </a:r>
            <a:endParaRPr sz="1200">
              <a:solidFill>
                <a:srgbClr val="0000FF"/>
              </a:solidFill>
            </a:endParaRPr>
          </a:p>
          <a:p>
            <a:pPr indent="0" lvl="0" marL="0" rtl="0" algn="l">
              <a:spcBef>
                <a:spcPts val="0"/>
              </a:spcBef>
              <a:spcAft>
                <a:spcPts val="0"/>
              </a:spcAft>
              <a:buNone/>
            </a:pPr>
            <a:r>
              <a:rPr lang="en" sz="1200">
                <a:solidFill>
                  <a:srgbClr val="0000FF"/>
                </a:solidFill>
              </a:rPr>
              <a:t>74       [74, 11)         90     </a:t>
            </a:r>
            <a:endParaRPr sz="1200">
              <a:solidFill>
                <a:srgbClr val="0000FF"/>
              </a:solidFill>
            </a:endParaRPr>
          </a:p>
        </p:txBody>
      </p:sp>
      <p:sp>
        <p:nvSpPr>
          <p:cNvPr id="700" name="Google Shape;700;g2bdaec6f95c_0_16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Clr>
                <a:srgbClr val="000000"/>
              </a:buClr>
              <a:buSzPts val="1000"/>
              <a:buFont typeface="Arial"/>
              <a:buNone/>
            </a:pPr>
            <a:fld id="{00000000-1234-1234-1234-123412341234}" type="slidenum">
              <a:rPr lang="en"/>
              <a:t>‹#›</a:t>
            </a:fld>
            <a:endParaRPr/>
          </a:p>
        </p:txBody>
      </p:sp>
      <p:sp>
        <p:nvSpPr>
          <p:cNvPr id="701" name="Google Shape;701;g2bdaec6f95c_0_161"/>
          <p:cNvSpPr txBox="1"/>
          <p:nvPr/>
        </p:nvSpPr>
        <p:spPr>
          <a:xfrm>
            <a:off x="4572000" y="44825"/>
            <a:ext cx="38976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rgbClr val="0000FF"/>
                </a:solidFill>
              </a:rPr>
              <a:t>n is the identifier of the node</a:t>
            </a:r>
            <a:endParaRPr>
              <a:solidFill>
                <a:srgbClr val="0000FF"/>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9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69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9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99"/>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5" name="Shape 705"/>
        <p:cNvGrpSpPr/>
        <p:nvPr/>
      </p:nvGrpSpPr>
      <p:grpSpPr>
        <a:xfrm>
          <a:off x="0" y="0"/>
          <a:ext cx="0" cy="0"/>
          <a:chOff x="0" y="0"/>
          <a:chExt cx="0" cy="0"/>
        </a:xfrm>
      </p:grpSpPr>
      <p:sp>
        <p:nvSpPr>
          <p:cNvPr id="706" name="Google Shape;706;g2bdaec6f95c_0_191"/>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Route k = 15</a:t>
            </a:r>
            <a:endParaRPr/>
          </a:p>
        </p:txBody>
      </p:sp>
      <p:sp>
        <p:nvSpPr>
          <p:cNvPr id="707" name="Google Shape;707;g2bdaec6f95c_0_191"/>
          <p:cNvSpPr txBox="1"/>
          <p:nvPr>
            <p:ph idx="1" type="body"/>
          </p:nvPr>
        </p:nvSpPr>
        <p:spPr>
          <a:xfrm>
            <a:off x="311700" y="1152475"/>
            <a:ext cx="5674500" cy="492000"/>
          </a:xfrm>
          <a:prstGeom prst="rect">
            <a:avLst/>
          </a:prstGeom>
        </p:spPr>
        <p:txBody>
          <a:bodyPr anchorCtr="0" anchor="t" bIns="91425" lIns="91425" spcFirstLastPara="1" rIns="91425" wrap="square" tIns="91425">
            <a:noAutofit/>
          </a:bodyPr>
          <a:lstStyle/>
          <a:p>
            <a:pPr indent="-323850" lvl="0" marL="457200" rtl="0" algn="l">
              <a:spcBef>
                <a:spcPts val="0"/>
              </a:spcBef>
              <a:spcAft>
                <a:spcPts val="0"/>
              </a:spcAft>
              <a:buSzPts val="1500"/>
              <a:buChar char="●"/>
            </a:pPr>
            <a:r>
              <a:rPr lang="en" sz="1500"/>
              <a:t>A finger table contains m entries</a:t>
            </a:r>
            <a:endParaRPr sz="1500"/>
          </a:p>
        </p:txBody>
      </p:sp>
      <p:sp>
        <p:nvSpPr>
          <p:cNvPr id="708" name="Google Shape;708;g2bdaec6f95c_0_191"/>
          <p:cNvSpPr/>
          <p:nvPr/>
        </p:nvSpPr>
        <p:spPr>
          <a:xfrm>
            <a:off x="3291475" y="2133825"/>
            <a:ext cx="2411700" cy="2291700"/>
          </a:xfrm>
          <a:prstGeom prst="ellipse">
            <a:avLst/>
          </a:prstGeom>
          <a:solidFill>
            <a:srgbClr val="FFFFFF"/>
          </a:solidFill>
          <a:ln cap="flat" cmpd="sng" w="9525">
            <a:solidFill>
              <a:srgbClr val="0B5394"/>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709" name="Google Shape;709;g2bdaec6f95c_0_191"/>
          <p:cNvSpPr txBox="1"/>
          <p:nvPr/>
        </p:nvSpPr>
        <p:spPr>
          <a:xfrm>
            <a:off x="2390875" y="1740175"/>
            <a:ext cx="900600" cy="677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600">
                <a:solidFill>
                  <a:srgbClr val="0000FF"/>
                </a:solidFill>
              </a:rPr>
              <a:t>N = 6</a:t>
            </a:r>
            <a:endParaRPr b="1" sz="1600">
              <a:solidFill>
                <a:srgbClr val="0000FF"/>
              </a:solidFill>
            </a:endParaRPr>
          </a:p>
          <a:p>
            <a:pPr indent="0" lvl="0" marL="0" rtl="0" algn="ctr">
              <a:spcBef>
                <a:spcPts val="0"/>
              </a:spcBef>
              <a:spcAft>
                <a:spcPts val="0"/>
              </a:spcAft>
              <a:buNone/>
            </a:pPr>
            <a:r>
              <a:rPr b="1" lang="en" sz="1600">
                <a:solidFill>
                  <a:srgbClr val="0000FF"/>
                </a:solidFill>
              </a:rPr>
              <a:t>m = 7</a:t>
            </a:r>
            <a:endParaRPr b="1" sz="1600">
              <a:solidFill>
                <a:srgbClr val="0000FF"/>
              </a:solidFill>
            </a:endParaRPr>
          </a:p>
        </p:txBody>
      </p:sp>
      <p:sp>
        <p:nvSpPr>
          <p:cNvPr id="710" name="Google Shape;710;g2bdaec6f95c_0_191"/>
          <p:cNvSpPr/>
          <p:nvPr/>
        </p:nvSpPr>
        <p:spPr>
          <a:xfrm>
            <a:off x="5029875" y="2208625"/>
            <a:ext cx="140100" cy="150000"/>
          </a:xfrm>
          <a:prstGeom prst="ellipse">
            <a:avLst/>
          </a:prstGeom>
          <a:solidFill>
            <a:schemeClr val="accent5"/>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711" name="Google Shape;711;g2bdaec6f95c_0_191"/>
          <p:cNvSpPr/>
          <p:nvPr/>
        </p:nvSpPr>
        <p:spPr>
          <a:xfrm>
            <a:off x="5612550" y="2997550"/>
            <a:ext cx="140100" cy="150000"/>
          </a:xfrm>
          <a:prstGeom prst="ellipse">
            <a:avLst/>
          </a:prstGeom>
          <a:solidFill>
            <a:schemeClr val="accent5"/>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712" name="Google Shape;712;g2bdaec6f95c_0_191"/>
          <p:cNvSpPr/>
          <p:nvPr/>
        </p:nvSpPr>
        <p:spPr>
          <a:xfrm>
            <a:off x="4889775" y="4275525"/>
            <a:ext cx="140100" cy="150000"/>
          </a:xfrm>
          <a:prstGeom prst="ellipse">
            <a:avLst/>
          </a:prstGeom>
          <a:solidFill>
            <a:schemeClr val="accent5"/>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713" name="Google Shape;713;g2bdaec6f95c_0_191"/>
          <p:cNvSpPr/>
          <p:nvPr/>
        </p:nvSpPr>
        <p:spPr>
          <a:xfrm>
            <a:off x="3385625" y="3806600"/>
            <a:ext cx="140100" cy="150000"/>
          </a:xfrm>
          <a:prstGeom prst="ellipse">
            <a:avLst/>
          </a:prstGeom>
          <a:solidFill>
            <a:schemeClr val="accent5"/>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714" name="Google Shape;714;g2bdaec6f95c_0_191"/>
          <p:cNvSpPr/>
          <p:nvPr/>
        </p:nvSpPr>
        <p:spPr>
          <a:xfrm>
            <a:off x="3385625" y="2638075"/>
            <a:ext cx="140100" cy="150000"/>
          </a:xfrm>
          <a:prstGeom prst="ellipse">
            <a:avLst/>
          </a:prstGeom>
          <a:solidFill>
            <a:schemeClr val="accent5"/>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715" name="Google Shape;715;g2bdaec6f95c_0_191"/>
          <p:cNvSpPr/>
          <p:nvPr/>
        </p:nvSpPr>
        <p:spPr>
          <a:xfrm>
            <a:off x="3740475" y="2258650"/>
            <a:ext cx="140100" cy="150000"/>
          </a:xfrm>
          <a:prstGeom prst="ellipse">
            <a:avLst/>
          </a:prstGeom>
          <a:solidFill>
            <a:schemeClr val="accent5"/>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716" name="Google Shape;716;g2bdaec6f95c_0_191"/>
          <p:cNvSpPr txBox="1"/>
          <p:nvPr/>
        </p:nvSpPr>
        <p:spPr>
          <a:xfrm>
            <a:off x="5752650" y="2872450"/>
            <a:ext cx="6003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a:solidFill>
                  <a:schemeClr val="dk1"/>
                </a:solidFill>
              </a:rPr>
              <a:t>32</a:t>
            </a:r>
            <a:endParaRPr b="1">
              <a:solidFill>
                <a:schemeClr val="dk1"/>
              </a:solidFill>
            </a:endParaRPr>
          </a:p>
        </p:txBody>
      </p:sp>
      <p:sp>
        <p:nvSpPr>
          <p:cNvPr id="717" name="Google Shape;717;g2bdaec6f95c_0_191"/>
          <p:cNvSpPr txBox="1"/>
          <p:nvPr/>
        </p:nvSpPr>
        <p:spPr>
          <a:xfrm>
            <a:off x="5102875" y="2083525"/>
            <a:ext cx="6003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a:solidFill>
                  <a:schemeClr val="dk1"/>
                </a:solidFill>
              </a:rPr>
              <a:t>10</a:t>
            </a:r>
            <a:endParaRPr b="1">
              <a:solidFill>
                <a:schemeClr val="dk1"/>
              </a:solidFill>
            </a:endParaRPr>
          </a:p>
        </p:txBody>
      </p:sp>
      <p:sp>
        <p:nvSpPr>
          <p:cNvPr id="718" name="Google Shape;718;g2bdaec6f95c_0_191"/>
          <p:cNvSpPr txBox="1"/>
          <p:nvPr/>
        </p:nvSpPr>
        <p:spPr>
          <a:xfrm>
            <a:off x="2785325" y="2512975"/>
            <a:ext cx="6003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a:solidFill>
                  <a:schemeClr val="dk1"/>
                </a:solidFill>
              </a:rPr>
              <a:t>105</a:t>
            </a:r>
            <a:endParaRPr b="1">
              <a:solidFill>
                <a:schemeClr val="dk1"/>
              </a:solidFill>
            </a:endParaRPr>
          </a:p>
        </p:txBody>
      </p:sp>
      <p:sp>
        <p:nvSpPr>
          <p:cNvPr id="719" name="Google Shape;719;g2bdaec6f95c_0_191"/>
          <p:cNvSpPr txBox="1"/>
          <p:nvPr/>
        </p:nvSpPr>
        <p:spPr>
          <a:xfrm>
            <a:off x="5029875" y="4160925"/>
            <a:ext cx="6003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a:solidFill>
                  <a:schemeClr val="dk1"/>
                </a:solidFill>
              </a:rPr>
              <a:t>60</a:t>
            </a:r>
            <a:endParaRPr b="1">
              <a:solidFill>
                <a:schemeClr val="dk1"/>
              </a:solidFill>
            </a:endParaRPr>
          </a:p>
        </p:txBody>
      </p:sp>
      <p:sp>
        <p:nvSpPr>
          <p:cNvPr id="720" name="Google Shape;720;g2bdaec6f95c_0_191"/>
          <p:cNvSpPr txBox="1"/>
          <p:nvPr/>
        </p:nvSpPr>
        <p:spPr>
          <a:xfrm>
            <a:off x="3025450" y="3731550"/>
            <a:ext cx="6003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a:solidFill>
                  <a:schemeClr val="dk1"/>
                </a:solidFill>
              </a:rPr>
              <a:t>90</a:t>
            </a:r>
            <a:endParaRPr b="1">
              <a:solidFill>
                <a:schemeClr val="dk1"/>
              </a:solidFill>
            </a:endParaRPr>
          </a:p>
        </p:txBody>
      </p:sp>
      <p:sp>
        <p:nvSpPr>
          <p:cNvPr id="721" name="Google Shape;721;g2bdaec6f95c_0_191"/>
          <p:cNvSpPr txBox="1"/>
          <p:nvPr/>
        </p:nvSpPr>
        <p:spPr>
          <a:xfrm>
            <a:off x="3510375" y="1945938"/>
            <a:ext cx="6003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a:solidFill>
                  <a:schemeClr val="dk1"/>
                </a:solidFill>
              </a:rPr>
              <a:t>120</a:t>
            </a:r>
            <a:endParaRPr b="1">
              <a:solidFill>
                <a:schemeClr val="dk1"/>
              </a:solidFill>
            </a:endParaRPr>
          </a:p>
        </p:txBody>
      </p:sp>
      <p:pic>
        <p:nvPicPr>
          <p:cNvPr id="722" name="Google Shape;722;g2bdaec6f95c_0_191"/>
          <p:cNvPicPr preferRelativeResize="0"/>
          <p:nvPr/>
        </p:nvPicPr>
        <p:blipFill>
          <a:blip r:embed="rId3">
            <a:alphaModFix/>
          </a:blip>
          <a:stretch>
            <a:fillRect/>
          </a:stretch>
        </p:blipFill>
        <p:spPr>
          <a:xfrm>
            <a:off x="4384975" y="247974"/>
            <a:ext cx="4839910" cy="1088400"/>
          </a:xfrm>
          <a:prstGeom prst="rect">
            <a:avLst/>
          </a:prstGeom>
          <a:noFill/>
          <a:ln>
            <a:noFill/>
          </a:ln>
        </p:spPr>
      </p:pic>
      <p:sp>
        <p:nvSpPr>
          <p:cNvPr id="723" name="Google Shape;723;g2bdaec6f95c_0_191"/>
          <p:cNvSpPr/>
          <p:nvPr/>
        </p:nvSpPr>
        <p:spPr>
          <a:xfrm>
            <a:off x="806850" y="3147550"/>
            <a:ext cx="2004300" cy="1939800"/>
          </a:xfrm>
          <a:prstGeom prst="wedgeRectCallout">
            <a:avLst>
              <a:gd fmla="val 68563" name="adj1"/>
              <a:gd fmla="val 1289"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724" name="Google Shape;724;g2bdaec6f95c_0_191"/>
          <p:cNvSpPr txBox="1"/>
          <p:nvPr/>
        </p:nvSpPr>
        <p:spPr>
          <a:xfrm>
            <a:off x="879200" y="3251200"/>
            <a:ext cx="23517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200">
                <a:solidFill>
                  <a:schemeClr val="dk1"/>
                </a:solidFill>
              </a:rPr>
              <a:t>start   interval       node </a:t>
            </a:r>
            <a:endParaRPr b="1" sz="1200">
              <a:solidFill>
                <a:schemeClr val="dk1"/>
              </a:solidFill>
            </a:endParaRPr>
          </a:p>
        </p:txBody>
      </p:sp>
      <p:sp>
        <p:nvSpPr>
          <p:cNvPr id="725" name="Google Shape;725;g2bdaec6f95c_0_191"/>
          <p:cNvSpPr txBox="1"/>
          <p:nvPr/>
        </p:nvSpPr>
        <p:spPr>
          <a:xfrm>
            <a:off x="879200" y="3485625"/>
            <a:ext cx="23517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solidFill>
                  <a:schemeClr val="dk1"/>
                </a:solidFill>
              </a:rPr>
              <a:t>91       [91, 92)        105</a:t>
            </a:r>
            <a:endParaRPr sz="1200">
              <a:solidFill>
                <a:schemeClr val="dk1"/>
              </a:solidFill>
            </a:endParaRPr>
          </a:p>
        </p:txBody>
      </p:sp>
      <p:sp>
        <p:nvSpPr>
          <p:cNvPr id="726" name="Google Shape;726;g2bdaec6f95c_0_191"/>
          <p:cNvSpPr txBox="1"/>
          <p:nvPr/>
        </p:nvSpPr>
        <p:spPr>
          <a:xfrm>
            <a:off x="879200" y="3693125"/>
            <a:ext cx="2351700" cy="1293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solidFill>
                  <a:schemeClr val="dk1"/>
                </a:solidFill>
              </a:rPr>
              <a:t>92       [92, 94)        105</a:t>
            </a:r>
            <a:endParaRPr sz="1200">
              <a:solidFill>
                <a:schemeClr val="dk1"/>
              </a:solidFill>
            </a:endParaRPr>
          </a:p>
          <a:p>
            <a:pPr indent="0" lvl="0" marL="0" rtl="0" algn="l">
              <a:spcBef>
                <a:spcPts val="0"/>
              </a:spcBef>
              <a:spcAft>
                <a:spcPts val="0"/>
              </a:spcAft>
              <a:buNone/>
            </a:pPr>
            <a:r>
              <a:rPr lang="en" sz="1200">
                <a:solidFill>
                  <a:schemeClr val="dk1"/>
                </a:solidFill>
              </a:rPr>
              <a:t>94       [94, 98)        105  </a:t>
            </a:r>
            <a:endParaRPr sz="1200">
              <a:solidFill>
                <a:schemeClr val="dk1"/>
              </a:solidFill>
            </a:endParaRPr>
          </a:p>
          <a:p>
            <a:pPr indent="0" lvl="0" marL="0" rtl="0" algn="l">
              <a:spcBef>
                <a:spcPts val="0"/>
              </a:spcBef>
              <a:spcAft>
                <a:spcPts val="0"/>
              </a:spcAft>
              <a:buNone/>
            </a:pPr>
            <a:r>
              <a:rPr lang="en" sz="1200">
                <a:solidFill>
                  <a:schemeClr val="dk1"/>
                </a:solidFill>
              </a:rPr>
              <a:t>98       [98, 106)      105</a:t>
            </a:r>
            <a:endParaRPr sz="1200">
              <a:solidFill>
                <a:schemeClr val="dk1"/>
              </a:solidFill>
            </a:endParaRPr>
          </a:p>
          <a:p>
            <a:pPr indent="0" lvl="0" marL="0" rtl="0" algn="l">
              <a:spcBef>
                <a:spcPts val="0"/>
              </a:spcBef>
              <a:spcAft>
                <a:spcPts val="0"/>
              </a:spcAft>
              <a:buNone/>
            </a:pPr>
            <a:r>
              <a:rPr lang="en" sz="1200">
                <a:solidFill>
                  <a:schemeClr val="dk1"/>
                </a:solidFill>
              </a:rPr>
              <a:t>106     [106, 122)    120</a:t>
            </a:r>
            <a:endParaRPr sz="1200">
              <a:solidFill>
                <a:schemeClr val="dk1"/>
              </a:solidFill>
            </a:endParaRPr>
          </a:p>
          <a:p>
            <a:pPr indent="0" lvl="0" marL="0" rtl="0" algn="l">
              <a:spcBef>
                <a:spcPts val="0"/>
              </a:spcBef>
              <a:spcAft>
                <a:spcPts val="0"/>
              </a:spcAft>
              <a:buNone/>
            </a:pPr>
            <a:r>
              <a:rPr lang="en" sz="1200">
                <a:solidFill>
                  <a:schemeClr val="dk1"/>
                </a:solidFill>
              </a:rPr>
              <a:t>122     [122, 26)      10</a:t>
            </a:r>
            <a:endParaRPr sz="1200">
              <a:solidFill>
                <a:schemeClr val="dk1"/>
              </a:solidFill>
            </a:endParaRPr>
          </a:p>
          <a:p>
            <a:pPr indent="0" lvl="0" marL="0" rtl="0" algn="l">
              <a:spcBef>
                <a:spcPts val="0"/>
              </a:spcBef>
              <a:spcAft>
                <a:spcPts val="0"/>
              </a:spcAft>
              <a:buNone/>
            </a:pPr>
            <a:r>
              <a:rPr lang="en" sz="1200">
                <a:solidFill>
                  <a:schemeClr val="dk1"/>
                </a:solidFill>
              </a:rPr>
              <a:t>26       [26, 91)        32      </a:t>
            </a:r>
            <a:endParaRPr sz="1200">
              <a:solidFill>
                <a:schemeClr val="dk1"/>
              </a:solidFill>
            </a:endParaRPr>
          </a:p>
        </p:txBody>
      </p:sp>
      <p:sp>
        <p:nvSpPr>
          <p:cNvPr id="727" name="Google Shape;727;g2bdaec6f95c_0_191"/>
          <p:cNvSpPr/>
          <p:nvPr/>
        </p:nvSpPr>
        <p:spPr>
          <a:xfrm>
            <a:off x="6352950" y="1465600"/>
            <a:ext cx="2004300" cy="1939800"/>
          </a:xfrm>
          <a:prstGeom prst="wedgeRectCallout">
            <a:avLst>
              <a:gd fmla="val -97097" name="adj1"/>
              <a:gd fmla="val -14169"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728" name="Google Shape;728;g2bdaec6f95c_0_191"/>
          <p:cNvSpPr txBox="1"/>
          <p:nvPr/>
        </p:nvSpPr>
        <p:spPr>
          <a:xfrm>
            <a:off x="6425300" y="1569250"/>
            <a:ext cx="23517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200">
                <a:solidFill>
                  <a:schemeClr val="dk1"/>
                </a:solidFill>
              </a:rPr>
              <a:t>start   interval       node </a:t>
            </a:r>
            <a:endParaRPr b="1" sz="1200">
              <a:solidFill>
                <a:schemeClr val="dk1"/>
              </a:solidFill>
            </a:endParaRPr>
          </a:p>
        </p:txBody>
      </p:sp>
      <p:sp>
        <p:nvSpPr>
          <p:cNvPr id="729" name="Google Shape;729;g2bdaec6f95c_0_191"/>
          <p:cNvSpPr txBox="1"/>
          <p:nvPr/>
        </p:nvSpPr>
        <p:spPr>
          <a:xfrm>
            <a:off x="6425300" y="1803675"/>
            <a:ext cx="23517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solidFill>
                  <a:schemeClr val="dk1"/>
                </a:solidFill>
              </a:rPr>
              <a:t>11       [11, 12)         32</a:t>
            </a:r>
            <a:endParaRPr sz="1200">
              <a:solidFill>
                <a:schemeClr val="dk1"/>
              </a:solidFill>
            </a:endParaRPr>
          </a:p>
        </p:txBody>
      </p:sp>
      <p:sp>
        <p:nvSpPr>
          <p:cNvPr id="730" name="Google Shape;730;g2bdaec6f95c_0_191"/>
          <p:cNvSpPr txBox="1"/>
          <p:nvPr/>
        </p:nvSpPr>
        <p:spPr>
          <a:xfrm>
            <a:off x="6425300" y="2011175"/>
            <a:ext cx="2351700" cy="1293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solidFill>
                  <a:schemeClr val="dk1"/>
                </a:solidFill>
              </a:rPr>
              <a:t>12       [12, 14)         32</a:t>
            </a:r>
            <a:endParaRPr sz="1200">
              <a:solidFill>
                <a:schemeClr val="dk1"/>
              </a:solidFill>
            </a:endParaRPr>
          </a:p>
          <a:p>
            <a:pPr indent="0" lvl="0" marL="0" rtl="0" algn="l">
              <a:spcBef>
                <a:spcPts val="0"/>
              </a:spcBef>
              <a:spcAft>
                <a:spcPts val="0"/>
              </a:spcAft>
              <a:buNone/>
            </a:pPr>
            <a:r>
              <a:rPr lang="en" sz="1200">
                <a:solidFill>
                  <a:schemeClr val="dk1"/>
                </a:solidFill>
              </a:rPr>
              <a:t>14       [14, 18)         32  </a:t>
            </a:r>
            <a:endParaRPr sz="1200">
              <a:solidFill>
                <a:schemeClr val="dk1"/>
              </a:solidFill>
            </a:endParaRPr>
          </a:p>
          <a:p>
            <a:pPr indent="0" lvl="0" marL="0" rtl="0" algn="l">
              <a:spcBef>
                <a:spcPts val="0"/>
              </a:spcBef>
              <a:spcAft>
                <a:spcPts val="0"/>
              </a:spcAft>
              <a:buNone/>
            </a:pPr>
            <a:r>
              <a:rPr lang="en" sz="1200">
                <a:solidFill>
                  <a:schemeClr val="dk1"/>
                </a:solidFill>
              </a:rPr>
              <a:t>18       [18, 26)         32</a:t>
            </a:r>
            <a:endParaRPr sz="1200">
              <a:solidFill>
                <a:schemeClr val="dk1"/>
              </a:solidFill>
            </a:endParaRPr>
          </a:p>
          <a:p>
            <a:pPr indent="0" lvl="0" marL="0" rtl="0" algn="l">
              <a:spcBef>
                <a:spcPts val="0"/>
              </a:spcBef>
              <a:spcAft>
                <a:spcPts val="0"/>
              </a:spcAft>
              <a:buNone/>
            </a:pPr>
            <a:r>
              <a:rPr lang="en" sz="1200">
                <a:solidFill>
                  <a:schemeClr val="dk1"/>
                </a:solidFill>
              </a:rPr>
              <a:t>26       [26, 42)         60    </a:t>
            </a:r>
            <a:endParaRPr sz="1200">
              <a:solidFill>
                <a:schemeClr val="dk1"/>
              </a:solidFill>
            </a:endParaRPr>
          </a:p>
          <a:p>
            <a:pPr indent="0" lvl="0" marL="0" rtl="0" algn="l">
              <a:spcBef>
                <a:spcPts val="0"/>
              </a:spcBef>
              <a:spcAft>
                <a:spcPts val="0"/>
              </a:spcAft>
              <a:buNone/>
            </a:pPr>
            <a:r>
              <a:rPr lang="en" sz="1200">
                <a:solidFill>
                  <a:schemeClr val="dk1"/>
                </a:solidFill>
              </a:rPr>
              <a:t>42       [42, 74)         60</a:t>
            </a:r>
            <a:endParaRPr sz="1200">
              <a:solidFill>
                <a:schemeClr val="dk1"/>
              </a:solidFill>
            </a:endParaRPr>
          </a:p>
          <a:p>
            <a:pPr indent="0" lvl="0" marL="0" rtl="0" algn="l">
              <a:spcBef>
                <a:spcPts val="0"/>
              </a:spcBef>
              <a:spcAft>
                <a:spcPts val="0"/>
              </a:spcAft>
              <a:buNone/>
            </a:pPr>
            <a:r>
              <a:rPr lang="en" sz="1200">
                <a:solidFill>
                  <a:schemeClr val="dk1"/>
                </a:solidFill>
              </a:rPr>
              <a:t>74       [74, 11)         90     </a:t>
            </a:r>
            <a:endParaRPr sz="1200">
              <a:solidFill>
                <a:schemeClr val="dk1"/>
              </a:solidFill>
            </a:endParaRPr>
          </a:p>
        </p:txBody>
      </p:sp>
      <p:cxnSp>
        <p:nvCxnSpPr>
          <p:cNvPr id="731" name="Google Shape;731;g2bdaec6f95c_0_191"/>
          <p:cNvCxnSpPr/>
          <p:nvPr/>
        </p:nvCxnSpPr>
        <p:spPr>
          <a:xfrm rot="10800000">
            <a:off x="3449200" y="3985650"/>
            <a:ext cx="343800" cy="723300"/>
          </a:xfrm>
          <a:prstGeom prst="straightConnector1">
            <a:avLst/>
          </a:prstGeom>
          <a:noFill/>
          <a:ln cap="flat" cmpd="sng" w="9525">
            <a:solidFill>
              <a:srgbClr val="FF0000"/>
            </a:solidFill>
            <a:prstDash val="solid"/>
            <a:round/>
            <a:headEnd len="med" w="med" type="none"/>
            <a:tailEnd len="med" w="med" type="triangle"/>
          </a:ln>
        </p:spPr>
      </p:cxnSp>
      <p:sp>
        <p:nvSpPr>
          <p:cNvPr id="732" name="Google Shape;732;g2bdaec6f95c_0_191"/>
          <p:cNvSpPr txBox="1"/>
          <p:nvPr/>
        </p:nvSpPr>
        <p:spPr>
          <a:xfrm>
            <a:off x="3525725" y="4585925"/>
            <a:ext cx="7353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a:solidFill>
                  <a:srgbClr val="FF0000"/>
                </a:solidFill>
              </a:rPr>
              <a:t>k = 15</a:t>
            </a:r>
            <a:endParaRPr b="1">
              <a:solidFill>
                <a:srgbClr val="FF0000"/>
              </a:solidFill>
            </a:endParaRPr>
          </a:p>
        </p:txBody>
      </p:sp>
      <p:sp>
        <p:nvSpPr>
          <p:cNvPr id="733" name="Google Shape;733;g2bdaec6f95c_0_19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Clr>
                <a:srgbClr val="000000"/>
              </a:buClr>
              <a:buSzPts val="1000"/>
              <a:buFont typeface="Arial"/>
              <a:buNone/>
            </a:pPr>
            <a:fld id="{00000000-1234-1234-1234-123412341234}" type="slidenum">
              <a:rPr lang="en"/>
              <a:t>‹#›</a:t>
            </a:fld>
            <a:endParaRPr/>
          </a:p>
        </p:txBody>
      </p:sp>
      <p:sp>
        <p:nvSpPr>
          <p:cNvPr id="734" name="Google Shape;734;g2bdaec6f95c_0_191"/>
          <p:cNvSpPr txBox="1"/>
          <p:nvPr/>
        </p:nvSpPr>
        <p:spPr>
          <a:xfrm>
            <a:off x="4572000" y="44825"/>
            <a:ext cx="38976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rgbClr val="0000FF"/>
                </a:solidFill>
              </a:rPr>
              <a:t>n is the identifier of the node</a:t>
            </a:r>
            <a:endParaRPr>
              <a:solidFill>
                <a:srgbClr val="0000FF"/>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3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731"/>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 name="Shape 113"/>
        <p:cNvGrpSpPr/>
        <p:nvPr/>
      </p:nvGrpSpPr>
      <p:grpSpPr>
        <a:xfrm>
          <a:off x="0" y="0"/>
          <a:ext cx="0" cy="0"/>
          <a:chOff x="0" y="0"/>
          <a:chExt cx="0" cy="0"/>
        </a:xfrm>
      </p:grpSpPr>
      <p:sp>
        <p:nvSpPr>
          <p:cNvPr id="114" name="Google Shape;114;p4"/>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
              <a:t>Bayou</a:t>
            </a:r>
            <a:endParaRPr/>
          </a:p>
        </p:txBody>
      </p:sp>
      <p:sp>
        <p:nvSpPr>
          <p:cNvPr id="115" name="Google Shape;115;p4"/>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p>
            <a:pPr indent="-342900" lvl="0" marL="457200" rtl="0" algn="l">
              <a:lnSpc>
                <a:spcPct val="115000"/>
              </a:lnSpc>
              <a:spcBef>
                <a:spcPts val="0"/>
              </a:spcBef>
              <a:spcAft>
                <a:spcPts val="0"/>
              </a:spcAft>
              <a:buSzPts val="1800"/>
              <a:buChar char="●"/>
            </a:pPr>
            <a:r>
              <a:rPr lang="en">
                <a:solidFill>
                  <a:schemeClr val="dk1"/>
                </a:solidFill>
              </a:rPr>
              <a:t>”[R]eplicated, [eventually] consistent storage system designed for … portable machines with less-than-ideal network connectivity.”</a:t>
            </a:r>
            <a:endParaRPr/>
          </a:p>
          <a:p>
            <a:pPr indent="-228600" lvl="0" marL="457200" rtl="0" algn="l">
              <a:lnSpc>
                <a:spcPct val="115000"/>
              </a:lnSpc>
              <a:spcBef>
                <a:spcPts val="0"/>
              </a:spcBef>
              <a:spcAft>
                <a:spcPts val="0"/>
              </a:spcAft>
              <a:buSzPts val="1800"/>
              <a:buNone/>
            </a:pPr>
            <a:r>
              <a:t/>
            </a:r>
            <a:endParaRPr>
              <a:solidFill>
                <a:schemeClr val="dk1"/>
              </a:solidFill>
            </a:endParaRPr>
          </a:p>
          <a:p>
            <a:pPr indent="-342900" lvl="0" marL="457200" rtl="0" algn="l">
              <a:lnSpc>
                <a:spcPct val="115000"/>
              </a:lnSpc>
              <a:spcBef>
                <a:spcPts val="0"/>
              </a:spcBef>
              <a:spcAft>
                <a:spcPts val="0"/>
              </a:spcAft>
              <a:buSzPts val="1800"/>
              <a:buChar char="●"/>
            </a:pPr>
            <a:r>
              <a:rPr lang="en">
                <a:solidFill>
                  <a:schemeClr val="dk1"/>
                </a:solidFill>
              </a:rPr>
              <a:t>System developed at PARC in the mid-90’s</a:t>
            </a:r>
            <a:endParaRPr/>
          </a:p>
          <a:p>
            <a:pPr indent="-228600" lvl="0" marL="457200" rtl="0" algn="l">
              <a:lnSpc>
                <a:spcPct val="115000"/>
              </a:lnSpc>
              <a:spcBef>
                <a:spcPts val="0"/>
              </a:spcBef>
              <a:spcAft>
                <a:spcPts val="0"/>
              </a:spcAft>
              <a:buSzPts val="1800"/>
              <a:buNone/>
            </a:pPr>
            <a:r>
              <a:t/>
            </a:r>
            <a:endParaRPr>
              <a:solidFill>
                <a:schemeClr val="dk1"/>
              </a:solidFill>
            </a:endParaRPr>
          </a:p>
          <a:p>
            <a:pPr indent="-342900" lvl="0" marL="457200" rtl="0" algn="l">
              <a:lnSpc>
                <a:spcPct val="115000"/>
              </a:lnSpc>
              <a:spcBef>
                <a:spcPts val="0"/>
              </a:spcBef>
              <a:spcAft>
                <a:spcPts val="0"/>
              </a:spcAft>
              <a:buSzPts val="1800"/>
              <a:buChar char="●"/>
            </a:pPr>
            <a:r>
              <a:rPr lang="en">
                <a:solidFill>
                  <a:schemeClr val="dk1"/>
                </a:solidFill>
              </a:rPr>
              <a:t>First coherent attempt to fully address the problem of disconnected operation</a:t>
            </a:r>
            <a:endParaRPr/>
          </a:p>
          <a:p>
            <a:pPr indent="0" lvl="0" marL="114300" rtl="0" algn="l">
              <a:lnSpc>
                <a:spcPct val="115000"/>
              </a:lnSpc>
              <a:spcBef>
                <a:spcPts val="0"/>
              </a:spcBef>
              <a:spcAft>
                <a:spcPts val="0"/>
              </a:spcAft>
              <a:buSzPts val="1800"/>
              <a:buNone/>
            </a:pPr>
            <a:r>
              <a:t/>
            </a:r>
            <a:endParaRPr>
              <a:solidFill>
                <a:schemeClr val="dk1"/>
              </a:solidFill>
            </a:endParaRPr>
          </a:p>
        </p:txBody>
      </p:sp>
      <p:sp>
        <p:nvSpPr>
          <p:cNvPr id="116" name="Google Shape;116;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Clr>
                <a:srgbClr val="000000"/>
              </a:buClr>
              <a:buSzPts val="1000"/>
              <a:buFont typeface="Arial"/>
              <a:buNone/>
            </a:pPr>
            <a:fld id="{00000000-1234-1234-1234-123412341234}" type="slidenum">
              <a:rPr lang="en"/>
              <a:t>‹#›</a:t>
            </a:fld>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8" name="Shape 738"/>
        <p:cNvGrpSpPr/>
        <p:nvPr/>
      </p:nvGrpSpPr>
      <p:grpSpPr>
        <a:xfrm>
          <a:off x="0" y="0"/>
          <a:ext cx="0" cy="0"/>
          <a:chOff x="0" y="0"/>
          <a:chExt cx="0" cy="0"/>
        </a:xfrm>
      </p:grpSpPr>
      <p:sp>
        <p:nvSpPr>
          <p:cNvPr id="739" name="Google Shape;739;g2bdaec6f95c_0_221"/>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Route k = 15</a:t>
            </a:r>
            <a:endParaRPr/>
          </a:p>
        </p:txBody>
      </p:sp>
      <p:sp>
        <p:nvSpPr>
          <p:cNvPr id="740" name="Google Shape;740;g2bdaec6f95c_0_221"/>
          <p:cNvSpPr txBox="1"/>
          <p:nvPr>
            <p:ph idx="1" type="body"/>
          </p:nvPr>
        </p:nvSpPr>
        <p:spPr>
          <a:xfrm>
            <a:off x="311700" y="1152475"/>
            <a:ext cx="5674500" cy="492000"/>
          </a:xfrm>
          <a:prstGeom prst="rect">
            <a:avLst/>
          </a:prstGeom>
        </p:spPr>
        <p:txBody>
          <a:bodyPr anchorCtr="0" anchor="t" bIns="91425" lIns="91425" spcFirstLastPara="1" rIns="91425" wrap="square" tIns="91425">
            <a:noAutofit/>
          </a:bodyPr>
          <a:lstStyle/>
          <a:p>
            <a:pPr indent="-323850" lvl="0" marL="457200" rtl="0" algn="l">
              <a:spcBef>
                <a:spcPts val="0"/>
              </a:spcBef>
              <a:spcAft>
                <a:spcPts val="0"/>
              </a:spcAft>
              <a:buSzPts val="1500"/>
              <a:buChar char="●"/>
            </a:pPr>
            <a:r>
              <a:rPr lang="en" sz="1500"/>
              <a:t>A finger table contains m entries</a:t>
            </a:r>
            <a:endParaRPr sz="1500"/>
          </a:p>
        </p:txBody>
      </p:sp>
      <p:sp>
        <p:nvSpPr>
          <p:cNvPr id="741" name="Google Shape;741;g2bdaec6f95c_0_221"/>
          <p:cNvSpPr/>
          <p:nvPr/>
        </p:nvSpPr>
        <p:spPr>
          <a:xfrm>
            <a:off x="3291475" y="2133825"/>
            <a:ext cx="2411700" cy="2291700"/>
          </a:xfrm>
          <a:prstGeom prst="ellipse">
            <a:avLst/>
          </a:prstGeom>
          <a:solidFill>
            <a:srgbClr val="FFFFFF"/>
          </a:solidFill>
          <a:ln cap="flat" cmpd="sng" w="9525">
            <a:solidFill>
              <a:srgbClr val="0B5394"/>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742" name="Google Shape;742;g2bdaec6f95c_0_221"/>
          <p:cNvSpPr txBox="1"/>
          <p:nvPr/>
        </p:nvSpPr>
        <p:spPr>
          <a:xfrm>
            <a:off x="2390875" y="1740175"/>
            <a:ext cx="900600" cy="677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600">
                <a:solidFill>
                  <a:srgbClr val="0000FF"/>
                </a:solidFill>
              </a:rPr>
              <a:t>N = 6</a:t>
            </a:r>
            <a:endParaRPr b="1" sz="1600">
              <a:solidFill>
                <a:srgbClr val="0000FF"/>
              </a:solidFill>
            </a:endParaRPr>
          </a:p>
          <a:p>
            <a:pPr indent="0" lvl="0" marL="0" rtl="0" algn="ctr">
              <a:spcBef>
                <a:spcPts val="0"/>
              </a:spcBef>
              <a:spcAft>
                <a:spcPts val="0"/>
              </a:spcAft>
              <a:buNone/>
            </a:pPr>
            <a:r>
              <a:rPr b="1" lang="en" sz="1600">
                <a:solidFill>
                  <a:srgbClr val="0000FF"/>
                </a:solidFill>
              </a:rPr>
              <a:t>m = 7</a:t>
            </a:r>
            <a:endParaRPr b="1" sz="1600">
              <a:solidFill>
                <a:srgbClr val="0000FF"/>
              </a:solidFill>
            </a:endParaRPr>
          </a:p>
        </p:txBody>
      </p:sp>
      <p:sp>
        <p:nvSpPr>
          <p:cNvPr id="743" name="Google Shape;743;g2bdaec6f95c_0_221"/>
          <p:cNvSpPr/>
          <p:nvPr/>
        </p:nvSpPr>
        <p:spPr>
          <a:xfrm>
            <a:off x="5029875" y="2208625"/>
            <a:ext cx="140100" cy="150000"/>
          </a:xfrm>
          <a:prstGeom prst="ellipse">
            <a:avLst/>
          </a:prstGeom>
          <a:solidFill>
            <a:schemeClr val="accent5"/>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744" name="Google Shape;744;g2bdaec6f95c_0_221"/>
          <p:cNvSpPr/>
          <p:nvPr/>
        </p:nvSpPr>
        <p:spPr>
          <a:xfrm>
            <a:off x="5612550" y="2997550"/>
            <a:ext cx="140100" cy="150000"/>
          </a:xfrm>
          <a:prstGeom prst="ellipse">
            <a:avLst/>
          </a:prstGeom>
          <a:solidFill>
            <a:schemeClr val="accent5"/>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745" name="Google Shape;745;g2bdaec6f95c_0_221"/>
          <p:cNvSpPr/>
          <p:nvPr/>
        </p:nvSpPr>
        <p:spPr>
          <a:xfrm>
            <a:off x="4889775" y="4275525"/>
            <a:ext cx="140100" cy="150000"/>
          </a:xfrm>
          <a:prstGeom prst="ellipse">
            <a:avLst/>
          </a:prstGeom>
          <a:solidFill>
            <a:schemeClr val="accent5"/>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746" name="Google Shape;746;g2bdaec6f95c_0_221"/>
          <p:cNvSpPr/>
          <p:nvPr/>
        </p:nvSpPr>
        <p:spPr>
          <a:xfrm>
            <a:off x="3385625" y="3806600"/>
            <a:ext cx="140100" cy="150000"/>
          </a:xfrm>
          <a:prstGeom prst="ellipse">
            <a:avLst/>
          </a:prstGeom>
          <a:solidFill>
            <a:schemeClr val="accent5"/>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747" name="Google Shape;747;g2bdaec6f95c_0_221"/>
          <p:cNvSpPr/>
          <p:nvPr/>
        </p:nvSpPr>
        <p:spPr>
          <a:xfrm>
            <a:off x="3385625" y="2638075"/>
            <a:ext cx="140100" cy="150000"/>
          </a:xfrm>
          <a:prstGeom prst="ellipse">
            <a:avLst/>
          </a:prstGeom>
          <a:solidFill>
            <a:schemeClr val="accent5"/>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748" name="Google Shape;748;g2bdaec6f95c_0_221"/>
          <p:cNvSpPr/>
          <p:nvPr/>
        </p:nvSpPr>
        <p:spPr>
          <a:xfrm>
            <a:off x="3740475" y="2258650"/>
            <a:ext cx="140100" cy="150000"/>
          </a:xfrm>
          <a:prstGeom prst="ellipse">
            <a:avLst/>
          </a:prstGeom>
          <a:solidFill>
            <a:schemeClr val="accent5"/>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749" name="Google Shape;749;g2bdaec6f95c_0_221"/>
          <p:cNvSpPr txBox="1"/>
          <p:nvPr/>
        </p:nvSpPr>
        <p:spPr>
          <a:xfrm>
            <a:off x="5752650" y="2872450"/>
            <a:ext cx="6003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a:solidFill>
                  <a:schemeClr val="dk1"/>
                </a:solidFill>
              </a:rPr>
              <a:t>32</a:t>
            </a:r>
            <a:endParaRPr b="1">
              <a:solidFill>
                <a:schemeClr val="dk1"/>
              </a:solidFill>
            </a:endParaRPr>
          </a:p>
        </p:txBody>
      </p:sp>
      <p:sp>
        <p:nvSpPr>
          <p:cNvPr id="750" name="Google Shape;750;g2bdaec6f95c_0_221"/>
          <p:cNvSpPr txBox="1"/>
          <p:nvPr/>
        </p:nvSpPr>
        <p:spPr>
          <a:xfrm>
            <a:off x="5102875" y="2083525"/>
            <a:ext cx="6003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a:solidFill>
                  <a:schemeClr val="dk1"/>
                </a:solidFill>
              </a:rPr>
              <a:t>10</a:t>
            </a:r>
            <a:endParaRPr b="1">
              <a:solidFill>
                <a:schemeClr val="dk1"/>
              </a:solidFill>
            </a:endParaRPr>
          </a:p>
        </p:txBody>
      </p:sp>
      <p:sp>
        <p:nvSpPr>
          <p:cNvPr id="751" name="Google Shape;751;g2bdaec6f95c_0_221"/>
          <p:cNvSpPr txBox="1"/>
          <p:nvPr/>
        </p:nvSpPr>
        <p:spPr>
          <a:xfrm>
            <a:off x="2785325" y="2512975"/>
            <a:ext cx="6003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a:solidFill>
                  <a:schemeClr val="dk1"/>
                </a:solidFill>
              </a:rPr>
              <a:t>105</a:t>
            </a:r>
            <a:endParaRPr b="1">
              <a:solidFill>
                <a:schemeClr val="dk1"/>
              </a:solidFill>
            </a:endParaRPr>
          </a:p>
        </p:txBody>
      </p:sp>
      <p:sp>
        <p:nvSpPr>
          <p:cNvPr id="752" name="Google Shape;752;g2bdaec6f95c_0_221"/>
          <p:cNvSpPr txBox="1"/>
          <p:nvPr/>
        </p:nvSpPr>
        <p:spPr>
          <a:xfrm>
            <a:off x="5029875" y="4160925"/>
            <a:ext cx="6003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a:solidFill>
                  <a:schemeClr val="dk1"/>
                </a:solidFill>
              </a:rPr>
              <a:t>60</a:t>
            </a:r>
            <a:endParaRPr b="1">
              <a:solidFill>
                <a:schemeClr val="dk1"/>
              </a:solidFill>
            </a:endParaRPr>
          </a:p>
        </p:txBody>
      </p:sp>
      <p:sp>
        <p:nvSpPr>
          <p:cNvPr id="753" name="Google Shape;753;g2bdaec6f95c_0_221"/>
          <p:cNvSpPr txBox="1"/>
          <p:nvPr/>
        </p:nvSpPr>
        <p:spPr>
          <a:xfrm>
            <a:off x="3025450" y="3731550"/>
            <a:ext cx="6003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a:solidFill>
                  <a:schemeClr val="dk1"/>
                </a:solidFill>
              </a:rPr>
              <a:t>90</a:t>
            </a:r>
            <a:endParaRPr b="1">
              <a:solidFill>
                <a:schemeClr val="dk1"/>
              </a:solidFill>
            </a:endParaRPr>
          </a:p>
        </p:txBody>
      </p:sp>
      <p:sp>
        <p:nvSpPr>
          <p:cNvPr id="754" name="Google Shape;754;g2bdaec6f95c_0_221"/>
          <p:cNvSpPr txBox="1"/>
          <p:nvPr/>
        </p:nvSpPr>
        <p:spPr>
          <a:xfrm>
            <a:off x="3510375" y="1945938"/>
            <a:ext cx="6003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a:solidFill>
                  <a:schemeClr val="dk1"/>
                </a:solidFill>
              </a:rPr>
              <a:t>120</a:t>
            </a:r>
            <a:endParaRPr b="1">
              <a:solidFill>
                <a:schemeClr val="dk1"/>
              </a:solidFill>
            </a:endParaRPr>
          </a:p>
        </p:txBody>
      </p:sp>
      <p:pic>
        <p:nvPicPr>
          <p:cNvPr id="755" name="Google Shape;755;g2bdaec6f95c_0_221"/>
          <p:cNvPicPr preferRelativeResize="0"/>
          <p:nvPr/>
        </p:nvPicPr>
        <p:blipFill>
          <a:blip r:embed="rId3">
            <a:alphaModFix/>
          </a:blip>
          <a:stretch>
            <a:fillRect/>
          </a:stretch>
        </p:blipFill>
        <p:spPr>
          <a:xfrm>
            <a:off x="4384975" y="247974"/>
            <a:ext cx="4839910" cy="1088400"/>
          </a:xfrm>
          <a:prstGeom prst="rect">
            <a:avLst/>
          </a:prstGeom>
          <a:noFill/>
          <a:ln>
            <a:noFill/>
          </a:ln>
        </p:spPr>
      </p:pic>
      <p:sp>
        <p:nvSpPr>
          <p:cNvPr id="756" name="Google Shape;756;g2bdaec6f95c_0_221"/>
          <p:cNvSpPr/>
          <p:nvPr/>
        </p:nvSpPr>
        <p:spPr>
          <a:xfrm>
            <a:off x="806850" y="3147550"/>
            <a:ext cx="2004300" cy="1939800"/>
          </a:xfrm>
          <a:prstGeom prst="wedgeRectCallout">
            <a:avLst>
              <a:gd fmla="val 68563" name="adj1"/>
              <a:gd fmla="val 1289"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757" name="Google Shape;757;g2bdaec6f95c_0_221"/>
          <p:cNvSpPr txBox="1"/>
          <p:nvPr/>
        </p:nvSpPr>
        <p:spPr>
          <a:xfrm>
            <a:off x="879200" y="3251200"/>
            <a:ext cx="23517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200">
                <a:solidFill>
                  <a:schemeClr val="dk1"/>
                </a:solidFill>
              </a:rPr>
              <a:t>start   interval       node </a:t>
            </a:r>
            <a:endParaRPr b="1" sz="1200">
              <a:solidFill>
                <a:schemeClr val="dk1"/>
              </a:solidFill>
            </a:endParaRPr>
          </a:p>
        </p:txBody>
      </p:sp>
      <p:sp>
        <p:nvSpPr>
          <p:cNvPr id="758" name="Google Shape;758;g2bdaec6f95c_0_221"/>
          <p:cNvSpPr txBox="1"/>
          <p:nvPr/>
        </p:nvSpPr>
        <p:spPr>
          <a:xfrm>
            <a:off x="879200" y="3485625"/>
            <a:ext cx="23517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solidFill>
                  <a:schemeClr val="dk1"/>
                </a:solidFill>
              </a:rPr>
              <a:t>91       [91, 92)        105</a:t>
            </a:r>
            <a:endParaRPr sz="1200">
              <a:solidFill>
                <a:schemeClr val="dk1"/>
              </a:solidFill>
            </a:endParaRPr>
          </a:p>
        </p:txBody>
      </p:sp>
      <p:sp>
        <p:nvSpPr>
          <p:cNvPr id="759" name="Google Shape;759;g2bdaec6f95c_0_221"/>
          <p:cNvSpPr txBox="1"/>
          <p:nvPr/>
        </p:nvSpPr>
        <p:spPr>
          <a:xfrm>
            <a:off x="879200" y="3693125"/>
            <a:ext cx="2351700" cy="1293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solidFill>
                  <a:schemeClr val="dk1"/>
                </a:solidFill>
              </a:rPr>
              <a:t>92       [92, 94)        105</a:t>
            </a:r>
            <a:endParaRPr sz="1200">
              <a:solidFill>
                <a:schemeClr val="dk1"/>
              </a:solidFill>
            </a:endParaRPr>
          </a:p>
          <a:p>
            <a:pPr indent="0" lvl="0" marL="0" rtl="0" algn="l">
              <a:spcBef>
                <a:spcPts val="0"/>
              </a:spcBef>
              <a:spcAft>
                <a:spcPts val="0"/>
              </a:spcAft>
              <a:buNone/>
            </a:pPr>
            <a:r>
              <a:rPr lang="en" sz="1200">
                <a:solidFill>
                  <a:schemeClr val="dk1"/>
                </a:solidFill>
              </a:rPr>
              <a:t>94       [94, 98)        105  </a:t>
            </a:r>
            <a:endParaRPr sz="1200">
              <a:solidFill>
                <a:schemeClr val="dk1"/>
              </a:solidFill>
            </a:endParaRPr>
          </a:p>
          <a:p>
            <a:pPr indent="0" lvl="0" marL="0" rtl="0" algn="l">
              <a:spcBef>
                <a:spcPts val="0"/>
              </a:spcBef>
              <a:spcAft>
                <a:spcPts val="0"/>
              </a:spcAft>
              <a:buNone/>
            </a:pPr>
            <a:r>
              <a:rPr lang="en" sz="1200">
                <a:solidFill>
                  <a:schemeClr val="dk1"/>
                </a:solidFill>
              </a:rPr>
              <a:t>98       [98, 106)      105</a:t>
            </a:r>
            <a:endParaRPr sz="1200">
              <a:solidFill>
                <a:schemeClr val="dk1"/>
              </a:solidFill>
            </a:endParaRPr>
          </a:p>
          <a:p>
            <a:pPr indent="0" lvl="0" marL="0" rtl="0" algn="l">
              <a:spcBef>
                <a:spcPts val="0"/>
              </a:spcBef>
              <a:spcAft>
                <a:spcPts val="0"/>
              </a:spcAft>
              <a:buNone/>
            </a:pPr>
            <a:r>
              <a:rPr lang="en" sz="1200">
                <a:solidFill>
                  <a:schemeClr val="dk1"/>
                </a:solidFill>
              </a:rPr>
              <a:t>106     [106, 122)    120</a:t>
            </a:r>
            <a:endParaRPr sz="1200">
              <a:solidFill>
                <a:schemeClr val="dk1"/>
              </a:solidFill>
            </a:endParaRPr>
          </a:p>
          <a:p>
            <a:pPr indent="0" lvl="0" marL="0" rtl="0" algn="l">
              <a:spcBef>
                <a:spcPts val="0"/>
              </a:spcBef>
              <a:spcAft>
                <a:spcPts val="0"/>
              </a:spcAft>
              <a:buNone/>
            </a:pPr>
            <a:r>
              <a:rPr lang="en" sz="1200">
                <a:solidFill>
                  <a:srgbClr val="FF0000"/>
                </a:solidFill>
              </a:rPr>
              <a:t>122     [122, 26)      10</a:t>
            </a:r>
            <a:endParaRPr sz="1200">
              <a:solidFill>
                <a:srgbClr val="FF0000"/>
              </a:solidFill>
            </a:endParaRPr>
          </a:p>
          <a:p>
            <a:pPr indent="0" lvl="0" marL="0" rtl="0" algn="l">
              <a:spcBef>
                <a:spcPts val="0"/>
              </a:spcBef>
              <a:spcAft>
                <a:spcPts val="0"/>
              </a:spcAft>
              <a:buNone/>
            </a:pPr>
            <a:r>
              <a:rPr lang="en" sz="1200">
                <a:solidFill>
                  <a:schemeClr val="dk1"/>
                </a:solidFill>
              </a:rPr>
              <a:t>26       [26, 91)        32      </a:t>
            </a:r>
            <a:endParaRPr sz="1200">
              <a:solidFill>
                <a:schemeClr val="dk1"/>
              </a:solidFill>
            </a:endParaRPr>
          </a:p>
        </p:txBody>
      </p:sp>
      <p:sp>
        <p:nvSpPr>
          <p:cNvPr id="760" name="Google Shape;760;g2bdaec6f95c_0_221"/>
          <p:cNvSpPr/>
          <p:nvPr/>
        </p:nvSpPr>
        <p:spPr>
          <a:xfrm>
            <a:off x="6352950" y="1465600"/>
            <a:ext cx="2004300" cy="1939800"/>
          </a:xfrm>
          <a:prstGeom prst="wedgeRectCallout">
            <a:avLst>
              <a:gd fmla="val -97097" name="adj1"/>
              <a:gd fmla="val -14169"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761" name="Google Shape;761;g2bdaec6f95c_0_221"/>
          <p:cNvSpPr txBox="1"/>
          <p:nvPr/>
        </p:nvSpPr>
        <p:spPr>
          <a:xfrm>
            <a:off x="6425300" y="1569250"/>
            <a:ext cx="23517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200">
                <a:solidFill>
                  <a:schemeClr val="dk1"/>
                </a:solidFill>
              </a:rPr>
              <a:t>start   interval       node </a:t>
            </a:r>
            <a:endParaRPr b="1" sz="1200">
              <a:solidFill>
                <a:schemeClr val="dk1"/>
              </a:solidFill>
            </a:endParaRPr>
          </a:p>
        </p:txBody>
      </p:sp>
      <p:sp>
        <p:nvSpPr>
          <p:cNvPr id="762" name="Google Shape;762;g2bdaec6f95c_0_221"/>
          <p:cNvSpPr txBox="1"/>
          <p:nvPr/>
        </p:nvSpPr>
        <p:spPr>
          <a:xfrm>
            <a:off x="6425300" y="1803675"/>
            <a:ext cx="23517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solidFill>
                  <a:schemeClr val="dk1"/>
                </a:solidFill>
              </a:rPr>
              <a:t>11       [11, 12)         32</a:t>
            </a:r>
            <a:endParaRPr sz="1200">
              <a:solidFill>
                <a:schemeClr val="dk1"/>
              </a:solidFill>
            </a:endParaRPr>
          </a:p>
        </p:txBody>
      </p:sp>
      <p:sp>
        <p:nvSpPr>
          <p:cNvPr id="763" name="Google Shape;763;g2bdaec6f95c_0_221"/>
          <p:cNvSpPr txBox="1"/>
          <p:nvPr/>
        </p:nvSpPr>
        <p:spPr>
          <a:xfrm>
            <a:off x="6425300" y="2011175"/>
            <a:ext cx="2351700" cy="1293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solidFill>
                  <a:schemeClr val="dk1"/>
                </a:solidFill>
              </a:rPr>
              <a:t>12       [12, 14)         32</a:t>
            </a:r>
            <a:endParaRPr sz="1200">
              <a:solidFill>
                <a:schemeClr val="dk1"/>
              </a:solidFill>
            </a:endParaRPr>
          </a:p>
          <a:p>
            <a:pPr indent="0" lvl="0" marL="0" rtl="0" algn="l">
              <a:spcBef>
                <a:spcPts val="0"/>
              </a:spcBef>
              <a:spcAft>
                <a:spcPts val="0"/>
              </a:spcAft>
              <a:buNone/>
            </a:pPr>
            <a:r>
              <a:rPr lang="en" sz="1200">
                <a:solidFill>
                  <a:schemeClr val="dk1"/>
                </a:solidFill>
              </a:rPr>
              <a:t>14       [14, 18)         32  </a:t>
            </a:r>
            <a:endParaRPr sz="1200">
              <a:solidFill>
                <a:schemeClr val="dk1"/>
              </a:solidFill>
            </a:endParaRPr>
          </a:p>
          <a:p>
            <a:pPr indent="0" lvl="0" marL="0" rtl="0" algn="l">
              <a:spcBef>
                <a:spcPts val="0"/>
              </a:spcBef>
              <a:spcAft>
                <a:spcPts val="0"/>
              </a:spcAft>
              <a:buNone/>
            </a:pPr>
            <a:r>
              <a:rPr lang="en" sz="1200">
                <a:solidFill>
                  <a:schemeClr val="dk1"/>
                </a:solidFill>
              </a:rPr>
              <a:t>18       [18, 26)         32</a:t>
            </a:r>
            <a:endParaRPr sz="1200">
              <a:solidFill>
                <a:schemeClr val="dk1"/>
              </a:solidFill>
            </a:endParaRPr>
          </a:p>
          <a:p>
            <a:pPr indent="0" lvl="0" marL="0" rtl="0" algn="l">
              <a:spcBef>
                <a:spcPts val="0"/>
              </a:spcBef>
              <a:spcAft>
                <a:spcPts val="0"/>
              </a:spcAft>
              <a:buNone/>
            </a:pPr>
            <a:r>
              <a:rPr lang="en" sz="1200">
                <a:solidFill>
                  <a:schemeClr val="dk1"/>
                </a:solidFill>
              </a:rPr>
              <a:t>26       [26, 42)         60    </a:t>
            </a:r>
            <a:endParaRPr sz="1200">
              <a:solidFill>
                <a:schemeClr val="dk1"/>
              </a:solidFill>
            </a:endParaRPr>
          </a:p>
          <a:p>
            <a:pPr indent="0" lvl="0" marL="0" rtl="0" algn="l">
              <a:spcBef>
                <a:spcPts val="0"/>
              </a:spcBef>
              <a:spcAft>
                <a:spcPts val="0"/>
              </a:spcAft>
              <a:buNone/>
            </a:pPr>
            <a:r>
              <a:rPr lang="en" sz="1200">
                <a:solidFill>
                  <a:schemeClr val="dk1"/>
                </a:solidFill>
              </a:rPr>
              <a:t>42       [42, 74)         60</a:t>
            </a:r>
            <a:endParaRPr sz="1200">
              <a:solidFill>
                <a:schemeClr val="dk1"/>
              </a:solidFill>
            </a:endParaRPr>
          </a:p>
          <a:p>
            <a:pPr indent="0" lvl="0" marL="0" rtl="0" algn="l">
              <a:spcBef>
                <a:spcPts val="0"/>
              </a:spcBef>
              <a:spcAft>
                <a:spcPts val="0"/>
              </a:spcAft>
              <a:buNone/>
            </a:pPr>
            <a:r>
              <a:rPr lang="en" sz="1200">
                <a:solidFill>
                  <a:schemeClr val="dk1"/>
                </a:solidFill>
              </a:rPr>
              <a:t>74       [74, 11)         90     </a:t>
            </a:r>
            <a:endParaRPr sz="1200">
              <a:solidFill>
                <a:schemeClr val="dk1"/>
              </a:solidFill>
            </a:endParaRPr>
          </a:p>
        </p:txBody>
      </p:sp>
      <p:cxnSp>
        <p:nvCxnSpPr>
          <p:cNvPr id="764" name="Google Shape;764;g2bdaec6f95c_0_221"/>
          <p:cNvCxnSpPr/>
          <p:nvPr/>
        </p:nvCxnSpPr>
        <p:spPr>
          <a:xfrm rot="10800000">
            <a:off x="3449200" y="3985650"/>
            <a:ext cx="343800" cy="723300"/>
          </a:xfrm>
          <a:prstGeom prst="straightConnector1">
            <a:avLst/>
          </a:prstGeom>
          <a:noFill/>
          <a:ln cap="flat" cmpd="sng" w="9525">
            <a:solidFill>
              <a:srgbClr val="FF0000"/>
            </a:solidFill>
            <a:prstDash val="solid"/>
            <a:round/>
            <a:headEnd len="med" w="med" type="none"/>
            <a:tailEnd len="med" w="med" type="triangle"/>
          </a:ln>
        </p:spPr>
      </p:cxnSp>
      <p:sp>
        <p:nvSpPr>
          <p:cNvPr id="765" name="Google Shape;765;g2bdaec6f95c_0_221"/>
          <p:cNvSpPr txBox="1"/>
          <p:nvPr/>
        </p:nvSpPr>
        <p:spPr>
          <a:xfrm>
            <a:off x="3525725" y="4585925"/>
            <a:ext cx="7353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a:solidFill>
                  <a:srgbClr val="FF0000"/>
                </a:solidFill>
              </a:rPr>
              <a:t>k = 15</a:t>
            </a:r>
            <a:endParaRPr b="1">
              <a:solidFill>
                <a:srgbClr val="FF0000"/>
              </a:solidFill>
            </a:endParaRPr>
          </a:p>
        </p:txBody>
      </p:sp>
      <p:cxnSp>
        <p:nvCxnSpPr>
          <p:cNvPr id="766" name="Google Shape;766;g2bdaec6f95c_0_221"/>
          <p:cNvCxnSpPr>
            <a:endCxn id="750" idx="1"/>
          </p:cNvCxnSpPr>
          <p:nvPr/>
        </p:nvCxnSpPr>
        <p:spPr>
          <a:xfrm flipH="1" rot="10800000">
            <a:off x="3624475" y="2283625"/>
            <a:ext cx="1478400" cy="1462500"/>
          </a:xfrm>
          <a:prstGeom prst="straightConnector1">
            <a:avLst/>
          </a:prstGeom>
          <a:noFill/>
          <a:ln cap="flat" cmpd="sng" w="9525">
            <a:solidFill>
              <a:srgbClr val="FF0000"/>
            </a:solidFill>
            <a:prstDash val="solid"/>
            <a:round/>
            <a:headEnd len="med" w="med" type="none"/>
            <a:tailEnd len="med" w="med" type="triangle"/>
          </a:ln>
        </p:spPr>
      </p:cxnSp>
      <p:sp>
        <p:nvSpPr>
          <p:cNvPr id="767" name="Google Shape;767;g2bdaec6f95c_0_22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Clr>
                <a:srgbClr val="000000"/>
              </a:buClr>
              <a:buSzPts val="1000"/>
              <a:buFont typeface="Arial"/>
              <a:buNone/>
            </a:pPr>
            <a:fld id="{00000000-1234-1234-1234-123412341234}" type="slidenum">
              <a:rPr lang="en"/>
              <a:t>‹#›</a:t>
            </a:fld>
            <a:endParaRPr/>
          </a:p>
        </p:txBody>
      </p:sp>
      <p:sp>
        <p:nvSpPr>
          <p:cNvPr id="768" name="Google Shape;768;g2bdaec6f95c_0_221"/>
          <p:cNvSpPr txBox="1"/>
          <p:nvPr/>
        </p:nvSpPr>
        <p:spPr>
          <a:xfrm>
            <a:off x="4572000" y="44825"/>
            <a:ext cx="38976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rgbClr val="0000FF"/>
                </a:solidFill>
              </a:rPr>
              <a:t>n is the identifier of the node</a:t>
            </a:r>
            <a:endParaRPr>
              <a:solidFill>
                <a:srgbClr val="0000FF"/>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66"/>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2" name="Shape 772"/>
        <p:cNvGrpSpPr/>
        <p:nvPr/>
      </p:nvGrpSpPr>
      <p:grpSpPr>
        <a:xfrm>
          <a:off x="0" y="0"/>
          <a:ext cx="0" cy="0"/>
          <a:chOff x="0" y="0"/>
          <a:chExt cx="0" cy="0"/>
        </a:xfrm>
      </p:grpSpPr>
      <p:sp>
        <p:nvSpPr>
          <p:cNvPr id="773" name="Google Shape;773;g2bdaec6f95c_0_252"/>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Route k = 15</a:t>
            </a:r>
            <a:endParaRPr/>
          </a:p>
        </p:txBody>
      </p:sp>
      <p:sp>
        <p:nvSpPr>
          <p:cNvPr id="774" name="Google Shape;774;g2bdaec6f95c_0_252"/>
          <p:cNvSpPr txBox="1"/>
          <p:nvPr>
            <p:ph idx="1" type="body"/>
          </p:nvPr>
        </p:nvSpPr>
        <p:spPr>
          <a:xfrm>
            <a:off x="311700" y="1152475"/>
            <a:ext cx="5674500" cy="492000"/>
          </a:xfrm>
          <a:prstGeom prst="rect">
            <a:avLst/>
          </a:prstGeom>
        </p:spPr>
        <p:txBody>
          <a:bodyPr anchorCtr="0" anchor="t" bIns="91425" lIns="91425" spcFirstLastPara="1" rIns="91425" wrap="square" tIns="91425">
            <a:noAutofit/>
          </a:bodyPr>
          <a:lstStyle/>
          <a:p>
            <a:pPr indent="-323850" lvl="0" marL="457200" rtl="0" algn="l">
              <a:spcBef>
                <a:spcPts val="0"/>
              </a:spcBef>
              <a:spcAft>
                <a:spcPts val="0"/>
              </a:spcAft>
              <a:buSzPts val="1500"/>
              <a:buChar char="●"/>
            </a:pPr>
            <a:r>
              <a:rPr lang="en" sz="1500"/>
              <a:t>A finger table contains m entries</a:t>
            </a:r>
            <a:endParaRPr sz="1500"/>
          </a:p>
        </p:txBody>
      </p:sp>
      <p:sp>
        <p:nvSpPr>
          <p:cNvPr id="775" name="Google Shape;775;g2bdaec6f95c_0_252"/>
          <p:cNvSpPr/>
          <p:nvPr/>
        </p:nvSpPr>
        <p:spPr>
          <a:xfrm>
            <a:off x="3291475" y="2133825"/>
            <a:ext cx="2411700" cy="2291700"/>
          </a:xfrm>
          <a:prstGeom prst="ellipse">
            <a:avLst/>
          </a:prstGeom>
          <a:solidFill>
            <a:srgbClr val="FFFFFF"/>
          </a:solidFill>
          <a:ln cap="flat" cmpd="sng" w="9525">
            <a:solidFill>
              <a:srgbClr val="0B5394"/>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776" name="Google Shape;776;g2bdaec6f95c_0_252"/>
          <p:cNvSpPr txBox="1"/>
          <p:nvPr/>
        </p:nvSpPr>
        <p:spPr>
          <a:xfrm>
            <a:off x="2390875" y="1740175"/>
            <a:ext cx="900600" cy="677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600">
                <a:solidFill>
                  <a:srgbClr val="0000FF"/>
                </a:solidFill>
              </a:rPr>
              <a:t>N = 6</a:t>
            </a:r>
            <a:endParaRPr b="1" sz="1600">
              <a:solidFill>
                <a:srgbClr val="0000FF"/>
              </a:solidFill>
            </a:endParaRPr>
          </a:p>
          <a:p>
            <a:pPr indent="0" lvl="0" marL="0" rtl="0" algn="ctr">
              <a:spcBef>
                <a:spcPts val="0"/>
              </a:spcBef>
              <a:spcAft>
                <a:spcPts val="0"/>
              </a:spcAft>
              <a:buNone/>
            </a:pPr>
            <a:r>
              <a:rPr b="1" lang="en" sz="1600">
                <a:solidFill>
                  <a:srgbClr val="0000FF"/>
                </a:solidFill>
              </a:rPr>
              <a:t>m = 7</a:t>
            </a:r>
            <a:endParaRPr b="1" sz="1600">
              <a:solidFill>
                <a:srgbClr val="0000FF"/>
              </a:solidFill>
            </a:endParaRPr>
          </a:p>
        </p:txBody>
      </p:sp>
      <p:sp>
        <p:nvSpPr>
          <p:cNvPr id="777" name="Google Shape;777;g2bdaec6f95c_0_252"/>
          <p:cNvSpPr/>
          <p:nvPr/>
        </p:nvSpPr>
        <p:spPr>
          <a:xfrm>
            <a:off x="5029875" y="2208625"/>
            <a:ext cx="140100" cy="150000"/>
          </a:xfrm>
          <a:prstGeom prst="ellipse">
            <a:avLst/>
          </a:prstGeom>
          <a:solidFill>
            <a:schemeClr val="accent5"/>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778" name="Google Shape;778;g2bdaec6f95c_0_252"/>
          <p:cNvSpPr/>
          <p:nvPr/>
        </p:nvSpPr>
        <p:spPr>
          <a:xfrm>
            <a:off x="5612550" y="2997550"/>
            <a:ext cx="140100" cy="150000"/>
          </a:xfrm>
          <a:prstGeom prst="ellipse">
            <a:avLst/>
          </a:prstGeom>
          <a:solidFill>
            <a:schemeClr val="accent5"/>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779" name="Google Shape;779;g2bdaec6f95c_0_252"/>
          <p:cNvSpPr/>
          <p:nvPr/>
        </p:nvSpPr>
        <p:spPr>
          <a:xfrm>
            <a:off x="4889775" y="4275525"/>
            <a:ext cx="140100" cy="150000"/>
          </a:xfrm>
          <a:prstGeom prst="ellipse">
            <a:avLst/>
          </a:prstGeom>
          <a:solidFill>
            <a:schemeClr val="accent5"/>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780" name="Google Shape;780;g2bdaec6f95c_0_252"/>
          <p:cNvSpPr/>
          <p:nvPr/>
        </p:nvSpPr>
        <p:spPr>
          <a:xfrm>
            <a:off x="3385625" y="3806600"/>
            <a:ext cx="140100" cy="150000"/>
          </a:xfrm>
          <a:prstGeom prst="ellipse">
            <a:avLst/>
          </a:prstGeom>
          <a:solidFill>
            <a:schemeClr val="accent5"/>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781" name="Google Shape;781;g2bdaec6f95c_0_252"/>
          <p:cNvSpPr/>
          <p:nvPr/>
        </p:nvSpPr>
        <p:spPr>
          <a:xfrm>
            <a:off x="3385625" y="2638075"/>
            <a:ext cx="140100" cy="150000"/>
          </a:xfrm>
          <a:prstGeom prst="ellipse">
            <a:avLst/>
          </a:prstGeom>
          <a:solidFill>
            <a:schemeClr val="accent5"/>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782" name="Google Shape;782;g2bdaec6f95c_0_252"/>
          <p:cNvSpPr/>
          <p:nvPr/>
        </p:nvSpPr>
        <p:spPr>
          <a:xfrm>
            <a:off x="3740475" y="2258650"/>
            <a:ext cx="140100" cy="150000"/>
          </a:xfrm>
          <a:prstGeom prst="ellipse">
            <a:avLst/>
          </a:prstGeom>
          <a:solidFill>
            <a:schemeClr val="accent5"/>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783" name="Google Shape;783;g2bdaec6f95c_0_252"/>
          <p:cNvSpPr txBox="1"/>
          <p:nvPr/>
        </p:nvSpPr>
        <p:spPr>
          <a:xfrm>
            <a:off x="5752650" y="2872450"/>
            <a:ext cx="6003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a:solidFill>
                  <a:schemeClr val="dk1"/>
                </a:solidFill>
              </a:rPr>
              <a:t>32</a:t>
            </a:r>
            <a:endParaRPr b="1">
              <a:solidFill>
                <a:schemeClr val="dk1"/>
              </a:solidFill>
            </a:endParaRPr>
          </a:p>
        </p:txBody>
      </p:sp>
      <p:sp>
        <p:nvSpPr>
          <p:cNvPr id="784" name="Google Shape;784;g2bdaec6f95c_0_252"/>
          <p:cNvSpPr txBox="1"/>
          <p:nvPr/>
        </p:nvSpPr>
        <p:spPr>
          <a:xfrm>
            <a:off x="5102875" y="2083525"/>
            <a:ext cx="6003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a:solidFill>
                  <a:schemeClr val="dk1"/>
                </a:solidFill>
              </a:rPr>
              <a:t>10</a:t>
            </a:r>
            <a:endParaRPr b="1">
              <a:solidFill>
                <a:schemeClr val="dk1"/>
              </a:solidFill>
            </a:endParaRPr>
          </a:p>
        </p:txBody>
      </p:sp>
      <p:sp>
        <p:nvSpPr>
          <p:cNvPr id="785" name="Google Shape;785;g2bdaec6f95c_0_252"/>
          <p:cNvSpPr txBox="1"/>
          <p:nvPr/>
        </p:nvSpPr>
        <p:spPr>
          <a:xfrm>
            <a:off x="2785325" y="2512975"/>
            <a:ext cx="6003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a:solidFill>
                  <a:schemeClr val="dk1"/>
                </a:solidFill>
              </a:rPr>
              <a:t>105</a:t>
            </a:r>
            <a:endParaRPr b="1">
              <a:solidFill>
                <a:schemeClr val="dk1"/>
              </a:solidFill>
            </a:endParaRPr>
          </a:p>
        </p:txBody>
      </p:sp>
      <p:sp>
        <p:nvSpPr>
          <p:cNvPr id="786" name="Google Shape;786;g2bdaec6f95c_0_252"/>
          <p:cNvSpPr txBox="1"/>
          <p:nvPr/>
        </p:nvSpPr>
        <p:spPr>
          <a:xfrm>
            <a:off x="5029875" y="4160925"/>
            <a:ext cx="6003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a:solidFill>
                  <a:schemeClr val="dk1"/>
                </a:solidFill>
              </a:rPr>
              <a:t>60</a:t>
            </a:r>
            <a:endParaRPr b="1">
              <a:solidFill>
                <a:schemeClr val="dk1"/>
              </a:solidFill>
            </a:endParaRPr>
          </a:p>
        </p:txBody>
      </p:sp>
      <p:sp>
        <p:nvSpPr>
          <p:cNvPr id="787" name="Google Shape;787;g2bdaec6f95c_0_252"/>
          <p:cNvSpPr txBox="1"/>
          <p:nvPr/>
        </p:nvSpPr>
        <p:spPr>
          <a:xfrm>
            <a:off x="3025450" y="3731550"/>
            <a:ext cx="6003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a:solidFill>
                  <a:schemeClr val="dk1"/>
                </a:solidFill>
              </a:rPr>
              <a:t>90</a:t>
            </a:r>
            <a:endParaRPr b="1">
              <a:solidFill>
                <a:schemeClr val="dk1"/>
              </a:solidFill>
            </a:endParaRPr>
          </a:p>
        </p:txBody>
      </p:sp>
      <p:sp>
        <p:nvSpPr>
          <p:cNvPr id="788" name="Google Shape;788;g2bdaec6f95c_0_252"/>
          <p:cNvSpPr txBox="1"/>
          <p:nvPr/>
        </p:nvSpPr>
        <p:spPr>
          <a:xfrm>
            <a:off x="3510375" y="1945938"/>
            <a:ext cx="6003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a:solidFill>
                  <a:schemeClr val="dk1"/>
                </a:solidFill>
              </a:rPr>
              <a:t>120</a:t>
            </a:r>
            <a:endParaRPr b="1">
              <a:solidFill>
                <a:schemeClr val="dk1"/>
              </a:solidFill>
            </a:endParaRPr>
          </a:p>
        </p:txBody>
      </p:sp>
      <p:pic>
        <p:nvPicPr>
          <p:cNvPr id="789" name="Google Shape;789;g2bdaec6f95c_0_252"/>
          <p:cNvPicPr preferRelativeResize="0"/>
          <p:nvPr/>
        </p:nvPicPr>
        <p:blipFill>
          <a:blip r:embed="rId3">
            <a:alphaModFix/>
          </a:blip>
          <a:stretch>
            <a:fillRect/>
          </a:stretch>
        </p:blipFill>
        <p:spPr>
          <a:xfrm>
            <a:off x="4384975" y="247974"/>
            <a:ext cx="4839910" cy="1088400"/>
          </a:xfrm>
          <a:prstGeom prst="rect">
            <a:avLst/>
          </a:prstGeom>
          <a:noFill/>
          <a:ln>
            <a:noFill/>
          </a:ln>
        </p:spPr>
      </p:pic>
      <p:sp>
        <p:nvSpPr>
          <p:cNvPr id="790" name="Google Shape;790;g2bdaec6f95c_0_252"/>
          <p:cNvSpPr/>
          <p:nvPr/>
        </p:nvSpPr>
        <p:spPr>
          <a:xfrm>
            <a:off x="806850" y="3147550"/>
            <a:ext cx="2004300" cy="1939800"/>
          </a:xfrm>
          <a:prstGeom prst="wedgeRectCallout">
            <a:avLst>
              <a:gd fmla="val 68563" name="adj1"/>
              <a:gd fmla="val 1289"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791" name="Google Shape;791;g2bdaec6f95c_0_252"/>
          <p:cNvSpPr txBox="1"/>
          <p:nvPr/>
        </p:nvSpPr>
        <p:spPr>
          <a:xfrm>
            <a:off x="879200" y="3251200"/>
            <a:ext cx="23517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200">
                <a:solidFill>
                  <a:schemeClr val="dk1"/>
                </a:solidFill>
              </a:rPr>
              <a:t>start   interval       node </a:t>
            </a:r>
            <a:endParaRPr b="1" sz="1200">
              <a:solidFill>
                <a:schemeClr val="dk1"/>
              </a:solidFill>
            </a:endParaRPr>
          </a:p>
        </p:txBody>
      </p:sp>
      <p:sp>
        <p:nvSpPr>
          <p:cNvPr id="792" name="Google Shape;792;g2bdaec6f95c_0_252"/>
          <p:cNvSpPr txBox="1"/>
          <p:nvPr/>
        </p:nvSpPr>
        <p:spPr>
          <a:xfrm>
            <a:off x="879200" y="3485625"/>
            <a:ext cx="23517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solidFill>
                  <a:schemeClr val="dk1"/>
                </a:solidFill>
              </a:rPr>
              <a:t>91       [91, 92)        105</a:t>
            </a:r>
            <a:endParaRPr sz="1200">
              <a:solidFill>
                <a:schemeClr val="dk1"/>
              </a:solidFill>
            </a:endParaRPr>
          </a:p>
        </p:txBody>
      </p:sp>
      <p:sp>
        <p:nvSpPr>
          <p:cNvPr id="793" name="Google Shape;793;g2bdaec6f95c_0_252"/>
          <p:cNvSpPr txBox="1"/>
          <p:nvPr/>
        </p:nvSpPr>
        <p:spPr>
          <a:xfrm>
            <a:off x="879200" y="3693125"/>
            <a:ext cx="2351700" cy="1293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solidFill>
                  <a:schemeClr val="dk1"/>
                </a:solidFill>
              </a:rPr>
              <a:t>92       [92, 94)        105</a:t>
            </a:r>
            <a:endParaRPr sz="1200">
              <a:solidFill>
                <a:schemeClr val="dk1"/>
              </a:solidFill>
            </a:endParaRPr>
          </a:p>
          <a:p>
            <a:pPr indent="0" lvl="0" marL="0" rtl="0" algn="l">
              <a:spcBef>
                <a:spcPts val="0"/>
              </a:spcBef>
              <a:spcAft>
                <a:spcPts val="0"/>
              </a:spcAft>
              <a:buNone/>
            </a:pPr>
            <a:r>
              <a:rPr lang="en" sz="1200">
                <a:solidFill>
                  <a:schemeClr val="dk1"/>
                </a:solidFill>
              </a:rPr>
              <a:t>94       [94, 98)        105  </a:t>
            </a:r>
            <a:endParaRPr sz="1200">
              <a:solidFill>
                <a:schemeClr val="dk1"/>
              </a:solidFill>
            </a:endParaRPr>
          </a:p>
          <a:p>
            <a:pPr indent="0" lvl="0" marL="0" rtl="0" algn="l">
              <a:spcBef>
                <a:spcPts val="0"/>
              </a:spcBef>
              <a:spcAft>
                <a:spcPts val="0"/>
              </a:spcAft>
              <a:buNone/>
            </a:pPr>
            <a:r>
              <a:rPr lang="en" sz="1200">
                <a:solidFill>
                  <a:schemeClr val="dk1"/>
                </a:solidFill>
              </a:rPr>
              <a:t>98       [98, 106)      105</a:t>
            </a:r>
            <a:endParaRPr sz="1200">
              <a:solidFill>
                <a:schemeClr val="dk1"/>
              </a:solidFill>
            </a:endParaRPr>
          </a:p>
          <a:p>
            <a:pPr indent="0" lvl="0" marL="0" rtl="0" algn="l">
              <a:spcBef>
                <a:spcPts val="0"/>
              </a:spcBef>
              <a:spcAft>
                <a:spcPts val="0"/>
              </a:spcAft>
              <a:buNone/>
            </a:pPr>
            <a:r>
              <a:rPr lang="en" sz="1200">
                <a:solidFill>
                  <a:schemeClr val="dk1"/>
                </a:solidFill>
              </a:rPr>
              <a:t>106     [106, 122)    120</a:t>
            </a:r>
            <a:endParaRPr sz="1200">
              <a:solidFill>
                <a:schemeClr val="dk1"/>
              </a:solidFill>
            </a:endParaRPr>
          </a:p>
          <a:p>
            <a:pPr indent="0" lvl="0" marL="0" rtl="0" algn="l">
              <a:spcBef>
                <a:spcPts val="0"/>
              </a:spcBef>
              <a:spcAft>
                <a:spcPts val="0"/>
              </a:spcAft>
              <a:buNone/>
            </a:pPr>
            <a:r>
              <a:rPr lang="en" sz="1200">
                <a:solidFill>
                  <a:srgbClr val="FF0000"/>
                </a:solidFill>
              </a:rPr>
              <a:t>122     [122, 26)      10</a:t>
            </a:r>
            <a:endParaRPr sz="1200">
              <a:solidFill>
                <a:srgbClr val="FF0000"/>
              </a:solidFill>
            </a:endParaRPr>
          </a:p>
          <a:p>
            <a:pPr indent="0" lvl="0" marL="0" rtl="0" algn="l">
              <a:spcBef>
                <a:spcPts val="0"/>
              </a:spcBef>
              <a:spcAft>
                <a:spcPts val="0"/>
              </a:spcAft>
              <a:buNone/>
            </a:pPr>
            <a:r>
              <a:rPr lang="en" sz="1200">
                <a:solidFill>
                  <a:schemeClr val="dk1"/>
                </a:solidFill>
              </a:rPr>
              <a:t>26       [26, 91)        32      </a:t>
            </a:r>
            <a:endParaRPr sz="1200">
              <a:solidFill>
                <a:schemeClr val="dk1"/>
              </a:solidFill>
            </a:endParaRPr>
          </a:p>
        </p:txBody>
      </p:sp>
      <p:sp>
        <p:nvSpPr>
          <p:cNvPr id="794" name="Google Shape;794;g2bdaec6f95c_0_252"/>
          <p:cNvSpPr/>
          <p:nvPr/>
        </p:nvSpPr>
        <p:spPr>
          <a:xfrm>
            <a:off x="6352950" y="1465600"/>
            <a:ext cx="2004300" cy="1939800"/>
          </a:xfrm>
          <a:prstGeom prst="wedgeRectCallout">
            <a:avLst>
              <a:gd fmla="val -97097" name="adj1"/>
              <a:gd fmla="val -14169"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795" name="Google Shape;795;g2bdaec6f95c_0_252"/>
          <p:cNvSpPr txBox="1"/>
          <p:nvPr/>
        </p:nvSpPr>
        <p:spPr>
          <a:xfrm>
            <a:off x="6425300" y="1569250"/>
            <a:ext cx="23517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200">
                <a:solidFill>
                  <a:schemeClr val="dk1"/>
                </a:solidFill>
              </a:rPr>
              <a:t>start   interval       node </a:t>
            </a:r>
            <a:endParaRPr b="1" sz="1200">
              <a:solidFill>
                <a:schemeClr val="dk1"/>
              </a:solidFill>
            </a:endParaRPr>
          </a:p>
        </p:txBody>
      </p:sp>
      <p:sp>
        <p:nvSpPr>
          <p:cNvPr id="796" name="Google Shape;796;g2bdaec6f95c_0_252"/>
          <p:cNvSpPr txBox="1"/>
          <p:nvPr/>
        </p:nvSpPr>
        <p:spPr>
          <a:xfrm>
            <a:off x="6425300" y="1803675"/>
            <a:ext cx="23517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solidFill>
                  <a:schemeClr val="dk1"/>
                </a:solidFill>
              </a:rPr>
              <a:t>11       [11, 12)         32</a:t>
            </a:r>
            <a:endParaRPr sz="1200">
              <a:solidFill>
                <a:schemeClr val="dk1"/>
              </a:solidFill>
            </a:endParaRPr>
          </a:p>
        </p:txBody>
      </p:sp>
      <p:sp>
        <p:nvSpPr>
          <p:cNvPr id="797" name="Google Shape;797;g2bdaec6f95c_0_252"/>
          <p:cNvSpPr txBox="1"/>
          <p:nvPr/>
        </p:nvSpPr>
        <p:spPr>
          <a:xfrm>
            <a:off x="6425300" y="2011175"/>
            <a:ext cx="2351700" cy="1293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solidFill>
                  <a:schemeClr val="dk1"/>
                </a:solidFill>
              </a:rPr>
              <a:t>12       [12, 14)         32</a:t>
            </a:r>
            <a:endParaRPr sz="1200">
              <a:solidFill>
                <a:schemeClr val="dk1"/>
              </a:solidFill>
            </a:endParaRPr>
          </a:p>
          <a:p>
            <a:pPr indent="0" lvl="0" marL="0" rtl="0" algn="l">
              <a:spcBef>
                <a:spcPts val="0"/>
              </a:spcBef>
              <a:spcAft>
                <a:spcPts val="0"/>
              </a:spcAft>
              <a:buNone/>
            </a:pPr>
            <a:r>
              <a:rPr lang="en" sz="1200">
                <a:solidFill>
                  <a:srgbClr val="FF0000"/>
                </a:solidFill>
              </a:rPr>
              <a:t>14       [14, 18)         32  </a:t>
            </a:r>
            <a:endParaRPr sz="1200">
              <a:solidFill>
                <a:srgbClr val="FF0000"/>
              </a:solidFill>
            </a:endParaRPr>
          </a:p>
          <a:p>
            <a:pPr indent="0" lvl="0" marL="0" rtl="0" algn="l">
              <a:spcBef>
                <a:spcPts val="0"/>
              </a:spcBef>
              <a:spcAft>
                <a:spcPts val="0"/>
              </a:spcAft>
              <a:buNone/>
            </a:pPr>
            <a:r>
              <a:rPr lang="en" sz="1200">
                <a:solidFill>
                  <a:schemeClr val="dk1"/>
                </a:solidFill>
              </a:rPr>
              <a:t>18       [18, 26)         32</a:t>
            </a:r>
            <a:endParaRPr sz="1200">
              <a:solidFill>
                <a:schemeClr val="dk1"/>
              </a:solidFill>
            </a:endParaRPr>
          </a:p>
          <a:p>
            <a:pPr indent="0" lvl="0" marL="0" rtl="0" algn="l">
              <a:spcBef>
                <a:spcPts val="0"/>
              </a:spcBef>
              <a:spcAft>
                <a:spcPts val="0"/>
              </a:spcAft>
              <a:buNone/>
            </a:pPr>
            <a:r>
              <a:rPr lang="en" sz="1200">
                <a:solidFill>
                  <a:schemeClr val="dk1"/>
                </a:solidFill>
              </a:rPr>
              <a:t>26       [26, 42)         60    </a:t>
            </a:r>
            <a:endParaRPr sz="1200">
              <a:solidFill>
                <a:schemeClr val="dk1"/>
              </a:solidFill>
            </a:endParaRPr>
          </a:p>
          <a:p>
            <a:pPr indent="0" lvl="0" marL="0" rtl="0" algn="l">
              <a:spcBef>
                <a:spcPts val="0"/>
              </a:spcBef>
              <a:spcAft>
                <a:spcPts val="0"/>
              </a:spcAft>
              <a:buNone/>
            </a:pPr>
            <a:r>
              <a:rPr lang="en" sz="1200">
                <a:solidFill>
                  <a:schemeClr val="dk1"/>
                </a:solidFill>
              </a:rPr>
              <a:t>42       [42, 74)         60</a:t>
            </a:r>
            <a:endParaRPr sz="1200">
              <a:solidFill>
                <a:schemeClr val="dk1"/>
              </a:solidFill>
            </a:endParaRPr>
          </a:p>
          <a:p>
            <a:pPr indent="0" lvl="0" marL="0" rtl="0" algn="l">
              <a:spcBef>
                <a:spcPts val="0"/>
              </a:spcBef>
              <a:spcAft>
                <a:spcPts val="0"/>
              </a:spcAft>
              <a:buNone/>
            </a:pPr>
            <a:r>
              <a:rPr lang="en" sz="1200">
                <a:solidFill>
                  <a:schemeClr val="dk1"/>
                </a:solidFill>
              </a:rPr>
              <a:t>74       [74, 11)         90     </a:t>
            </a:r>
            <a:endParaRPr sz="1200">
              <a:solidFill>
                <a:schemeClr val="dk1"/>
              </a:solidFill>
            </a:endParaRPr>
          </a:p>
        </p:txBody>
      </p:sp>
      <p:cxnSp>
        <p:nvCxnSpPr>
          <p:cNvPr id="798" name="Google Shape;798;g2bdaec6f95c_0_252"/>
          <p:cNvCxnSpPr/>
          <p:nvPr/>
        </p:nvCxnSpPr>
        <p:spPr>
          <a:xfrm rot="10800000">
            <a:off x="3449200" y="3985650"/>
            <a:ext cx="343800" cy="723300"/>
          </a:xfrm>
          <a:prstGeom prst="straightConnector1">
            <a:avLst/>
          </a:prstGeom>
          <a:noFill/>
          <a:ln cap="flat" cmpd="sng" w="9525">
            <a:solidFill>
              <a:srgbClr val="FF0000"/>
            </a:solidFill>
            <a:prstDash val="solid"/>
            <a:round/>
            <a:headEnd len="med" w="med" type="none"/>
            <a:tailEnd len="med" w="med" type="triangle"/>
          </a:ln>
        </p:spPr>
      </p:cxnSp>
      <p:sp>
        <p:nvSpPr>
          <p:cNvPr id="799" name="Google Shape;799;g2bdaec6f95c_0_252"/>
          <p:cNvSpPr txBox="1"/>
          <p:nvPr/>
        </p:nvSpPr>
        <p:spPr>
          <a:xfrm>
            <a:off x="3525725" y="4585925"/>
            <a:ext cx="7353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a:solidFill>
                  <a:srgbClr val="FF0000"/>
                </a:solidFill>
              </a:rPr>
              <a:t>k = 15</a:t>
            </a:r>
            <a:endParaRPr b="1">
              <a:solidFill>
                <a:srgbClr val="FF0000"/>
              </a:solidFill>
            </a:endParaRPr>
          </a:p>
        </p:txBody>
      </p:sp>
      <p:cxnSp>
        <p:nvCxnSpPr>
          <p:cNvPr id="800" name="Google Shape;800;g2bdaec6f95c_0_252"/>
          <p:cNvCxnSpPr>
            <a:endCxn id="784" idx="1"/>
          </p:cNvCxnSpPr>
          <p:nvPr/>
        </p:nvCxnSpPr>
        <p:spPr>
          <a:xfrm flipH="1" rot="10800000">
            <a:off x="3624475" y="2283625"/>
            <a:ext cx="1478400" cy="1462500"/>
          </a:xfrm>
          <a:prstGeom prst="straightConnector1">
            <a:avLst/>
          </a:prstGeom>
          <a:noFill/>
          <a:ln cap="flat" cmpd="sng" w="9525">
            <a:solidFill>
              <a:srgbClr val="FF0000"/>
            </a:solidFill>
            <a:prstDash val="solid"/>
            <a:round/>
            <a:headEnd len="med" w="med" type="none"/>
            <a:tailEnd len="med" w="med" type="triangle"/>
          </a:ln>
        </p:spPr>
      </p:cxnSp>
      <p:sp>
        <p:nvSpPr>
          <p:cNvPr id="801" name="Google Shape;801;g2bdaec6f95c_0_25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Clr>
                <a:srgbClr val="000000"/>
              </a:buClr>
              <a:buSzPts val="1000"/>
              <a:buFont typeface="Arial"/>
              <a:buNone/>
            </a:pPr>
            <a:fld id="{00000000-1234-1234-1234-123412341234}" type="slidenum">
              <a:rPr lang="en"/>
              <a:t>‹#›</a:t>
            </a:fld>
            <a:endParaRPr/>
          </a:p>
        </p:txBody>
      </p:sp>
      <p:sp>
        <p:nvSpPr>
          <p:cNvPr id="802" name="Google Shape;802;g2bdaec6f95c_0_252"/>
          <p:cNvSpPr txBox="1"/>
          <p:nvPr/>
        </p:nvSpPr>
        <p:spPr>
          <a:xfrm>
            <a:off x="4572000" y="44825"/>
            <a:ext cx="38976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rgbClr val="0000FF"/>
                </a:solidFill>
              </a:rPr>
              <a:t>n is the identifier of the node</a:t>
            </a:r>
            <a:endParaRPr>
              <a:solidFill>
                <a:srgbClr val="0000FF"/>
              </a:solidFill>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6" name="Shape 806"/>
        <p:cNvGrpSpPr/>
        <p:nvPr/>
      </p:nvGrpSpPr>
      <p:grpSpPr>
        <a:xfrm>
          <a:off x="0" y="0"/>
          <a:ext cx="0" cy="0"/>
          <a:chOff x="0" y="0"/>
          <a:chExt cx="0" cy="0"/>
        </a:xfrm>
      </p:grpSpPr>
      <p:sp>
        <p:nvSpPr>
          <p:cNvPr id="807" name="Google Shape;807;g2bdaec6f95c_0_28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Route k = 15</a:t>
            </a:r>
            <a:endParaRPr/>
          </a:p>
        </p:txBody>
      </p:sp>
      <p:sp>
        <p:nvSpPr>
          <p:cNvPr id="808" name="Google Shape;808;g2bdaec6f95c_0_284"/>
          <p:cNvSpPr txBox="1"/>
          <p:nvPr>
            <p:ph idx="1" type="body"/>
          </p:nvPr>
        </p:nvSpPr>
        <p:spPr>
          <a:xfrm>
            <a:off x="311700" y="1152475"/>
            <a:ext cx="5674500" cy="492000"/>
          </a:xfrm>
          <a:prstGeom prst="rect">
            <a:avLst/>
          </a:prstGeom>
        </p:spPr>
        <p:txBody>
          <a:bodyPr anchorCtr="0" anchor="t" bIns="91425" lIns="91425" spcFirstLastPara="1" rIns="91425" wrap="square" tIns="91425">
            <a:noAutofit/>
          </a:bodyPr>
          <a:lstStyle/>
          <a:p>
            <a:pPr indent="-323850" lvl="0" marL="457200" rtl="0" algn="l">
              <a:spcBef>
                <a:spcPts val="0"/>
              </a:spcBef>
              <a:spcAft>
                <a:spcPts val="0"/>
              </a:spcAft>
              <a:buSzPts val="1500"/>
              <a:buChar char="●"/>
            </a:pPr>
            <a:r>
              <a:rPr lang="en" sz="1500"/>
              <a:t>A finger table contains m entries</a:t>
            </a:r>
            <a:endParaRPr sz="1500"/>
          </a:p>
        </p:txBody>
      </p:sp>
      <p:sp>
        <p:nvSpPr>
          <p:cNvPr id="809" name="Google Shape;809;g2bdaec6f95c_0_284"/>
          <p:cNvSpPr/>
          <p:nvPr/>
        </p:nvSpPr>
        <p:spPr>
          <a:xfrm>
            <a:off x="3291475" y="2133825"/>
            <a:ext cx="2411700" cy="2291700"/>
          </a:xfrm>
          <a:prstGeom prst="ellipse">
            <a:avLst/>
          </a:prstGeom>
          <a:solidFill>
            <a:srgbClr val="FFFFFF"/>
          </a:solidFill>
          <a:ln cap="flat" cmpd="sng" w="9525">
            <a:solidFill>
              <a:srgbClr val="0B5394"/>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810" name="Google Shape;810;g2bdaec6f95c_0_284"/>
          <p:cNvSpPr txBox="1"/>
          <p:nvPr/>
        </p:nvSpPr>
        <p:spPr>
          <a:xfrm>
            <a:off x="2390875" y="1740175"/>
            <a:ext cx="900600" cy="677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600">
                <a:solidFill>
                  <a:srgbClr val="0000FF"/>
                </a:solidFill>
              </a:rPr>
              <a:t>N = 6</a:t>
            </a:r>
            <a:endParaRPr b="1" sz="1600">
              <a:solidFill>
                <a:srgbClr val="0000FF"/>
              </a:solidFill>
            </a:endParaRPr>
          </a:p>
          <a:p>
            <a:pPr indent="0" lvl="0" marL="0" rtl="0" algn="ctr">
              <a:spcBef>
                <a:spcPts val="0"/>
              </a:spcBef>
              <a:spcAft>
                <a:spcPts val="0"/>
              </a:spcAft>
              <a:buNone/>
            </a:pPr>
            <a:r>
              <a:rPr b="1" lang="en" sz="1600">
                <a:solidFill>
                  <a:srgbClr val="0000FF"/>
                </a:solidFill>
              </a:rPr>
              <a:t>m = 7</a:t>
            </a:r>
            <a:endParaRPr b="1" sz="1600">
              <a:solidFill>
                <a:srgbClr val="0000FF"/>
              </a:solidFill>
            </a:endParaRPr>
          </a:p>
        </p:txBody>
      </p:sp>
      <p:sp>
        <p:nvSpPr>
          <p:cNvPr id="811" name="Google Shape;811;g2bdaec6f95c_0_284"/>
          <p:cNvSpPr/>
          <p:nvPr/>
        </p:nvSpPr>
        <p:spPr>
          <a:xfrm>
            <a:off x="5029875" y="2208625"/>
            <a:ext cx="140100" cy="150000"/>
          </a:xfrm>
          <a:prstGeom prst="ellipse">
            <a:avLst/>
          </a:prstGeom>
          <a:solidFill>
            <a:schemeClr val="accent5"/>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812" name="Google Shape;812;g2bdaec6f95c_0_284"/>
          <p:cNvSpPr/>
          <p:nvPr/>
        </p:nvSpPr>
        <p:spPr>
          <a:xfrm>
            <a:off x="5612550" y="2997550"/>
            <a:ext cx="140100" cy="150000"/>
          </a:xfrm>
          <a:prstGeom prst="ellipse">
            <a:avLst/>
          </a:prstGeom>
          <a:solidFill>
            <a:schemeClr val="accent5"/>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813" name="Google Shape;813;g2bdaec6f95c_0_284"/>
          <p:cNvSpPr/>
          <p:nvPr/>
        </p:nvSpPr>
        <p:spPr>
          <a:xfrm>
            <a:off x="4889775" y="4275525"/>
            <a:ext cx="140100" cy="150000"/>
          </a:xfrm>
          <a:prstGeom prst="ellipse">
            <a:avLst/>
          </a:prstGeom>
          <a:solidFill>
            <a:schemeClr val="accent5"/>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814" name="Google Shape;814;g2bdaec6f95c_0_284"/>
          <p:cNvSpPr/>
          <p:nvPr/>
        </p:nvSpPr>
        <p:spPr>
          <a:xfrm>
            <a:off x="3385625" y="3806600"/>
            <a:ext cx="140100" cy="150000"/>
          </a:xfrm>
          <a:prstGeom prst="ellipse">
            <a:avLst/>
          </a:prstGeom>
          <a:solidFill>
            <a:schemeClr val="accent5"/>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815" name="Google Shape;815;g2bdaec6f95c_0_284"/>
          <p:cNvSpPr/>
          <p:nvPr/>
        </p:nvSpPr>
        <p:spPr>
          <a:xfrm>
            <a:off x="3385625" y="2638075"/>
            <a:ext cx="140100" cy="150000"/>
          </a:xfrm>
          <a:prstGeom prst="ellipse">
            <a:avLst/>
          </a:prstGeom>
          <a:solidFill>
            <a:schemeClr val="accent5"/>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816" name="Google Shape;816;g2bdaec6f95c_0_284"/>
          <p:cNvSpPr/>
          <p:nvPr/>
        </p:nvSpPr>
        <p:spPr>
          <a:xfrm>
            <a:off x="3740475" y="2258650"/>
            <a:ext cx="140100" cy="150000"/>
          </a:xfrm>
          <a:prstGeom prst="ellipse">
            <a:avLst/>
          </a:prstGeom>
          <a:solidFill>
            <a:schemeClr val="accent5"/>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817" name="Google Shape;817;g2bdaec6f95c_0_284"/>
          <p:cNvSpPr txBox="1"/>
          <p:nvPr/>
        </p:nvSpPr>
        <p:spPr>
          <a:xfrm>
            <a:off x="5752650" y="2872450"/>
            <a:ext cx="6003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a:solidFill>
                  <a:schemeClr val="dk1"/>
                </a:solidFill>
              </a:rPr>
              <a:t>32</a:t>
            </a:r>
            <a:endParaRPr b="1">
              <a:solidFill>
                <a:schemeClr val="dk1"/>
              </a:solidFill>
            </a:endParaRPr>
          </a:p>
        </p:txBody>
      </p:sp>
      <p:sp>
        <p:nvSpPr>
          <p:cNvPr id="818" name="Google Shape;818;g2bdaec6f95c_0_284"/>
          <p:cNvSpPr txBox="1"/>
          <p:nvPr/>
        </p:nvSpPr>
        <p:spPr>
          <a:xfrm>
            <a:off x="5102875" y="2083525"/>
            <a:ext cx="6003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a:solidFill>
                  <a:schemeClr val="dk1"/>
                </a:solidFill>
              </a:rPr>
              <a:t>10</a:t>
            </a:r>
            <a:endParaRPr b="1">
              <a:solidFill>
                <a:schemeClr val="dk1"/>
              </a:solidFill>
            </a:endParaRPr>
          </a:p>
        </p:txBody>
      </p:sp>
      <p:sp>
        <p:nvSpPr>
          <p:cNvPr id="819" name="Google Shape;819;g2bdaec6f95c_0_284"/>
          <p:cNvSpPr txBox="1"/>
          <p:nvPr/>
        </p:nvSpPr>
        <p:spPr>
          <a:xfrm>
            <a:off x="2785325" y="2512975"/>
            <a:ext cx="6003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a:solidFill>
                  <a:schemeClr val="dk1"/>
                </a:solidFill>
              </a:rPr>
              <a:t>105</a:t>
            </a:r>
            <a:endParaRPr b="1">
              <a:solidFill>
                <a:schemeClr val="dk1"/>
              </a:solidFill>
            </a:endParaRPr>
          </a:p>
        </p:txBody>
      </p:sp>
      <p:sp>
        <p:nvSpPr>
          <p:cNvPr id="820" name="Google Shape;820;g2bdaec6f95c_0_284"/>
          <p:cNvSpPr txBox="1"/>
          <p:nvPr/>
        </p:nvSpPr>
        <p:spPr>
          <a:xfrm>
            <a:off x="5029875" y="4160925"/>
            <a:ext cx="6003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a:solidFill>
                  <a:schemeClr val="dk1"/>
                </a:solidFill>
              </a:rPr>
              <a:t>60</a:t>
            </a:r>
            <a:endParaRPr b="1">
              <a:solidFill>
                <a:schemeClr val="dk1"/>
              </a:solidFill>
            </a:endParaRPr>
          </a:p>
        </p:txBody>
      </p:sp>
      <p:sp>
        <p:nvSpPr>
          <p:cNvPr id="821" name="Google Shape;821;g2bdaec6f95c_0_284"/>
          <p:cNvSpPr txBox="1"/>
          <p:nvPr/>
        </p:nvSpPr>
        <p:spPr>
          <a:xfrm>
            <a:off x="3025450" y="3731550"/>
            <a:ext cx="6003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a:solidFill>
                  <a:schemeClr val="dk1"/>
                </a:solidFill>
              </a:rPr>
              <a:t>90</a:t>
            </a:r>
            <a:endParaRPr b="1">
              <a:solidFill>
                <a:schemeClr val="dk1"/>
              </a:solidFill>
            </a:endParaRPr>
          </a:p>
        </p:txBody>
      </p:sp>
      <p:sp>
        <p:nvSpPr>
          <p:cNvPr id="822" name="Google Shape;822;g2bdaec6f95c_0_284"/>
          <p:cNvSpPr txBox="1"/>
          <p:nvPr/>
        </p:nvSpPr>
        <p:spPr>
          <a:xfrm>
            <a:off x="3510375" y="1945938"/>
            <a:ext cx="6003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a:solidFill>
                  <a:schemeClr val="dk1"/>
                </a:solidFill>
              </a:rPr>
              <a:t>120</a:t>
            </a:r>
            <a:endParaRPr b="1">
              <a:solidFill>
                <a:schemeClr val="dk1"/>
              </a:solidFill>
            </a:endParaRPr>
          </a:p>
        </p:txBody>
      </p:sp>
      <p:pic>
        <p:nvPicPr>
          <p:cNvPr id="823" name="Google Shape;823;g2bdaec6f95c_0_284"/>
          <p:cNvPicPr preferRelativeResize="0"/>
          <p:nvPr/>
        </p:nvPicPr>
        <p:blipFill>
          <a:blip r:embed="rId3">
            <a:alphaModFix/>
          </a:blip>
          <a:stretch>
            <a:fillRect/>
          </a:stretch>
        </p:blipFill>
        <p:spPr>
          <a:xfrm>
            <a:off x="4384975" y="247974"/>
            <a:ext cx="4839910" cy="1088400"/>
          </a:xfrm>
          <a:prstGeom prst="rect">
            <a:avLst/>
          </a:prstGeom>
          <a:noFill/>
          <a:ln>
            <a:noFill/>
          </a:ln>
        </p:spPr>
      </p:pic>
      <p:sp>
        <p:nvSpPr>
          <p:cNvPr id="824" name="Google Shape;824;g2bdaec6f95c_0_284"/>
          <p:cNvSpPr/>
          <p:nvPr/>
        </p:nvSpPr>
        <p:spPr>
          <a:xfrm>
            <a:off x="806850" y="3147550"/>
            <a:ext cx="2004300" cy="1939800"/>
          </a:xfrm>
          <a:prstGeom prst="wedgeRectCallout">
            <a:avLst>
              <a:gd fmla="val 68563" name="adj1"/>
              <a:gd fmla="val 1289"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825" name="Google Shape;825;g2bdaec6f95c_0_284"/>
          <p:cNvSpPr txBox="1"/>
          <p:nvPr/>
        </p:nvSpPr>
        <p:spPr>
          <a:xfrm>
            <a:off x="879200" y="3251200"/>
            <a:ext cx="23517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200">
                <a:solidFill>
                  <a:schemeClr val="dk1"/>
                </a:solidFill>
              </a:rPr>
              <a:t>start   interval       node </a:t>
            </a:r>
            <a:endParaRPr b="1" sz="1200">
              <a:solidFill>
                <a:schemeClr val="dk1"/>
              </a:solidFill>
            </a:endParaRPr>
          </a:p>
        </p:txBody>
      </p:sp>
      <p:sp>
        <p:nvSpPr>
          <p:cNvPr id="826" name="Google Shape;826;g2bdaec6f95c_0_284"/>
          <p:cNvSpPr txBox="1"/>
          <p:nvPr/>
        </p:nvSpPr>
        <p:spPr>
          <a:xfrm>
            <a:off x="879200" y="3485625"/>
            <a:ext cx="23517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solidFill>
                  <a:schemeClr val="dk1"/>
                </a:solidFill>
              </a:rPr>
              <a:t>91       [91, 92)        105</a:t>
            </a:r>
            <a:endParaRPr sz="1200">
              <a:solidFill>
                <a:schemeClr val="dk1"/>
              </a:solidFill>
            </a:endParaRPr>
          </a:p>
        </p:txBody>
      </p:sp>
      <p:sp>
        <p:nvSpPr>
          <p:cNvPr id="827" name="Google Shape;827;g2bdaec6f95c_0_284"/>
          <p:cNvSpPr txBox="1"/>
          <p:nvPr/>
        </p:nvSpPr>
        <p:spPr>
          <a:xfrm>
            <a:off x="879200" y="3693125"/>
            <a:ext cx="2351700" cy="1293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solidFill>
                  <a:schemeClr val="dk1"/>
                </a:solidFill>
              </a:rPr>
              <a:t>92       [92, 94)        105</a:t>
            </a:r>
            <a:endParaRPr sz="1200">
              <a:solidFill>
                <a:schemeClr val="dk1"/>
              </a:solidFill>
            </a:endParaRPr>
          </a:p>
          <a:p>
            <a:pPr indent="0" lvl="0" marL="0" rtl="0" algn="l">
              <a:spcBef>
                <a:spcPts val="0"/>
              </a:spcBef>
              <a:spcAft>
                <a:spcPts val="0"/>
              </a:spcAft>
              <a:buNone/>
            </a:pPr>
            <a:r>
              <a:rPr lang="en" sz="1200">
                <a:solidFill>
                  <a:schemeClr val="dk1"/>
                </a:solidFill>
              </a:rPr>
              <a:t>94       [94, 98)        105  </a:t>
            </a:r>
            <a:endParaRPr sz="1200">
              <a:solidFill>
                <a:schemeClr val="dk1"/>
              </a:solidFill>
            </a:endParaRPr>
          </a:p>
          <a:p>
            <a:pPr indent="0" lvl="0" marL="0" rtl="0" algn="l">
              <a:spcBef>
                <a:spcPts val="0"/>
              </a:spcBef>
              <a:spcAft>
                <a:spcPts val="0"/>
              </a:spcAft>
              <a:buNone/>
            </a:pPr>
            <a:r>
              <a:rPr lang="en" sz="1200">
                <a:solidFill>
                  <a:schemeClr val="dk1"/>
                </a:solidFill>
              </a:rPr>
              <a:t>98       [98, 106)      105</a:t>
            </a:r>
            <a:endParaRPr sz="1200">
              <a:solidFill>
                <a:schemeClr val="dk1"/>
              </a:solidFill>
            </a:endParaRPr>
          </a:p>
          <a:p>
            <a:pPr indent="0" lvl="0" marL="0" rtl="0" algn="l">
              <a:spcBef>
                <a:spcPts val="0"/>
              </a:spcBef>
              <a:spcAft>
                <a:spcPts val="0"/>
              </a:spcAft>
              <a:buNone/>
            </a:pPr>
            <a:r>
              <a:rPr lang="en" sz="1200">
                <a:solidFill>
                  <a:schemeClr val="dk1"/>
                </a:solidFill>
              </a:rPr>
              <a:t>106     [106, 122)    120</a:t>
            </a:r>
            <a:endParaRPr sz="1200">
              <a:solidFill>
                <a:schemeClr val="dk1"/>
              </a:solidFill>
            </a:endParaRPr>
          </a:p>
          <a:p>
            <a:pPr indent="0" lvl="0" marL="0" rtl="0" algn="l">
              <a:spcBef>
                <a:spcPts val="0"/>
              </a:spcBef>
              <a:spcAft>
                <a:spcPts val="0"/>
              </a:spcAft>
              <a:buNone/>
            </a:pPr>
            <a:r>
              <a:rPr lang="en" sz="1200">
                <a:solidFill>
                  <a:srgbClr val="FF0000"/>
                </a:solidFill>
              </a:rPr>
              <a:t>122     [122, 26)      10</a:t>
            </a:r>
            <a:endParaRPr sz="1200">
              <a:solidFill>
                <a:srgbClr val="FF0000"/>
              </a:solidFill>
            </a:endParaRPr>
          </a:p>
          <a:p>
            <a:pPr indent="0" lvl="0" marL="0" rtl="0" algn="l">
              <a:spcBef>
                <a:spcPts val="0"/>
              </a:spcBef>
              <a:spcAft>
                <a:spcPts val="0"/>
              </a:spcAft>
              <a:buNone/>
            </a:pPr>
            <a:r>
              <a:rPr lang="en" sz="1200">
                <a:solidFill>
                  <a:schemeClr val="dk1"/>
                </a:solidFill>
              </a:rPr>
              <a:t>26       [26, 91)        32      </a:t>
            </a:r>
            <a:endParaRPr sz="1200">
              <a:solidFill>
                <a:schemeClr val="dk1"/>
              </a:solidFill>
            </a:endParaRPr>
          </a:p>
        </p:txBody>
      </p:sp>
      <p:sp>
        <p:nvSpPr>
          <p:cNvPr id="828" name="Google Shape;828;g2bdaec6f95c_0_284"/>
          <p:cNvSpPr/>
          <p:nvPr/>
        </p:nvSpPr>
        <p:spPr>
          <a:xfrm>
            <a:off x="6352950" y="1465600"/>
            <a:ext cx="2004300" cy="1939800"/>
          </a:xfrm>
          <a:prstGeom prst="wedgeRectCallout">
            <a:avLst>
              <a:gd fmla="val -97097" name="adj1"/>
              <a:gd fmla="val -14169"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829" name="Google Shape;829;g2bdaec6f95c_0_284"/>
          <p:cNvSpPr txBox="1"/>
          <p:nvPr/>
        </p:nvSpPr>
        <p:spPr>
          <a:xfrm>
            <a:off x="6425300" y="1569250"/>
            <a:ext cx="23517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200">
                <a:solidFill>
                  <a:schemeClr val="dk1"/>
                </a:solidFill>
              </a:rPr>
              <a:t>start   interval       node </a:t>
            </a:r>
            <a:endParaRPr b="1" sz="1200">
              <a:solidFill>
                <a:schemeClr val="dk1"/>
              </a:solidFill>
            </a:endParaRPr>
          </a:p>
        </p:txBody>
      </p:sp>
      <p:sp>
        <p:nvSpPr>
          <p:cNvPr id="830" name="Google Shape;830;g2bdaec6f95c_0_284"/>
          <p:cNvSpPr txBox="1"/>
          <p:nvPr/>
        </p:nvSpPr>
        <p:spPr>
          <a:xfrm>
            <a:off x="6425300" y="1803675"/>
            <a:ext cx="23517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solidFill>
                  <a:schemeClr val="dk1"/>
                </a:solidFill>
              </a:rPr>
              <a:t>11       [11, 12)         32</a:t>
            </a:r>
            <a:endParaRPr sz="1200">
              <a:solidFill>
                <a:schemeClr val="dk1"/>
              </a:solidFill>
            </a:endParaRPr>
          </a:p>
        </p:txBody>
      </p:sp>
      <p:sp>
        <p:nvSpPr>
          <p:cNvPr id="831" name="Google Shape;831;g2bdaec6f95c_0_284"/>
          <p:cNvSpPr txBox="1"/>
          <p:nvPr/>
        </p:nvSpPr>
        <p:spPr>
          <a:xfrm>
            <a:off x="6425300" y="2011175"/>
            <a:ext cx="2351700" cy="1293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solidFill>
                  <a:schemeClr val="dk1"/>
                </a:solidFill>
              </a:rPr>
              <a:t>12       [12, 14)         32</a:t>
            </a:r>
            <a:endParaRPr sz="1200">
              <a:solidFill>
                <a:schemeClr val="dk1"/>
              </a:solidFill>
            </a:endParaRPr>
          </a:p>
          <a:p>
            <a:pPr indent="0" lvl="0" marL="0" rtl="0" algn="l">
              <a:spcBef>
                <a:spcPts val="0"/>
              </a:spcBef>
              <a:spcAft>
                <a:spcPts val="0"/>
              </a:spcAft>
              <a:buNone/>
            </a:pPr>
            <a:r>
              <a:rPr lang="en" sz="1200">
                <a:solidFill>
                  <a:srgbClr val="FF0000"/>
                </a:solidFill>
              </a:rPr>
              <a:t>14       [14, 18)         32  </a:t>
            </a:r>
            <a:endParaRPr sz="1200">
              <a:solidFill>
                <a:srgbClr val="FF0000"/>
              </a:solidFill>
            </a:endParaRPr>
          </a:p>
          <a:p>
            <a:pPr indent="0" lvl="0" marL="0" rtl="0" algn="l">
              <a:spcBef>
                <a:spcPts val="0"/>
              </a:spcBef>
              <a:spcAft>
                <a:spcPts val="0"/>
              </a:spcAft>
              <a:buNone/>
            </a:pPr>
            <a:r>
              <a:rPr lang="en" sz="1200">
                <a:solidFill>
                  <a:schemeClr val="dk1"/>
                </a:solidFill>
              </a:rPr>
              <a:t>18       [18, 26)         32</a:t>
            </a:r>
            <a:endParaRPr sz="1200">
              <a:solidFill>
                <a:schemeClr val="dk1"/>
              </a:solidFill>
            </a:endParaRPr>
          </a:p>
          <a:p>
            <a:pPr indent="0" lvl="0" marL="0" rtl="0" algn="l">
              <a:spcBef>
                <a:spcPts val="0"/>
              </a:spcBef>
              <a:spcAft>
                <a:spcPts val="0"/>
              </a:spcAft>
              <a:buNone/>
            </a:pPr>
            <a:r>
              <a:rPr lang="en" sz="1200">
                <a:solidFill>
                  <a:schemeClr val="dk1"/>
                </a:solidFill>
              </a:rPr>
              <a:t>26       [26, 42)         60    </a:t>
            </a:r>
            <a:endParaRPr sz="1200">
              <a:solidFill>
                <a:schemeClr val="dk1"/>
              </a:solidFill>
            </a:endParaRPr>
          </a:p>
          <a:p>
            <a:pPr indent="0" lvl="0" marL="0" rtl="0" algn="l">
              <a:spcBef>
                <a:spcPts val="0"/>
              </a:spcBef>
              <a:spcAft>
                <a:spcPts val="0"/>
              </a:spcAft>
              <a:buNone/>
            </a:pPr>
            <a:r>
              <a:rPr lang="en" sz="1200">
                <a:solidFill>
                  <a:schemeClr val="dk1"/>
                </a:solidFill>
              </a:rPr>
              <a:t>42       [42, 74)         60</a:t>
            </a:r>
            <a:endParaRPr sz="1200">
              <a:solidFill>
                <a:schemeClr val="dk1"/>
              </a:solidFill>
            </a:endParaRPr>
          </a:p>
          <a:p>
            <a:pPr indent="0" lvl="0" marL="0" rtl="0" algn="l">
              <a:spcBef>
                <a:spcPts val="0"/>
              </a:spcBef>
              <a:spcAft>
                <a:spcPts val="0"/>
              </a:spcAft>
              <a:buNone/>
            </a:pPr>
            <a:r>
              <a:rPr lang="en" sz="1200">
                <a:solidFill>
                  <a:schemeClr val="dk1"/>
                </a:solidFill>
              </a:rPr>
              <a:t>74       [74, 11)         90     </a:t>
            </a:r>
            <a:endParaRPr sz="1200">
              <a:solidFill>
                <a:schemeClr val="dk1"/>
              </a:solidFill>
            </a:endParaRPr>
          </a:p>
        </p:txBody>
      </p:sp>
      <p:cxnSp>
        <p:nvCxnSpPr>
          <p:cNvPr id="832" name="Google Shape;832;g2bdaec6f95c_0_284"/>
          <p:cNvCxnSpPr/>
          <p:nvPr/>
        </p:nvCxnSpPr>
        <p:spPr>
          <a:xfrm rot="10800000">
            <a:off x="3449200" y="3985650"/>
            <a:ext cx="343800" cy="723300"/>
          </a:xfrm>
          <a:prstGeom prst="straightConnector1">
            <a:avLst/>
          </a:prstGeom>
          <a:noFill/>
          <a:ln cap="flat" cmpd="sng" w="9525">
            <a:solidFill>
              <a:srgbClr val="FF0000"/>
            </a:solidFill>
            <a:prstDash val="solid"/>
            <a:round/>
            <a:headEnd len="med" w="med" type="none"/>
            <a:tailEnd len="med" w="med" type="triangle"/>
          </a:ln>
        </p:spPr>
      </p:cxnSp>
      <p:sp>
        <p:nvSpPr>
          <p:cNvPr id="833" name="Google Shape;833;g2bdaec6f95c_0_284"/>
          <p:cNvSpPr txBox="1"/>
          <p:nvPr/>
        </p:nvSpPr>
        <p:spPr>
          <a:xfrm>
            <a:off x="3525725" y="4585925"/>
            <a:ext cx="7353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a:solidFill>
                  <a:srgbClr val="FF0000"/>
                </a:solidFill>
              </a:rPr>
              <a:t>k = 15</a:t>
            </a:r>
            <a:endParaRPr b="1">
              <a:solidFill>
                <a:srgbClr val="FF0000"/>
              </a:solidFill>
            </a:endParaRPr>
          </a:p>
        </p:txBody>
      </p:sp>
      <p:cxnSp>
        <p:nvCxnSpPr>
          <p:cNvPr id="834" name="Google Shape;834;g2bdaec6f95c_0_284"/>
          <p:cNvCxnSpPr>
            <a:endCxn id="818" idx="1"/>
          </p:cNvCxnSpPr>
          <p:nvPr/>
        </p:nvCxnSpPr>
        <p:spPr>
          <a:xfrm flipH="1" rot="10800000">
            <a:off x="3624475" y="2283625"/>
            <a:ext cx="1478400" cy="1462500"/>
          </a:xfrm>
          <a:prstGeom prst="straightConnector1">
            <a:avLst/>
          </a:prstGeom>
          <a:noFill/>
          <a:ln cap="flat" cmpd="sng" w="9525">
            <a:solidFill>
              <a:srgbClr val="FF0000"/>
            </a:solidFill>
            <a:prstDash val="solid"/>
            <a:round/>
            <a:headEnd len="med" w="med" type="none"/>
            <a:tailEnd len="med" w="med" type="triangle"/>
          </a:ln>
        </p:spPr>
      </p:cxnSp>
      <p:cxnSp>
        <p:nvCxnSpPr>
          <p:cNvPr id="835" name="Google Shape;835;g2bdaec6f95c_0_284"/>
          <p:cNvCxnSpPr/>
          <p:nvPr/>
        </p:nvCxnSpPr>
        <p:spPr>
          <a:xfrm flipH="1">
            <a:off x="4075900" y="2538575"/>
            <a:ext cx="995700" cy="2129400"/>
          </a:xfrm>
          <a:prstGeom prst="straightConnector1">
            <a:avLst/>
          </a:prstGeom>
          <a:noFill/>
          <a:ln cap="flat" cmpd="sng" w="9525">
            <a:solidFill>
              <a:srgbClr val="FF0000"/>
            </a:solidFill>
            <a:prstDash val="solid"/>
            <a:round/>
            <a:headEnd len="med" w="med" type="none"/>
            <a:tailEnd len="med" w="med" type="triangle"/>
          </a:ln>
        </p:spPr>
      </p:cxnSp>
      <p:sp>
        <p:nvSpPr>
          <p:cNvPr id="836" name="Google Shape;836;g2bdaec6f95c_0_284"/>
          <p:cNvSpPr txBox="1"/>
          <p:nvPr/>
        </p:nvSpPr>
        <p:spPr>
          <a:xfrm>
            <a:off x="4534125" y="3454138"/>
            <a:ext cx="34548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rgbClr val="FF0000"/>
                </a:solidFill>
              </a:rPr>
              <a:t>node 32 is your successor</a:t>
            </a:r>
            <a:endParaRPr>
              <a:solidFill>
                <a:srgbClr val="FF0000"/>
              </a:solidFill>
            </a:endParaRPr>
          </a:p>
        </p:txBody>
      </p:sp>
      <p:sp>
        <p:nvSpPr>
          <p:cNvPr id="837" name="Google Shape;837;g2bdaec6f95c_0_28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Clr>
                <a:srgbClr val="000000"/>
              </a:buClr>
              <a:buSzPts val="1000"/>
              <a:buFont typeface="Arial"/>
              <a:buNone/>
            </a:pPr>
            <a:fld id="{00000000-1234-1234-1234-123412341234}" type="slidenum">
              <a:rPr lang="en"/>
              <a:t>‹#›</a:t>
            </a:fld>
            <a:endParaRPr/>
          </a:p>
        </p:txBody>
      </p:sp>
      <p:sp>
        <p:nvSpPr>
          <p:cNvPr id="838" name="Google Shape;838;g2bdaec6f95c_0_284"/>
          <p:cNvSpPr txBox="1"/>
          <p:nvPr/>
        </p:nvSpPr>
        <p:spPr>
          <a:xfrm>
            <a:off x="4572000" y="44825"/>
            <a:ext cx="38976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rgbClr val="0000FF"/>
                </a:solidFill>
              </a:rPr>
              <a:t>n is the identifier of the node</a:t>
            </a:r>
            <a:endParaRPr>
              <a:solidFill>
                <a:srgbClr val="0000FF"/>
              </a:solidFill>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2" name="Shape 842"/>
        <p:cNvGrpSpPr/>
        <p:nvPr/>
      </p:nvGrpSpPr>
      <p:grpSpPr>
        <a:xfrm>
          <a:off x="0" y="0"/>
          <a:ext cx="0" cy="0"/>
          <a:chOff x="0" y="0"/>
          <a:chExt cx="0" cy="0"/>
        </a:xfrm>
      </p:grpSpPr>
      <p:sp>
        <p:nvSpPr>
          <p:cNvPr id="843" name="Google Shape;843;g2bdaec6f95c_0_31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Summary: </a:t>
            </a:r>
            <a:r>
              <a:rPr lang="en"/>
              <a:t>Finger Table </a:t>
            </a:r>
            <a:endParaRPr/>
          </a:p>
        </p:txBody>
      </p:sp>
      <p:sp>
        <p:nvSpPr>
          <p:cNvPr id="844" name="Google Shape;844;g2bdaec6f95c_0_317"/>
          <p:cNvSpPr txBox="1"/>
          <p:nvPr>
            <p:ph idx="1" type="body"/>
          </p:nvPr>
        </p:nvSpPr>
        <p:spPr>
          <a:xfrm>
            <a:off x="311700" y="1152475"/>
            <a:ext cx="6538800" cy="1303800"/>
          </a:xfrm>
          <a:prstGeom prst="rect">
            <a:avLst/>
          </a:prstGeom>
        </p:spPr>
        <p:txBody>
          <a:bodyPr anchorCtr="0" anchor="t" bIns="91425" lIns="91425" spcFirstLastPara="1" rIns="91425" wrap="square" tIns="91425">
            <a:noAutofit/>
          </a:bodyPr>
          <a:lstStyle/>
          <a:p>
            <a:pPr indent="-323850" lvl="0" marL="457200" rtl="0" algn="l">
              <a:spcBef>
                <a:spcPts val="0"/>
              </a:spcBef>
              <a:spcAft>
                <a:spcPts val="0"/>
              </a:spcAft>
              <a:buSzPts val="1500"/>
              <a:buChar char="●"/>
            </a:pPr>
            <a:r>
              <a:rPr lang="en" sz="1500"/>
              <a:t>Each node maintains additional routing information (e.g., finger tables) to accelerate lookups.This information is not essential for correctness, as long as the successor information</a:t>
            </a:r>
            <a:r>
              <a:rPr lang="en" sz="1500"/>
              <a:t> i</a:t>
            </a:r>
            <a:r>
              <a:rPr lang="en" sz="1500"/>
              <a:t>s correct. </a:t>
            </a:r>
            <a:endParaRPr sz="1500"/>
          </a:p>
          <a:p>
            <a:pPr indent="-323850" lvl="0" marL="457200" rtl="0" algn="l">
              <a:spcBef>
                <a:spcPts val="0"/>
              </a:spcBef>
              <a:spcAft>
                <a:spcPts val="0"/>
              </a:spcAft>
              <a:buSzPts val="1500"/>
              <a:buChar char="●"/>
            </a:pPr>
            <a:r>
              <a:rPr lang="en" sz="1500"/>
              <a:t>A finger table contains m entries</a:t>
            </a:r>
            <a:endParaRPr sz="1500"/>
          </a:p>
          <a:p>
            <a:pPr indent="-323850" lvl="0" marL="457200" rtl="0" algn="l">
              <a:spcBef>
                <a:spcPts val="0"/>
              </a:spcBef>
              <a:spcAft>
                <a:spcPts val="0"/>
              </a:spcAft>
              <a:buSzPts val="1500"/>
              <a:buChar char="●"/>
            </a:pPr>
            <a:r>
              <a:rPr lang="en" sz="1500"/>
              <a:t>We tradeoff space for better lookup performance</a:t>
            </a:r>
            <a:endParaRPr sz="1500"/>
          </a:p>
        </p:txBody>
      </p:sp>
      <p:sp>
        <p:nvSpPr>
          <p:cNvPr id="845" name="Google Shape;845;g2bdaec6f95c_0_317"/>
          <p:cNvSpPr txBox="1"/>
          <p:nvPr/>
        </p:nvSpPr>
        <p:spPr>
          <a:xfrm>
            <a:off x="664025" y="2790475"/>
            <a:ext cx="2841900" cy="461700"/>
          </a:xfrm>
          <a:prstGeom prst="rect">
            <a:avLst/>
          </a:prstGeom>
          <a:solidFill>
            <a:srgbClr val="FFF2CC"/>
          </a:solid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800">
                <a:solidFill>
                  <a:schemeClr val="dk2"/>
                </a:solidFill>
              </a:rPr>
              <a:t>What is the lookup time?</a:t>
            </a:r>
            <a:endParaRPr sz="1800">
              <a:solidFill>
                <a:schemeClr val="dk2"/>
              </a:solidFill>
            </a:endParaRPr>
          </a:p>
        </p:txBody>
      </p:sp>
      <p:sp>
        <p:nvSpPr>
          <p:cNvPr id="846" name="Google Shape;846;g2bdaec6f95c_0_317"/>
          <p:cNvSpPr txBox="1"/>
          <p:nvPr/>
        </p:nvSpPr>
        <p:spPr>
          <a:xfrm>
            <a:off x="1184375" y="3310825"/>
            <a:ext cx="1801200" cy="461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800">
                <a:solidFill>
                  <a:srgbClr val="6AA84F"/>
                </a:solidFill>
              </a:rPr>
              <a:t>O(logN) hops</a:t>
            </a:r>
            <a:endParaRPr sz="1800">
              <a:solidFill>
                <a:srgbClr val="6AA84F"/>
              </a:solidFill>
            </a:endParaRPr>
          </a:p>
        </p:txBody>
      </p:sp>
      <p:pic>
        <p:nvPicPr>
          <p:cNvPr id="847" name="Google Shape;847;g2bdaec6f95c_0_317"/>
          <p:cNvPicPr preferRelativeResize="0"/>
          <p:nvPr/>
        </p:nvPicPr>
        <p:blipFill>
          <a:blip r:embed="rId3">
            <a:alphaModFix/>
          </a:blip>
          <a:stretch>
            <a:fillRect/>
          </a:stretch>
        </p:blipFill>
        <p:spPr>
          <a:xfrm>
            <a:off x="5280325" y="2106200"/>
            <a:ext cx="3794225" cy="3285726"/>
          </a:xfrm>
          <a:prstGeom prst="rect">
            <a:avLst/>
          </a:prstGeom>
          <a:noFill/>
          <a:ln>
            <a:noFill/>
          </a:ln>
        </p:spPr>
      </p:pic>
      <p:sp>
        <p:nvSpPr>
          <p:cNvPr id="848" name="Google Shape;848;g2bdaec6f95c_0_317"/>
          <p:cNvSpPr txBox="1"/>
          <p:nvPr/>
        </p:nvSpPr>
        <p:spPr>
          <a:xfrm>
            <a:off x="626649" y="4733850"/>
            <a:ext cx="4409400" cy="307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Credit: </a:t>
            </a:r>
            <a:r>
              <a:rPr lang="en"/>
              <a:t>UC Berkeley CS 262a Fall 2023 slide deck. </a:t>
            </a:r>
            <a:endParaRPr b="0" i="0" sz="1400" u="none" cap="none" strike="noStrike">
              <a:solidFill>
                <a:srgbClr val="000000"/>
              </a:solidFill>
              <a:latin typeface="Arial"/>
              <a:ea typeface="Arial"/>
              <a:cs typeface="Arial"/>
              <a:sym typeface="Arial"/>
            </a:endParaRPr>
          </a:p>
        </p:txBody>
      </p:sp>
      <p:sp>
        <p:nvSpPr>
          <p:cNvPr id="849" name="Google Shape;849;g2bdaec6f95c_0_31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Clr>
                <a:srgbClr val="000000"/>
              </a:buClr>
              <a:buSzPts val="1000"/>
              <a:buFont typeface="Arial"/>
              <a:buNone/>
            </a:pPr>
            <a:fld id="{00000000-1234-1234-1234-123412341234}" type="slidenum">
              <a:rPr lang="en"/>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44">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44">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44">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4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46"/>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 name="Shape 120"/>
        <p:cNvGrpSpPr/>
        <p:nvPr/>
      </p:nvGrpSpPr>
      <p:grpSpPr>
        <a:xfrm>
          <a:off x="0" y="0"/>
          <a:ext cx="0" cy="0"/>
          <a:chOff x="0" y="0"/>
          <a:chExt cx="0" cy="0"/>
        </a:xfrm>
      </p:grpSpPr>
      <p:sp>
        <p:nvSpPr>
          <p:cNvPr id="121" name="Google Shape;121;p5"/>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
              <a:t>Bayou</a:t>
            </a:r>
            <a:endParaRPr/>
          </a:p>
        </p:txBody>
      </p:sp>
      <p:sp>
        <p:nvSpPr>
          <p:cNvPr id="122" name="Google Shape;122;p5"/>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800"/>
              <a:buNone/>
            </a:pPr>
            <a:r>
              <a:rPr lang="en" sz="1800">
                <a:solidFill>
                  <a:schemeClr val="dk1"/>
                </a:solidFill>
              </a:rPr>
              <a:t>What is it?</a:t>
            </a:r>
            <a:endParaRPr/>
          </a:p>
          <a:p>
            <a:pPr indent="-355600" lvl="0" marL="457200" rtl="0" algn="l">
              <a:lnSpc>
                <a:spcPct val="115000"/>
              </a:lnSpc>
              <a:spcBef>
                <a:spcPts val="0"/>
              </a:spcBef>
              <a:spcAft>
                <a:spcPts val="0"/>
              </a:spcAft>
              <a:buClr>
                <a:schemeClr val="lt1"/>
              </a:buClr>
              <a:buSzPts val="2000"/>
              <a:buChar char="-"/>
            </a:pPr>
            <a:r>
              <a:rPr lang="en" sz="1800">
                <a:solidFill>
                  <a:schemeClr val="dk1"/>
                </a:solidFill>
              </a:rPr>
              <a:t>Weakly consistent, replicated storage system</a:t>
            </a:r>
            <a:endParaRPr/>
          </a:p>
          <a:p>
            <a:pPr indent="0" lvl="0" marL="0" rtl="0" algn="l">
              <a:lnSpc>
                <a:spcPct val="115000"/>
              </a:lnSpc>
              <a:spcBef>
                <a:spcPts val="0"/>
              </a:spcBef>
              <a:spcAft>
                <a:spcPts val="0"/>
              </a:spcAft>
              <a:buSzPts val="1800"/>
              <a:buNone/>
            </a:pPr>
            <a:r>
              <a:t/>
            </a:r>
            <a:endParaRPr sz="1800">
              <a:solidFill>
                <a:schemeClr val="dk1"/>
              </a:solidFill>
            </a:endParaRPr>
          </a:p>
          <a:p>
            <a:pPr indent="0" lvl="0" marL="0" rtl="0" algn="l">
              <a:lnSpc>
                <a:spcPct val="115000"/>
              </a:lnSpc>
              <a:spcBef>
                <a:spcPts val="0"/>
              </a:spcBef>
              <a:spcAft>
                <a:spcPts val="0"/>
              </a:spcAft>
              <a:buSzPts val="1800"/>
              <a:buNone/>
            </a:pPr>
            <a:r>
              <a:rPr lang="en" sz="1800">
                <a:solidFill>
                  <a:schemeClr val="dk1"/>
                </a:solidFill>
              </a:rPr>
              <a:t>Goals:</a:t>
            </a:r>
            <a:endParaRPr/>
          </a:p>
          <a:p>
            <a:pPr indent="-355600" lvl="0" marL="457200" rtl="0" algn="l">
              <a:lnSpc>
                <a:spcPct val="115000"/>
              </a:lnSpc>
              <a:spcBef>
                <a:spcPts val="0"/>
              </a:spcBef>
              <a:spcAft>
                <a:spcPts val="0"/>
              </a:spcAft>
              <a:buClr>
                <a:schemeClr val="lt1"/>
              </a:buClr>
              <a:buSzPts val="2000"/>
              <a:buChar char="-"/>
            </a:pPr>
            <a:r>
              <a:rPr lang="en" sz="1800">
                <a:solidFill>
                  <a:schemeClr val="dk1"/>
                </a:solidFill>
              </a:rPr>
              <a:t>Maximize availability, </a:t>
            </a:r>
            <a:r>
              <a:rPr i="1" lang="en" sz="1800">
                <a:solidFill>
                  <a:schemeClr val="dk1"/>
                </a:solidFill>
              </a:rPr>
              <a:t>support offline collaboration</a:t>
            </a:r>
            <a:endParaRPr/>
          </a:p>
          <a:p>
            <a:pPr indent="-355600" lvl="0" marL="457200" rtl="0" algn="l">
              <a:lnSpc>
                <a:spcPct val="115000"/>
              </a:lnSpc>
              <a:spcBef>
                <a:spcPts val="0"/>
              </a:spcBef>
              <a:spcAft>
                <a:spcPts val="0"/>
              </a:spcAft>
              <a:buClr>
                <a:schemeClr val="lt1"/>
              </a:buClr>
              <a:buSzPts val="2000"/>
              <a:buChar char="-"/>
            </a:pPr>
            <a:r>
              <a:rPr lang="en" sz="1800">
                <a:solidFill>
                  <a:schemeClr val="dk1"/>
                </a:solidFill>
              </a:rPr>
              <a:t>Minimize network communication</a:t>
            </a:r>
            <a:endParaRPr/>
          </a:p>
          <a:p>
            <a:pPr indent="-355600" lvl="0" marL="457200" rtl="0" algn="l">
              <a:lnSpc>
                <a:spcPct val="115000"/>
              </a:lnSpc>
              <a:spcBef>
                <a:spcPts val="0"/>
              </a:spcBef>
              <a:spcAft>
                <a:spcPts val="0"/>
              </a:spcAft>
              <a:buClr>
                <a:schemeClr val="lt1"/>
              </a:buClr>
              <a:buSzPts val="2000"/>
              <a:buChar char="-"/>
            </a:pPr>
            <a:r>
              <a:rPr lang="en" sz="1800">
                <a:solidFill>
                  <a:schemeClr val="dk1"/>
                </a:solidFill>
              </a:rPr>
              <a:t>Agree on all values (eventually)</a:t>
            </a:r>
            <a:endParaRPr/>
          </a:p>
          <a:p>
            <a:pPr indent="-228600" lvl="0" marL="457200" rtl="0" algn="l">
              <a:lnSpc>
                <a:spcPct val="115000"/>
              </a:lnSpc>
              <a:spcBef>
                <a:spcPts val="0"/>
              </a:spcBef>
              <a:spcAft>
                <a:spcPts val="0"/>
              </a:spcAft>
              <a:buSzPts val="1800"/>
              <a:buNone/>
            </a:pPr>
            <a:r>
              <a:t/>
            </a:r>
            <a:endParaRPr>
              <a:solidFill>
                <a:schemeClr val="dk1"/>
              </a:solidFill>
            </a:endParaRPr>
          </a:p>
        </p:txBody>
      </p:sp>
      <p:sp>
        <p:nvSpPr>
          <p:cNvPr id="123" name="Google Shape;123;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Clr>
                <a:srgbClr val="000000"/>
              </a:buClr>
              <a:buSzPts val="1000"/>
              <a:buFont typeface="Arial"/>
              <a:buNone/>
            </a:pPr>
            <a:fld id="{00000000-1234-1234-1234-123412341234}" type="slidenum">
              <a:rPr lang="en"/>
              <a:t>‹#›</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 name="Shape 127"/>
        <p:cNvGrpSpPr/>
        <p:nvPr/>
      </p:nvGrpSpPr>
      <p:grpSpPr>
        <a:xfrm>
          <a:off x="0" y="0"/>
          <a:ext cx="0" cy="0"/>
          <a:chOff x="0" y="0"/>
          <a:chExt cx="0" cy="0"/>
        </a:xfrm>
      </p:grpSpPr>
      <p:sp>
        <p:nvSpPr>
          <p:cNvPr id="128" name="Google Shape;128;p7"/>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
              <a:t>Bayou Update Protocol: Review from Class</a:t>
            </a:r>
            <a:endParaRPr/>
          </a:p>
        </p:txBody>
      </p:sp>
      <p:sp>
        <p:nvSpPr>
          <p:cNvPr id="129" name="Google Shape;129;p7"/>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p>
            <a:pPr indent="-342900" lvl="0" marL="457200" rtl="0" algn="l">
              <a:lnSpc>
                <a:spcPct val="115000"/>
              </a:lnSpc>
              <a:spcBef>
                <a:spcPts val="0"/>
              </a:spcBef>
              <a:spcAft>
                <a:spcPts val="0"/>
              </a:spcAft>
              <a:buSzPts val="1800"/>
              <a:buChar char="●"/>
            </a:pPr>
            <a:r>
              <a:rPr lang="en">
                <a:solidFill>
                  <a:schemeClr val="dk1"/>
                </a:solidFill>
              </a:rPr>
              <a:t>Client sends update to a server</a:t>
            </a:r>
            <a:endParaRPr/>
          </a:p>
          <a:p>
            <a:pPr indent="-342900" lvl="0" marL="457200" rtl="0" algn="l">
              <a:lnSpc>
                <a:spcPct val="115000"/>
              </a:lnSpc>
              <a:spcBef>
                <a:spcPts val="0"/>
              </a:spcBef>
              <a:spcAft>
                <a:spcPts val="0"/>
              </a:spcAft>
              <a:buSzPts val="1800"/>
              <a:buChar char="●"/>
            </a:pPr>
            <a:r>
              <a:rPr lang="en">
                <a:solidFill>
                  <a:schemeClr val="dk1"/>
                </a:solidFill>
              </a:rPr>
              <a:t>Updates uniquely identified by: </a:t>
            </a:r>
            <a:br>
              <a:rPr lang="en">
                <a:solidFill>
                  <a:schemeClr val="dk1"/>
                </a:solidFill>
              </a:rPr>
            </a:br>
            <a:r>
              <a:rPr lang="en">
                <a:solidFill>
                  <a:schemeClr val="dk1"/>
                </a:solidFill>
              </a:rPr>
              <a:t>	&lt;</a:t>
            </a:r>
            <a:r>
              <a:rPr b="0" i="0" lang="en" u="none" cap="none" strike="noStrike">
                <a:solidFill>
                  <a:schemeClr val="dk1"/>
                </a:solidFill>
                <a:latin typeface="Arial"/>
                <a:ea typeface="Arial"/>
                <a:cs typeface="Arial"/>
                <a:sym typeface="Arial"/>
              </a:rPr>
              <a:t>Commit Sequence Number (CSN), Local Timestamp, </a:t>
            </a:r>
            <a:r>
              <a:rPr lang="en">
                <a:solidFill>
                  <a:schemeClr val="dk1"/>
                </a:solidFill>
              </a:rPr>
              <a:t>Node ID&gt;</a:t>
            </a:r>
            <a:endParaRPr/>
          </a:p>
          <a:p>
            <a:pPr indent="0" lvl="0" marL="114300" rtl="0" algn="l">
              <a:lnSpc>
                <a:spcPct val="115000"/>
              </a:lnSpc>
              <a:spcBef>
                <a:spcPts val="0"/>
              </a:spcBef>
              <a:spcAft>
                <a:spcPts val="0"/>
              </a:spcAft>
              <a:buSzPts val="1800"/>
              <a:buNone/>
            </a:pPr>
            <a:r>
              <a:t/>
            </a:r>
            <a:endParaRPr>
              <a:solidFill>
                <a:schemeClr val="dk1"/>
              </a:solidFill>
            </a:endParaRPr>
          </a:p>
          <a:p>
            <a:pPr indent="-342900" lvl="0" marL="457200" rtl="0" algn="l">
              <a:lnSpc>
                <a:spcPct val="115000"/>
              </a:lnSpc>
              <a:spcBef>
                <a:spcPts val="0"/>
              </a:spcBef>
              <a:spcAft>
                <a:spcPts val="0"/>
              </a:spcAft>
              <a:buSzPts val="1800"/>
              <a:buChar char="●"/>
            </a:pPr>
            <a:r>
              <a:rPr lang="en">
                <a:solidFill>
                  <a:schemeClr val="dk1"/>
                </a:solidFill>
              </a:rPr>
              <a:t>Updates are either committed or tentative</a:t>
            </a:r>
            <a:br>
              <a:rPr lang="en">
                <a:solidFill>
                  <a:schemeClr val="dk1"/>
                </a:solidFill>
              </a:rPr>
            </a:br>
            <a:r>
              <a:rPr lang="en">
                <a:solidFill>
                  <a:schemeClr val="dk1"/>
                </a:solidFill>
              </a:rPr>
              <a:t>	CSNs increase monotonically</a:t>
            </a:r>
            <a:br>
              <a:rPr lang="en">
                <a:solidFill>
                  <a:schemeClr val="dk1"/>
                </a:solidFill>
              </a:rPr>
            </a:br>
            <a:r>
              <a:rPr lang="en">
                <a:solidFill>
                  <a:schemeClr val="dk1"/>
                </a:solidFill>
              </a:rPr>
              <a:t>	Tentative updates have commit-stamp = </a:t>
            </a:r>
            <a:r>
              <a:rPr b="0" i="0" lang="en" u="none" cap="none" strike="noStrike">
                <a:solidFill>
                  <a:schemeClr val="dk1"/>
                </a:solidFill>
                <a:latin typeface="Arial"/>
                <a:ea typeface="Arial"/>
                <a:cs typeface="Arial"/>
                <a:sym typeface="Arial"/>
              </a:rPr>
              <a:t>∞</a:t>
            </a:r>
            <a:endParaRPr>
              <a:solidFill>
                <a:schemeClr val="dk1"/>
              </a:solidFill>
            </a:endParaRPr>
          </a:p>
          <a:p>
            <a:pPr indent="-228600" lvl="0" marL="457200" rtl="0" algn="l">
              <a:lnSpc>
                <a:spcPct val="115000"/>
              </a:lnSpc>
              <a:spcBef>
                <a:spcPts val="0"/>
              </a:spcBef>
              <a:spcAft>
                <a:spcPts val="0"/>
              </a:spcAft>
              <a:buSzPts val="1800"/>
              <a:buNone/>
            </a:pPr>
            <a:r>
              <a:t/>
            </a:r>
            <a:endParaRPr>
              <a:solidFill>
                <a:schemeClr val="dk1"/>
              </a:solidFill>
            </a:endParaRPr>
          </a:p>
          <a:p>
            <a:pPr indent="-342900" lvl="0" marL="457200" rtl="0" algn="l">
              <a:lnSpc>
                <a:spcPct val="115000"/>
              </a:lnSpc>
              <a:spcBef>
                <a:spcPts val="0"/>
              </a:spcBef>
              <a:spcAft>
                <a:spcPts val="0"/>
              </a:spcAft>
              <a:buSzPts val="1800"/>
              <a:buChar char="●"/>
            </a:pPr>
            <a:r>
              <a:rPr lang="en">
                <a:solidFill>
                  <a:schemeClr val="dk1"/>
                </a:solidFill>
              </a:rPr>
              <a:t>Only Primary server can commit updates</a:t>
            </a:r>
            <a:br>
              <a:rPr lang="en">
                <a:solidFill>
                  <a:schemeClr val="dk1"/>
                </a:solidFill>
              </a:rPr>
            </a:br>
            <a:r>
              <a:rPr lang="en">
                <a:solidFill>
                  <a:schemeClr val="dk1"/>
                </a:solidFill>
              </a:rPr>
              <a:t>	Allocates CSN in monotonically increasing order</a:t>
            </a:r>
            <a:br>
              <a:rPr lang="en">
                <a:solidFill>
                  <a:schemeClr val="dk1"/>
                </a:solidFill>
              </a:rPr>
            </a:br>
            <a:r>
              <a:rPr lang="en">
                <a:solidFill>
                  <a:schemeClr val="dk1"/>
                </a:solidFill>
              </a:rPr>
              <a:t>	CSN is different from time-stamp</a:t>
            </a:r>
            <a:endParaRPr/>
          </a:p>
          <a:p>
            <a:pPr indent="-228600" lvl="0" marL="457200" rtl="0" algn="l">
              <a:lnSpc>
                <a:spcPct val="115000"/>
              </a:lnSpc>
              <a:spcBef>
                <a:spcPts val="0"/>
              </a:spcBef>
              <a:spcAft>
                <a:spcPts val="0"/>
              </a:spcAft>
              <a:buSzPts val="1800"/>
              <a:buNone/>
            </a:pPr>
            <a:r>
              <a:t/>
            </a:r>
            <a:endParaRPr>
              <a:solidFill>
                <a:schemeClr val="dk1"/>
              </a:solidFill>
            </a:endParaRPr>
          </a:p>
        </p:txBody>
      </p:sp>
      <p:sp>
        <p:nvSpPr>
          <p:cNvPr id="130" name="Google Shape;130;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Clr>
                <a:srgbClr val="000000"/>
              </a:buClr>
              <a:buSzPts val="1000"/>
              <a:buFont typeface="Arial"/>
              <a:buNone/>
            </a:pPr>
            <a:fld id="{00000000-1234-1234-1234-123412341234}" type="slidenum">
              <a:rPr lang="en"/>
              <a:t>‹#›</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 name="Shape 134"/>
        <p:cNvGrpSpPr/>
        <p:nvPr/>
      </p:nvGrpSpPr>
      <p:grpSpPr>
        <a:xfrm>
          <a:off x="0" y="0"/>
          <a:ext cx="0" cy="0"/>
          <a:chOff x="0" y="0"/>
          <a:chExt cx="0" cy="0"/>
        </a:xfrm>
      </p:grpSpPr>
      <p:sp>
        <p:nvSpPr>
          <p:cNvPr id="135" name="Google Shape;135;g1f2ea05cfe7_2_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Clr>
                <a:srgbClr val="000000"/>
              </a:buClr>
              <a:buSzPts val="1000"/>
              <a:buFont typeface="Arial"/>
              <a:buNone/>
            </a:pPr>
            <a:fld id="{00000000-1234-1234-1234-123412341234}" type="slidenum">
              <a:rPr lang="en"/>
              <a:t>‹#›</a:t>
            </a:fld>
            <a:endParaRPr/>
          </a:p>
        </p:txBody>
      </p:sp>
      <p:pic>
        <p:nvPicPr>
          <p:cNvPr id="136" name="Google Shape;136;g1f2ea05cfe7_2_1"/>
          <p:cNvPicPr preferRelativeResize="0"/>
          <p:nvPr/>
        </p:nvPicPr>
        <p:blipFill>
          <a:blip r:embed="rId3">
            <a:alphaModFix/>
          </a:blip>
          <a:stretch>
            <a:fillRect/>
          </a:stretch>
        </p:blipFill>
        <p:spPr>
          <a:xfrm>
            <a:off x="1727725" y="76200"/>
            <a:ext cx="5778966" cy="4594675"/>
          </a:xfrm>
          <a:prstGeom prst="rect">
            <a:avLst/>
          </a:prstGeom>
          <a:noFill/>
          <a:ln>
            <a:noFill/>
          </a:ln>
        </p:spPr>
      </p:pic>
      <p:sp>
        <p:nvSpPr>
          <p:cNvPr id="137" name="Google Shape;137;g1f2ea05cfe7_2_1"/>
          <p:cNvSpPr txBox="1"/>
          <p:nvPr/>
        </p:nvSpPr>
        <p:spPr>
          <a:xfrm>
            <a:off x="603200" y="4594675"/>
            <a:ext cx="65838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u="sng">
                <a:solidFill>
                  <a:schemeClr val="hlink"/>
                </a:solidFill>
                <a:hlinkClick r:id="rId4"/>
              </a:rPr>
              <a:t>Source: Berkeley CS 268 Lecture 20 Slide Deck</a:t>
            </a:r>
            <a:endParaRPr sz="1800">
              <a:solidFill>
                <a:schemeClr val="lt2"/>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141" name="Shape 141"/>
        <p:cNvGrpSpPr/>
        <p:nvPr/>
      </p:nvGrpSpPr>
      <p:grpSpPr>
        <a:xfrm>
          <a:off x="0" y="0"/>
          <a:ext cx="0" cy="0"/>
          <a:chOff x="0" y="0"/>
          <a:chExt cx="0" cy="0"/>
        </a:xfrm>
      </p:grpSpPr>
      <p:sp>
        <p:nvSpPr>
          <p:cNvPr id="142" name="Google Shape;142;p28"/>
          <p:cNvSpPr txBox="1"/>
          <p:nvPr>
            <p:ph type="title"/>
          </p:nvPr>
        </p:nvSpPr>
        <p:spPr>
          <a:xfrm>
            <a:off x="311700" y="445025"/>
            <a:ext cx="32979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
                <a:solidFill>
                  <a:srgbClr val="000000"/>
                </a:solidFill>
              </a:rPr>
              <a:t>Bayou Writes</a:t>
            </a:r>
            <a:endParaRPr>
              <a:solidFill>
                <a:srgbClr val="000000"/>
              </a:solidFill>
            </a:endParaRPr>
          </a:p>
        </p:txBody>
      </p:sp>
      <p:pic>
        <p:nvPicPr>
          <p:cNvPr id="143" name="Google Shape;143;p28"/>
          <p:cNvPicPr preferRelativeResize="0"/>
          <p:nvPr/>
        </p:nvPicPr>
        <p:blipFill rotWithShape="1">
          <a:blip r:embed="rId3">
            <a:alphaModFix/>
          </a:blip>
          <a:srcRect b="0" l="0" r="0" t="0"/>
          <a:stretch/>
        </p:blipFill>
        <p:spPr>
          <a:xfrm>
            <a:off x="152400" y="3531825"/>
            <a:ext cx="85725" cy="381000"/>
          </a:xfrm>
          <a:prstGeom prst="rect">
            <a:avLst/>
          </a:prstGeom>
          <a:noFill/>
          <a:ln>
            <a:noFill/>
          </a:ln>
        </p:spPr>
      </p:pic>
      <p:grpSp>
        <p:nvGrpSpPr>
          <p:cNvPr id="144" name="Google Shape;144;p28"/>
          <p:cNvGrpSpPr/>
          <p:nvPr/>
        </p:nvGrpSpPr>
        <p:grpSpPr>
          <a:xfrm>
            <a:off x="4482875" y="293525"/>
            <a:ext cx="1925750" cy="2103400"/>
            <a:chOff x="5195850" y="686250"/>
            <a:chExt cx="1925750" cy="2103400"/>
          </a:xfrm>
        </p:grpSpPr>
        <p:sp>
          <p:nvSpPr>
            <p:cNvPr id="145" name="Google Shape;145;p28"/>
            <p:cNvSpPr/>
            <p:nvPr/>
          </p:nvSpPr>
          <p:spPr>
            <a:xfrm>
              <a:off x="5240425" y="789250"/>
              <a:ext cx="1862700" cy="2000400"/>
            </a:xfrm>
            <a:prstGeom prst="rect">
              <a:avLst/>
            </a:prstGeom>
            <a:solidFill>
              <a:srgbClr val="C9DAF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6" name="Google Shape;146;p28"/>
            <p:cNvSpPr/>
            <p:nvPr/>
          </p:nvSpPr>
          <p:spPr>
            <a:xfrm>
              <a:off x="5320625" y="1130200"/>
              <a:ext cx="1107900" cy="1592400"/>
            </a:xfrm>
            <a:prstGeom prst="rect">
              <a:avLst/>
            </a:prstGeom>
            <a:solidFill>
              <a:srgbClr val="D9D9D9"/>
            </a:solidFill>
            <a:ln cap="flat" cmpd="sng" w="9525">
              <a:solidFill>
                <a:schemeClr val="dk2"/>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Arial"/>
                <a:ea typeface="Arial"/>
                <a:cs typeface="Arial"/>
                <a:sym typeface="Arial"/>
              </a:endParaRPr>
            </a:p>
          </p:txBody>
        </p:sp>
        <p:sp>
          <p:nvSpPr>
            <p:cNvPr id="147" name="Google Shape;147;p28"/>
            <p:cNvSpPr txBox="1"/>
            <p:nvPr/>
          </p:nvSpPr>
          <p:spPr>
            <a:xfrm>
              <a:off x="6532675" y="1054450"/>
              <a:ext cx="570300" cy="790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P: 0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A: 0</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B: 0</a:t>
              </a:r>
              <a:endParaRPr b="0" i="0" sz="1400" u="none" cap="none" strike="noStrike">
                <a:solidFill>
                  <a:srgbClr val="000000"/>
                </a:solidFill>
                <a:latin typeface="Arial"/>
                <a:ea typeface="Arial"/>
                <a:cs typeface="Arial"/>
                <a:sym typeface="Arial"/>
              </a:endParaRPr>
            </a:p>
          </p:txBody>
        </p:sp>
        <p:sp>
          <p:nvSpPr>
            <p:cNvPr id="148" name="Google Shape;148;p28"/>
            <p:cNvSpPr txBox="1"/>
            <p:nvPr/>
          </p:nvSpPr>
          <p:spPr>
            <a:xfrm>
              <a:off x="6161549" y="766950"/>
              <a:ext cx="960051" cy="3276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Versions</a:t>
              </a:r>
              <a:endParaRPr b="0" i="0" sz="1400" u="none" cap="none" strike="noStrike">
                <a:solidFill>
                  <a:srgbClr val="000000"/>
                </a:solidFill>
                <a:latin typeface="Arial"/>
                <a:ea typeface="Arial"/>
                <a:cs typeface="Arial"/>
                <a:sym typeface="Arial"/>
              </a:endParaRPr>
            </a:p>
          </p:txBody>
        </p:sp>
        <p:sp>
          <p:nvSpPr>
            <p:cNvPr id="149" name="Google Shape;149;p28"/>
            <p:cNvSpPr txBox="1"/>
            <p:nvPr/>
          </p:nvSpPr>
          <p:spPr>
            <a:xfrm>
              <a:off x="5195850" y="686250"/>
              <a:ext cx="1130332" cy="3682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000"/>
                <a:buFont typeface="Arial"/>
                <a:buNone/>
              </a:pPr>
              <a:r>
                <a:rPr b="0" i="0" lang="en" sz="2000" u="none" cap="none" strike="noStrike">
                  <a:solidFill>
                    <a:srgbClr val="000000"/>
                  </a:solidFill>
                  <a:latin typeface="Arial"/>
                  <a:ea typeface="Arial"/>
                  <a:cs typeface="Arial"/>
                  <a:sym typeface="Arial"/>
                </a:rPr>
                <a:t>Primary</a:t>
              </a:r>
              <a:endParaRPr b="0" i="0" sz="2000" u="none" cap="none" strike="noStrike">
                <a:solidFill>
                  <a:srgbClr val="000000"/>
                </a:solidFill>
                <a:latin typeface="Arial"/>
                <a:ea typeface="Arial"/>
                <a:cs typeface="Arial"/>
                <a:sym typeface="Arial"/>
              </a:endParaRPr>
            </a:p>
          </p:txBody>
        </p:sp>
      </p:grpSp>
      <p:grpSp>
        <p:nvGrpSpPr>
          <p:cNvPr id="150" name="Google Shape;150;p28"/>
          <p:cNvGrpSpPr/>
          <p:nvPr/>
        </p:nvGrpSpPr>
        <p:grpSpPr>
          <a:xfrm>
            <a:off x="2484925" y="2670625"/>
            <a:ext cx="1925750" cy="2103400"/>
            <a:chOff x="5195850" y="686250"/>
            <a:chExt cx="1925750" cy="2103400"/>
          </a:xfrm>
        </p:grpSpPr>
        <p:sp>
          <p:nvSpPr>
            <p:cNvPr id="151" name="Google Shape;151;p28"/>
            <p:cNvSpPr/>
            <p:nvPr/>
          </p:nvSpPr>
          <p:spPr>
            <a:xfrm>
              <a:off x="5240425" y="789250"/>
              <a:ext cx="1862700" cy="2000400"/>
            </a:xfrm>
            <a:prstGeom prst="rect">
              <a:avLst/>
            </a:prstGeom>
            <a:solidFill>
              <a:srgbClr val="C9DAF8"/>
            </a:solidFill>
            <a:ln cap="flat" cmpd="sng" w="9525">
              <a:solidFill>
                <a:schemeClr val="dk2"/>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2" name="Google Shape;152;p28"/>
            <p:cNvSpPr/>
            <p:nvPr/>
          </p:nvSpPr>
          <p:spPr>
            <a:xfrm>
              <a:off x="5331125" y="1130200"/>
              <a:ext cx="1097400" cy="1592400"/>
            </a:xfrm>
            <a:prstGeom prst="rect">
              <a:avLst/>
            </a:prstGeom>
            <a:solidFill>
              <a:srgbClr val="D9D9D9"/>
            </a:solidFill>
            <a:ln cap="flat" cmpd="sng" w="9525">
              <a:solidFill>
                <a:schemeClr val="dk2"/>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3" name="Google Shape;153;p28"/>
            <p:cNvSpPr txBox="1"/>
            <p:nvPr/>
          </p:nvSpPr>
          <p:spPr>
            <a:xfrm>
              <a:off x="6532675" y="1054450"/>
              <a:ext cx="570300" cy="790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P: 0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A: 0</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B: 0</a:t>
              </a:r>
              <a:endParaRPr b="0" i="0" sz="1400" u="none" cap="none" strike="noStrike">
                <a:solidFill>
                  <a:srgbClr val="000000"/>
                </a:solidFill>
                <a:latin typeface="Arial"/>
                <a:ea typeface="Arial"/>
                <a:cs typeface="Arial"/>
                <a:sym typeface="Arial"/>
              </a:endParaRPr>
            </a:p>
          </p:txBody>
        </p:sp>
        <p:sp>
          <p:nvSpPr>
            <p:cNvPr id="154" name="Google Shape;154;p28"/>
            <p:cNvSpPr txBox="1"/>
            <p:nvPr/>
          </p:nvSpPr>
          <p:spPr>
            <a:xfrm>
              <a:off x="6152542" y="766950"/>
              <a:ext cx="969058" cy="3276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Versions</a:t>
              </a:r>
              <a:endParaRPr b="0" i="0" sz="1400" u="none" cap="none" strike="noStrike">
                <a:solidFill>
                  <a:srgbClr val="000000"/>
                </a:solidFill>
                <a:latin typeface="Arial"/>
                <a:ea typeface="Arial"/>
                <a:cs typeface="Arial"/>
                <a:sym typeface="Arial"/>
              </a:endParaRPr>
            </a:p>
          </p:txBody>
        </p:sp>
        <p:sp>
          <p:nvSpPr>
            <p:cNvPr id="155" name="Google Shape;155;p28"/>
            <p:cNvSpPr txBox="1"/>
            <p:nvPr/>
          </p:nvSpPr>
          <p:spPr>
            <a:xfrm>
              <a:off x="5195850" y="686250"/>
              <a:ext cx="419100" cy="4890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00"/>
                <a:buFont typeface="Arial"/>
                <a:buNone/>
              </a:pPr>
              <a:r>
                <a:rPr b="0" i="0" lang="en" sz="2400" u="none" cap="none" strike="noStrike">
                  <a:solidFill>
                    <a:srgbClr val="000000"/>
                  </a:solidFill>
                  <a:latin typeface="Arial"/>
                  <a:ea typeface="Arial"/>
                  <a:cs typeface="Arial"/>
                  <a:sym typeface="Arial"/>
                </a:rPr>
                <a:t>A</a:t>
              </a:r>
              <a:endParaRPr b="0" i="0" sz="2400" u="none" cap="none" strike="noStrike">
                <a:solidFill>
                  <a:srgbClr val="000000"/>
                </a:solidFill>
                <a:latin typeface="Arial"/>
                <a:ea typeface="Arial"/>
                <a:cs typeface="Arial"/>
                <a:sym typeface="Arial"/>
              </a:endParaRPr>
            </a:p>
          </p:txBody>
        </p:sp>
      </p:grpSp>
      <p:grpSp>
        <p:nvGrpSpPr>
          <p:cNvPr id="156" name="Google Shape;156;p28"/>
          <p:cNvGrpSpPr/>
          <p:nvPr/>
        </p:nvGrpSpPr>
        <p:grpSpPr>
          <a:xfrm>
            <a:off x="6462100" y="2670625"/>
            <a:ext cx="1925750" cy="2103400"/>
            <a:chOff x="5195850" y="686250"/>
            <a:chExt cx="1925750" cy="2103400"/>
          </a:xfrm>
        </p:grpSpPr>
        <p:sp>
          <p:nvSpPr>
            <p:cNvPr id="157" name="Google Shape;157;p28"/>
            <p:cNvSpPr/>
            <p:nvPr/>
          </p:nvSpPr>
          <p:spPr>
            <a:xfrm>
              <a:off x="5240425" y="789250"/>
              <a:ext cx="1862700" cy="2000400"/>
            </a:xfrm>
            <a:prstGeom prst="rect">
              <a:avLst/>
            </a:prstGeom>
            <a:solidFill>
              <a:srgbClr val="C9DAF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8" name="Google Shape;158;p28"/>
            <p:cNvSpPr/>
            <p:nvPr/>
          </p:nvSpPr>
          <p:spPr>
            <a:xfrm>
              <a:off x="5319925" y="1130200"/>
              <a:ext cx="1108500" cy="1592400"/>
            </a:xfrm>
            <a:prstGeom prst="rect">
              <a:avLst/>
            </a:prstGeom>
            <a:solidFill>
              <a:srgbClr val="D9D9D9"/>
            </a:solidFill>
            <a:ln cap="flat" cmpd="sng" w="9525">
              <a:solidFill>
                <a:schemeClr val="dk2"/>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9" name="Google Shape;159;p28"/>
            <p:cNvSpPr txBox="1"/>
            <p:nvPr/>
          </p:nvSpPr>
          <p:spPr>
            <a:xfrm>
              <a:off x="6532675" y="1054450"/>
              <a:ext cx="570300" cy="790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P: 0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A: 0</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B: 0</a:t>
              </a:r>
              <a:endParaRPr b="0" i="0" sz="1400" u="none" cap="none" strike="noStrike">
                <a:solidFill>
                  <a:srgbClr val="000000"/>
                </a:solidFill>
                <a:latin typeface="Arial"/>
                <a:ea typeface="Arial"/>
                <a:cs typeface="Arial"/>
                <a:sym typeface="Arial"/>
              </a:endParaRPr>
            </a:p>
          </p:txBody>
        </p:sp>
        <p:sp>
          <p:nvSpPr>
            <p:cNvPr id="160" name="Google Shape;160;p28"/>
            <p:cNvSpPr txBox="1"/>
            <p:nvPr/>
          </p:nvSpPr>
          <p:spPr>
            <a:xfrm>
              <a:off x="6103044" y="766950"/>
              <a:ext cx="1018556" cy="3276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Versions</a:t>
              </a:r>
              <a:endParaRPr b="0" i="0" sz="1400" u="none" cap="none" strike="noStrike">
                <a:solidFill>
                  <a:srgbClr val="000000"/>
                </a:solidFill>
                <a:latin typeface="Arial"/>
                <a:ea typeface="Arial"/>
                <a:cs typeface="Arial"/>
                <a:sym typeface="Arial"/>
              </a:endParaRPr>
            </a:p>
          </p:txBody>
        </p:sp>
        <p:sp>
          <p:nvSpPr>
            <p:cNvPr id="161" name="Google Shape;161;p28"/>
            <p:cNvSpPr txBox="1"/>
            <p:nvPr/>
          </p:nvSpPr>
          <p:spPr>
            <a:xfrm>
              <a:off x="5195850" y="686250"/>
              <a:ext cx="419100" cy="4890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00"/>
                <a:buFont typeface="Arial"/>
                <a:buNone/>
              </a:pPr>
              <a:r>
                <a:rPr b="0" i="0" lang="en" sz="2400" u="none" cap="none" strike="noStrike">
                  <a:solidFill>
                    <a:srgbClr val="000000"/>
                  </a:solidFill>
                  <a:latin typeface="Arial"/>
                  <a:ea typeface="Arial"/>
                  <a:cs typeface="Arial"/>
                  <a:sym typeface="Arial"/>
                </a:rPr>
                <a:t>B</a:t>
              </a:r>
              <a:endParaRPr b="0" i="0" sz="2400" u="none" cap="none" strike="noStrike">
                <a:solidFill>
                  <a:srgbClr val="000000"/>
                </a:solidFill>
                <a:latin typeface="Arial"/>
                <a:ea typeface="Arial"/>
                <a:cs typeface="Arial"/>
                <a:sym typeface="Arial"/>
              </a:endParaRPr>
            </a:p>
          </p:txBody>
        </p:sp>
      </p:grpSp>
      <p:sp>
        <p:nvSpPr>
          <p:cNvPr id="162" name="Google Shape;162;p28"/>
          <p:cNvSpPr txBox="1"/>
          <p:nvPr/>
        </p:nvSpPr>
        <p:spPr>
          <a:xfrm>
            <a:off x="7192200" y="1087300"/>
            <a:ext cx="837600" cy="3810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Client 1</a:t>
            </a:r>
            <a:endParaRPr b="0" i="0" sz="1400" u="none" cap="none" strike="noStrike">
              <a:solidFill>
                <a:srgbClr val="000000"/>
              </a:solidFill>
              <a:latin typeface="Arial"/>
              <a:ea typeface="Arial"/>
              <a:cs typeface="Arial"/>
              <a:sym typeface="Arial"/>
            </a:endParaRPr>
          </a:p>
        </p:txBody>
      </p:sp>
      <p:cxnSp>
        <p:nvCxnSpPr>
          <p:cNvPr id="163" name="Google Shape;163;p28"/>
          <p:cNvCxnSpPr/>
          <p:nvPr/>
        </p:nvCxnSpPr>
        <p:spPr>
          <a:xfrm flipH="1">
            <a:off x="6408000" y="1310100"/>
            <a:ext cx="784200" cy="195900"/>
          </a:xfrm>
          <a:prstGeom prst="straightConnector1">
            <a:avLst/>
          </a:prstGeom>
          <a:noFill/>
          <a:ln cap="flat" cmpd="sng" w="9525">
            <a:solidFill>
              <a:schemeClr val="dk2"/>
            </a:solidFill>
            <a:prstDash val="solid"/>
            <a:round/>
            <a:headEnd len="sm" w="sm" type="none"/>
            <a:tailEnd len="med" w="med" type="triangle"/>
          </a:ln>
        </p:spPr>
      </p:cxnSp>
      <p:sp>
        <p:nvSpPr>
          <p:cNvPr id="164" name="Google Shape;164;p28"/>
          <p:cNvSpPr txBox="1"/>
          <p:nvPr/>
        </p:nvSpPr>
        <p:spPr>
          <a:xfrm>
            <a:off x="6408000" y="978400"/>
            <a:ext cx="1265400" cy="598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W(X, 4)</a:t>
            </a:r>
            <a:endParaRPr b="0" i="0" sz="1400" u="none" cap="none" strike="noStrike">
              <a:solidFill>
                <a:srgbClr val="000000"/>
              </a:solidFill>
              <a:latin typeface="Arial"/>
              <a:ea typeface="Arial"/>
              <a:cs typeface="Arial"/>
              <a:sym typeface="Arial"/>
            </a:endParaRPr>
          </a:p>
        </p:txBody>
      </p:sp>
      <p:sp>
        <p:nvSpPr>
          <p:cNvPr id="165" name="Google Shape;165;p28"/>
          <p:cNvSpPr txBox="1"/>
          <p:nvPr/>
        </p:nvSpPr>
        <p:spPr>
          <a:xfrm>
            <a:off x="42900" y="1213775"/>
            <a:ext cx="4599900" cy="10584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lang="en" sz="1200"/>
              <a:t>value1 : value2 : value3 denotes </a:t>
            </a:r>
            <a:endParaRPr b="1" i="0" sz="1200" u="none" cap="none" strike="noStrike">
              <a:solidFill>
                <a:srgbClr val="000000"/>
              </a:solidFill>
            </a:endParaRPr>
          </a:p>
          <a:p>
            <a:pPr indent="0" lvl="0" marL="0" marR="0" rtl="0" algn="l">
              <a:lnSpc>
                <a:spcPct val="100000"/>
              </a:lnSpc>
              <a:spcBef>
                <a:spcPts val="0"/>
              </a:spcBef>
              <a:spcAft>
                <a:spcPts val="0"/>
              </a:spcAft>
              <a:buClr>
                <a:srgbClr val="000000"/>
              </a:buClr>
              <a:buSzPts val="1400"/>
              <a:buFont typeface="Arial"/>
              <a:buNone/>
            </a:pPr>
            <a:r>
              <a:rPr lang="en" sz="1200"/>
              <a:t>C</a:t>
            </a:r>
            <a:r>
              <a:rPr b="0" i="0" lang="en" sz="1200" u="none" cap="none" strike="noStrike">
                <a:solidFill>
                  <a:srgbClr val="000000"/>
                </a:solidFill>
                <a:latin typeface="Arial"/>
                <a:ea typeface="Arial"/>
                <a:cs typeface="Arial"/>
                <a:sym typeface="Arial"/>
              </a:rPr>
              <a:t>ommit Sequence Number (CSN) : Local Timestamp : Node</a:t>
            </a:r>
            <a:r>
              <a:rPr lang="en" sz="1200"/>
              <a:t> ID</a:t>
            </a:r>
            <a:endParaRPr b="0" i="0" sz="1200" u="none" cap="none" strike="noStrike">
              <a:solidFill>
                <a:srgbClr val="000000"/>
              </a:solidFill>
              <a:latin typeface="Arial"/>
              <a:ea typeface="Arial"/>
              <a:cs typeface="Arial"/>
              <a:sym typeface="Arial"/>
            </a:endParaRPr>
          </a:p>
        </p:txBody>
      </p:sp>
      <p:sp>
        <p:nvSpPr>
          <p:cNvPr id="166" name="Google Shape;166;p2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Clr>
                <a:srgbClr val="000000"/>
              </a:buClr>
              <a:buSzPts val="1000"/>
              <a:buFont typeface="Arial"/>
              <a:buNone/>
            </a:pPr>
            <a:fld id="{00000000-1234-1234-1234-123412341234}" type="slidenum">
              <a:rPr lang="en"/>
              <a:t>‹#›</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170" name="Shape 170"/>
        <p:cNvGrpSpPr/>
        <p:nvPr/>
      </p:nvGrpSpPr>
      <p:grpSpPr>
        <a:xfrm>
          <a:off x="0" y="0"/>
          <a:ext cx="0" cy="0"/>
          <a:chOff x="0" y="0"/>
          <a:chExt cx="0" cy="0"/>
        </a:xfrm>
      </p:grpSpPr>
      <p:sp>
        <p:nvSpPr>
          <p:cNvPr id="171" name="Google Shape;171;p29"/>
          <p:cNvSpPr txBox="1"/>
          <p:nvPr>
            <p:ph type="title"/>
          </p:nvPr>
        </p:nvSpPr>
        <p:spPr>
          <a:xfrm>
            <a:off x="311700" y="445025"/>
            <a:ext cx="32979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
                <a:solidFill>
                  <a:srgbClr val="000000"/>
                </a:solidFill>
              </a:rPr>
              <a:t>Bayou Writes</a:t>
            </a:r>
            <a:endParaRPr>
              <a:solidFill>
                <a:srgbClr val="000000"/>
              </a:solidFill>
            </a:endParaRPr>
          </a:p>
        </p:txBody>
      </p:sp>
      <p:pic>
        <p:nvPicPr>
          <p:cNvPr id="172" name="Google Shape;172;p29"/>
          <p:cNvPicPr preferRelativeResize="0"/>
          <p:nvPr/>
        </p:nvPicPr>
        <p:blipFill rotWithShape="1">
          <a:blip r:embed="rId3">
            <a:alphaModFix/>
          </a:blip>
          <a:srcRect b="0" l="0" r="0" t="0"/>
          <a:stretch/>
        </p:blipFill>
        <p:spPr>
          <a:xfrm>
            <a:off x="152400" y="3531825"/>
            <a:ext cx="85725" cy="381000"/>
          </a:xfrm>
          <a:prstGeom prst="rect">
            <a:avLst/>
          </a:prstGeom>
          <a:noFill/>
          <a:ln>
            <a:noFill/>
          </a:ln>
        </p:spPr>
      </p:pic>
      <p:grpSp>
        <p:nvGrpSpPr>
          <p:cNvPr id="173" name="Google Shape;173;p29"/>
          <p:cNvGrpSpPr/>
          <p:nvPr/>
        </p:nvGrpSpPr>
        <p:grpSpPr>
          <a:xfrm>
            <a:off x="4527450" y="374225"/>
            <a:ext cx="1881175" cy="2022700"/>
            <a:chOff x="5240425" y="766950"/>
            <a:chExt cx="1881175" cy="2022700"/>
          </a:xfrm>
        </p:grpSpPr>
        <p:sp>
          <p:nvSpPr>
            <p:cNvPr id="174" name="Google Shape;174;p29"/>
            <p:cNvSpPr/>
            <p:nvPr/>
          </p:nvSpPr>
          <p:spPr>
            <a:xfrm>
              <a:off x="5240425" y="789250"/>
              <a:ext cx="1862700" cy="2000400"/>
            </a:xfrm>
            <a:prstGeom prst="rect">
              <a:avLst/>
            </a:prstGeom>
            <a:solidFill>
              <a:srgbClr val="C9DAF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5" name="Google Shape;175;p29"/>
            <p:cNvSpPr/>
            <p:nvPr/>
          </p:nvSpPr>
          <p:spPr>
            <a:xfrm>
              <a:off x="5320625" y="1130200"/>
              <a:ext cx="1107900" cy="1592400"/>
            </a:xfrm>
            <a:prstGeom prst="rect">
              <a:avLst/>
            </a:prstGeom>
            <a:solidFill>
              <a:srgbClr val="D9D9D9"/>
            </a:solidFill>
            <a:ln cap="flat" cmpd="sng" w="9525">
              <a:solidFill>
                <a:schemeClr val="dk2"/>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Arial"/>
                <a:ea typeface="Arial"/>
                <a:cs typeface="Arial"/>
                <a:sym typeface="Arial"/>
              </a:endParaRPr>
            </a:p>
          </p:txBody>
        </p:sp>
        <p:sp>
          <p:nvSpPr>
            <p:cNvPr id="176" name="Google Shape;176;p29"/>
            <p:cNvSpPr txBox="1"/>
            <p:nvPr/>
          </p:nvSpPr>
          <p:spPr>
            <a:xfrm>
              <a:off x="6532675" y="1054450"/>
              <a:ext cx="570300" cy="790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P: 1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A: 0</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B: 0</a:t>
              </a:r>
              <a:endParaRPr b="0" i="0" sz="1400" u="none" cap="none" strike="noStrike">
                <a:solidFill>
                  <a:srgbClr val="000000"/>
                </a:solidFill>
                <a:latin typeface="Arial"/>
                <a:ea typeface="Arial"/>
                <a:cs typeface="Arial"/>
                <a:sym typeface="Arial"/>
              </a:endParaRPr>
            </a:p>
          </p:txBody>
        </p:sp>
        <p:sp>
          <p:nvSpPr>
            <p:cNvPr id="177" name="Google Shape;177;p29"/>
            <p:cNvSpPr txBox="1"/>
            <p:nvPr/>
          </p:nvSpPr>
          <p:spPr>
            <a:xfrm>
              <a:off x="6169388" y="766950"/>
              <a:ext cx="952212" cy="3276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Versions</a:t>
              </a:r>
              <a:endParaRPr b="0" i="0" sz="1400" u="none" cap="none" strike="noStrike">
                <a:solidFill>
                  <a:srgbClr val="000000"/>
                </a:solidFill>
                <a:latin typeface="Arial"/>
                <a:ea typeface="Arial"/>
                <a:cs typeface="Arial"/>
                <a:sym typeface="Arial"/>
              </a:endParaRPr>
            </a:p>
          </p:txBody>
        </p:sp>
      </p:grpSp>
      <p:grpSp>
        <p:nvGrpSpPr>
          <p:cNvPr id="178" name="Google Shape;178;p29"/>
          <p:cNvGrpSpPr/>
          <p:nvPr/>
        </p:nvGrpSpPr>
        <p:grpSpPr>
          <a:xfrm>
            <a:off x="2484925" y="2670625"/>
            <a:ext cx="1925750" cy="2103400"/>
            <a:chOff x="5195850" y="686250"/>
            <a:chExt cx="1925750" cy="2103400"/>
          </a:xfrm>
        </p:grpSpPr>
        <p:sp>
          <p:nvSpPr>
            <p:cNvPr id="179" name="Google Shape;179;p29"/>
            <p:cNvSpPr/>
            <p:nvPr/>
          </p:nvSpPr>
          <p:spPr>
            <a:xfrm>
              <a:off x="5240425" y="789250"/>
              <a:ext cx="1862700" cy="2000400"/>
            </a:xfrm>
            <a:prstGeom prst="rect">
              <a:avLst/>
            </a:prstGeom>
            <a:solidFill>
              <a:srgbClr val="C9DAF8"/>
            </a:solidFill>
            <a:ln cap="flat" cmpd="sng" w="9525">
              <a:solidFill>
                <a:schemeClr val="dk2"/>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0" name="Google Shape;180;p29"/>
            <p:cNvSpPr/>
            <p:nvPr/>
          </p:nvSpPr>
          <p:spPr>
            <a:xfrm>
              <a:off x="5331125" y="1130200"/>
              <a:ext cx="1097400" cy="1592400"/>
            </a:xfrm>
            <a:prstGeom prst="rect">
              <a:avLst/>
            </a:prstGeom>
            <a:solidFill>
              <a:srgbClr val="D9D9D9"/>
            </a:solidFill>
            <a:ln cap="flat" cmpd="sng" w="9525">
              <a:solidFill>
                <a:schemeClr val="dk2"/>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1" name="Google Shape;181;p29"/>
            <p:cNvSpPr txBox="1"/>
            <p:nvPr/>
          </p:nvSpPr>
          <p:spPr>
            <a:xfrm>
              <a:off x="6532675" y="1054450"/>
              <a:ext cx="570300" cy="790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P: 0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A: 0</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B: 0</a:t>
              </a:r>
              <a:endParaRPr b="0" i="0" sz="1400" u="none" cap="none" strike="noStrike">
                <a:solidFill>
                  <a:srgbClr val="000000"/>
                </a:solidFill>
                <a:latin typeface="Arial"/>
                <a:ea typeface="Arial"/>
                <a:cs typeface="Arial"/>
                <a:sym typeface="Arial"/>
              </a:endParaRPr>
            </a:p>
          </p:txBody>
        </p:sp>
        <p:sp>
          <p:nvSpPr>
            <p:cNvPr id="182" name="Google Shape;182;p29"/>
            <p:cNvSpPr txBox="1"/>
            <p:nvPr/>
          </p:nvSpPr>
          <p:spPr>
            <a:xfrm>
              <a:off x="6176061" y="766950"/>
              <a:ext cx="945539" cy="3276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Versions</a:t>
              </a:r>
              <a:endParaRPr b="0" i="0" sz="1400" u="none" cap="none" strike="noStrike">
                <a:solidFill>
                  <a:srgbClr val="000000"/>
                </a:solidFill>
                <a:latin typeface="Arial"/>
                <a:ea typeface="Arial"/>
                <a:cs typeface="Arial"/>
                <a:sym typeface="Arial"/>
              </a:endParaRPr>
            </a:p>
          </p:txBody>
        </p:sp>
        <p:sp>
          <p:nvSpPr>
            <p:cNvPr id="183" name="Google Shape;183;p29"/>
            <p:cNvSpPr txBox="1"/>
            <p:nvPr/>
          </p:nvSpPr>
          <p:spPr>
            <a:xfrm>
              <a:off x="5195850" y="686250"/>
              <a:ext cx="419100" cy="4890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00"/>
                <a:buFont typeface="Arial"/>
                <a:buNone/>
              </a:pPr>
              <a:r>
                <a:rPr b="0" i="0" lang="en" sz="2400" u="none" cap="none" strike="noStrike">
                  <a:solidFill>
                    <a:srgbClr val="000000"/>
                  </a:solidFill>
                  <a:latin typeface="Arial"/>
                  <a:ea typeface="Arial"/>
                  <a:cs typeface="Arial"/>
                  <a:sym typeface="Arial"/>
                </a:rPr>
                <a:t>A</a:t>
              </a:r>
              <a:endParaRPr b="0" i="0" sz="2400" u="none" cap="none" strike="noStrike">
                <a:solidFill>
                  <a:srgbClr val="000000"/>
                </a:solidFill>
                <a:latin typeface="Arial"/>
                <a:ea typeface="Arial"/>
                <a:cs typeface="Arial"/>
                <a:sym typeface="Arial"/>
              </a:endParaRPr>
            </a:p>
          </p:txBody>
        </p:sp>
      </p:grpSp>
      <p:grpSp>
        <p:nvGrpSpPr>
          <p:cNvPr id="184" name="Google Shape;184;p29"/>
          <p:cNvGrpSpPr/>
          <p:nvPr/>
        </p:nvGrpSpPr>
        <p:grpSpPr>
          <a:xfrm>
            <a:off x="6462100" y="2670625"/>
            <a:ext cx="1925750" cy="2103400"/>
            <a:chOff x="5195850" y="686250"/>
            <a:chExt cx="1925750" cy="2103400"/>
          </a:xfrm>
        </p:grpSpPr>
        <p:sp>
          <p:nvSpPr>
            <p:cNvPr id="185" name="Google Shape;185;p29"/>
            <p:cNvSpPr/>
            <p:nvPr/>
          </p:nvSpPr>
          <p:spPr>
            <a:xfrm>
              <a:off x="5240425" y="789250"/>
              <a:ext cx="1862700" cy="2000400"/>
            </a:xfrm>
            <a:prstGeom prst="rect">
              <a:avLst/>
            </a:prstGeom>
            <a:solidFill>
              <a:srgbClr val="C9DAF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6" name="Google Shape;186;p29"/>
            <p:cNvSpPr/>
            <p:nvPr/>
          </p:nvSpPr>
          <p:spPr>
            <a:xfrm>
              <a:off x="5319925" y="1130200"/>
              <a:ext cx="1108500" cy="1592400"/>
            </a:xfrm>
            <a:prstGeom prst="rect">
              <a:avLst/>
            </a:prstGeom>
            <a:solidFill>
              <a:srgbClr val="D9D9D9"/>
            </a:solidFill>
            <a:ln cap="flat" cmpd="sng" w="9525">
              <a:solidFill>
                <a:schemeClr val="dk2"/>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7" name="Google Shape;187;p29"/>
            <p:cNvSpPr txBox="1"/>
            <p:nvPr/>
          </p:nvSpPr>
          <p:spPr>
            <a:xfrm>
              <a:off x="6532675" y="1054450"/>
              <a:ext cx="570300" cy="790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P: 0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A: 0</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B: 0</a:t>
              </a:r>
              <a:endParaRPr b="0" i="0" sz="1400" u="none" cap="none" strike="noStrike">
                <a:solidFill>
                  <a:srgbClr val="000000"/>
                </a:solidFill>
                <a:latin typeface="Arial"/>
                <a:ea typeface="Arial"/>
                <a:cs typeface="Arial"/>
                <a:sym typeface="Arial"/>
              </a:endParaRPr>
            </a:p>
          </p:txBody>
        </p:sp>
        <p:sp>
          <p:nvSpPr>
            <p:cNvPr id="188" name="Google Shape;188;p29"/>
            <p:cNvSpPr txBox="1"/>
            <p:nvPr/>
          </p:nvSpPr>
          <p:spPr>
            <a:xfrm>
              <a:off x="6150082" y="774789"/>
              <a:ext cx="971518" cy="3276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Versions</a:t>
              </a:r>
              <a:endParaRPr b="0" i="0" sz="1400" u="none" cap="none" strike="noStrike">
                <a:solidFill>
                  <a:srgbClr val="000000"/>
                </a:solidFill>
                <a:latin typeface="Arial"/>
                <a:ea typeface="Arial"/>
                <a:cs typeface="Arial"/>
                <a:sym typeface="Arial"/>
              </a:endParaRPr>
            </a:p>
          </p:txBody>
        </p:sp>
        <p:sp>
          <p:nvSpPr>
            <p:cNvPr id="189" name="Google Shape;189;p29"/>
            <p:cNvSpPr txBox="1"/>
            <p:nvPr/>
          </p:nvSpPr>
          <p:spPr>
            <a:xfrm>
              <a:off x="5195850" y="686250"/>
              <a:ext cx="419100" cy="4890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00"/>
                <a:buFont typeface="Arial"/>
                <a:buNone/>
              </a:pPr>
              <a:r>
                <a:rPr b="0" i="0" lang="en" sz="2400" u="none" cap="none" strike="noStrike">
                  <a:solidFill>
                    <a:srgbClr val="000000"/>
                  </a:solidFill>
                  <a:latin typeface="Arial"/>
                  <a:ea typeface="Arial"/>
                  <a:cs typeface="Arial"/>
                  <a:sym typeface="Arial"/>
                </a:rPr>
                <a:t>B</a:t>
              </a:r>
              <a:endParaRPr b="0" i="0" sz="2400" u="none" cap="none" strike="noStrike">
                <a:solidFill>
                  <a:srgbClr val="000000"/>
                </a:solidFill>
                <a:latin typeface="Arial"/>
                <a:ea typeface="Arial"/>
                <a:cs typeface="Arial"/>
                <a:sym typeface="Arial"/>
              </a:endParaRPr>
            </a:p>
          </p:txBody>
        </p:sp>
      </p:grpSp>
      <p:sp>
        <p:nvSpPr>
          <p:cNvPr id="190" name="Google Shape;190;p29"/>
          <p:cNvSpPr txBox="1"/>
          <p:nvPr/>
        </p:nvSpPr>
        <p:spPr>
          <a:xfrm>
            <a:off x="7192200" y="1087300"/>
            <a:ext cx="837600" cy="3810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Client 1</a:t>
            </a:r>
            <a:endParaRPr b="0" i="0" sz="1400" u="none" cap="none" strike="noStrike">
              <a:solidFill>
                <a:srgbClr val="000000"/>
              </a:solidFill>
              <a:latin typeface="Arial"/>
              <a:ea typeface="Arial"/>
              <a:cs typeface="Arial"/>
              <a:sym typeface="Arial"/>
            </a:endParaRPr>
          </a:p>
        </p:txBody>
      </p:sp>
      <p:sp>
        <p:nvSpPr>
          <p:cNvPr id="191" name="Google Shape;191;p29"/>
          <p:cNvSpPr txBox="1"/>
          <p:nvPr/>
        </p:nvSpPr>
        <p:spPr>
          <a:xfrm>
            <a:off x="4577925" y="684325"/>
            <a:ext cx="1201800" cy="14184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∞:1:P</a:t>
            </a:r>
            <a:r>
              <a:rPr b="0" i="0" lang="en" sz="1200" u="none" cap="none" strike="noStrike">
                <a:solidFill>
                  <a:srgbClr val="000000"/>
                </a:solidFill>
                <a:latin typeface="Arial"/>
                <a:ea typeface="Arial"/>
                <a:cs typeface="Arial"/>
                <a:sym typeface="Arial"/>
              </a:rPr>
              <a:t>    </a:t>
            </a:r>
            <a:r>
              <a:rPr b="0" i="0" lang="en" sz="1000" u="none" cap="none" strike="noStrike">
                <a:solidFill>
                  <a:srgbClr val="000000"/>
                </a:solidFill>
                <a:latin typeface="Arial"/>
                <a:ea typeface="Arial"/>
                <a:cs typeface="Arial"/>
                <a:sym typeface="Arial"/>
              </a:rPr>
              <a:t>W(X,4)</a:t>
            </a:r>
            <a:endParaRPr b="0" i="0" sz="10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Arial"/>
              <a:ea typeface="Arial"/>
              <a:cs typeface="Arial"/>
              <a:sym typeface="Arial"/>
            </a:endParaRPr>
          </a:p>
        </p:txBody>
      </p:sp>
      <p:sp>
        <p:nvSpPr>
          <p:cNvPr id="192" name="Google Shape;192;p29"/>
          <p:cNvSpPr txBox="1"/>
          <p:nvPr/>
        </p:nvSpPr>
        <p:spPr>
          <a:xfrm>
            <a:off x="4482875" y="293525"/>
            <a:ext cx="1130332" cy="3682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000"/>
              <a:buFont typeface="Arial"/>
              <a:buNone/>
            </a:pPr>
            <a:r>
              <a:rPr b="0" i="0" lang="en" sz="2000" u="none" cap="none" strike="noStrike">
                <a:solidFill>
                  <a:srgbClr val="000000"/>
                </a:solidFill>
                <a:latin typeface="Arial"/>
                <a:ea typeface="Arial"/>
                <a:cs typeface="Arial"/>
                <a:sym typeface="Arial"/>
              </a:rPr>
              <a:t>Primary</a:t>
            </a:r>
            <a:endParaRPr b="0" i="0" sz="2000" u="none" cap="none" strike="noStrike">
              <a:solidFill>
                <a:srgbClr val="000000"/>
              </a:solidFill>
              <a:latin typeface="Arial"/>
              <a:ea typeface="Arial"/>
              <a:cs typeface="Arial"/>
              <a:sym typeface="Arial"/>
            </a:endParaRPr>
          </a:p>
        </p:txBody>
      </p:sp>
      <p:sp>
        <p:nvSpPr>
          <p:cNvPr id="193" name="Google Shape;193;p29"/>
          <p:cNvSpPr txBox="1"/>
          <p:nvPr/>
        </p:nvSpPr>
        <p:spPr>
          <a:xfrm>
            <a:off x="42900" y="1213775"/>
            <a:ext cx="4599900" cy="10584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lang="en" sz="1200"/>
              <a:t>value1 : value2 : value3 denotes </a:t>
            </a:r>
            <a:endParaRPr b="1" i="0" sz="1200" u="none" cap="none" strike="noStrike">
              <a:solidFill>
                <a:srgbClr val="000000"/>
              </a:solidFill>
            </a:endParaRPr>
          </a:p>
          <a:p>
            <a:pPr indent="0" lvl="0" marL="0" marR="0" rtl="0" algn="l">
              <a:lnSpc>
                <a:spcPct val="100000"/>
              </a:lnSpc>
              <a:spcBef>
                <a:spcPts val="0"/>
              </a:spcBef>
              <a:spcAft>
                <a:spcPts val="0"/>
              </a:spcAft>
              <a:buClr>
                <a:srgbClr val="000000"/>
              </a:buClr>
              <a:buSzPts val="1400"/>
              <a:buFont typeface="Arial"/>
              <a:buNone/>
            </a:pPr>
            <a:r>
              <a:rPr lang="en" sz="1200"/>
              <a:t>C</a:t>
            </a:r>
            <a:r>
              <a:rPr b="0" i="0" lang="en" sz="1200" u="none" cap="none" strike="noStrike">
                <a:solidFill>
                  <a:srgbClr val="000000"/>
                </a:solidFill>
                <a:latin typeface="Arial"/>
                <a:ea typeface="Arial"/>
                <a:cs typeface="Arial"/>
                <a:sym typeface="Arial"/>
              </a:rPr>
              <a:t>ommit Sequence Number (CSN) : Local Timestamp : Node</a:t>
            </a:r>
            <a:r>
              <a:rPr lang="en" sz="1200"/>
              <a:t> ID</a:t>
            </a:r>
            <a:endParaRPr b="0" i="0" sz="1200" u="none" cap="none" strike="noStrike">
              <a:solidFill>
                <a:srgbClr val="000000"/>
              </a:solidFill>
              <a:latin typeface="Arial"/>
              <a:ea typeface="Arial"/>
              <a:cs typeface="Arial"/>
              <a:sym typeface="Arial"/>
            </a:endParaRPr>
          </a:p>
        </p:txBody>
      </p:sp>
      <p:sp>
        <p:nvSpPr>
          <p:cNvPr id="194" name="Google Shape;194;p2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Clr>
                <a:srgbClr val="000000"/>
              </a:buClr>
              <a:buSzPts val="1000"/>
              <a:buFont typeface="Arial"/>
              <a:buNone/>
            </a:pPr>
            <a:fld id="{00000000-1234-1234-1234-123412341234}" type="slidenum">
              <a:rPr lang="en"/>
              <a:t>‹#›</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198" name="Shape 198"/>
        <p:cNvGrpSpPr/>
        <p:nvPr/>
      </p:nvGrpSpPr>
      <p:grpSpPr>
        <a:xfrm>
          <a:off x="0" y="0"/>
          <a:ext cx="0" cy="0"/>
          <a:chOff x="0" y="0"/>
          <a:chExt cx="0" cy="0"/>
        </a:xfrm>
      </p:grpSpPr>
      <p:sp>
        <p:nvSpPr>
          <p:cNvPr id="199" name="Google Shape;199;p30"/>
          <p:cNvSpPr txBox="1"/>
          <p:nvPr>
            <p:ph type="title"/>
          </p:nvPr>
        </p:nvSpPr>
        <p:spPr>
          <a:xfrm>
            <a:off x="311700" y="445025"/>
            <a:ext cx="32979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
                <a:solidFill>
                  <a:srgbClr val="000000"/>
                </a:solidFill>
              </a:rPr>
              <a:t>Bayou Writes</a:t>
            </a:r>
            <a:endParaRPr>
              <a:solidFill>
                <a:srgbClr val="000000"/>
              </a:solidFill>
            </a:endParaRPr>
          </a:p>
        </p:txBody>
      </p:sp>
      <p:pic>
        <p:nvPicPr>
          <p:cNvPr id="200" name="Google Shape;200;p30"/>
          <p:cNvPicPr preferRelativeResize="0"/>
          <p:nvPr/>
        </p:nvPicPr>
        <p:blipFill rotWithShape="1">
          <a:blip r:embed="rId3">
            <a:alphaModFix/>
          </a:blip>
          <a:srcRect b="0" l="0" r="0" t="0"/>
          <a:stretch/>
        </p:blipFill>
        <p:spPr>
          <a:xfrm>
            <a:off x="152400" y="3531825"/>
            <a:ext cx="85725" cy="381000"/>
          </a:xfrm>
          <a:prstGeom prst="rect">
            <a:avLst/>
          </a:prstGeom>
          <a:noFill/>
          <a:ln>
            <a:noFill/>
          </a:ln>
        </p:spPr>
      </p:pic>
      <p:grpSp>
        <p:nvGrpSpPr>
          <p:cNvPr id="201" name="Google Shape;201;p30"/>
          <p:cNvGrpSpPr/>
          <p:nvPr/>
        </p:nvGrpSpPr>
        <p:grpSpPr>
          <a:xfrm>
            <a:off x="4527450" y="374225"/>
            <a:ext cx="1881175" cy="2022700"/>
            <a:chOff x="5240425" y="766950"/>
            <a:chExt cx="1881175" cy="2022700"/>
          </a:xfrm>
        </p:grpSpPr>
        <p:sp>
          <p:nvSpPr>
            <p:cNvPr id="202" name="Google Shape;202;p30"/>
            <p:cNvSpPr/>
            <p:nvPr/>
          </p:nvSpPr>
          <p:spPr>
            <a:xfrm>
              <a:off x="5240425" y="789250"/>
              <a:ext cx="1862700" cy="2000400"/>
            </a:xfrm>
            <a:prstGeom prst="rect">
              <a:avLst/>
            </a:prstGeom>
            <a:solidFill>
              <a:srgbClr val="C9DAF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3" name="Google Shape;203;p30"/>
            <p:cNvSpPr/>
            <p:nvPr/>
          </p:nvSpPr>
          <p:spPr>
            <a:xfrm>
              <a:off x="5320625" y="1130200"/>
              <a:ext cx="1107900" cy="1592400"/>
            </a:xfrm>
            <a:prstGeom prst="rect">
              <a:avLst/>
            </a:prstGeom>
            <a:solidFill>
              <a:srgbClr val="D9D9D9"/>
            </a:solidFill>
            <a:ln cap="flat" cmpd="sng" w="9525">
              <a:solidFill>
                <a:schemeClr val="dk2"/>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Arial"/>
                <a:ea typeface="Arial"/>
                <a:cs typeface="Arial"/>
                <a:sym typeface="Arial"/>
              </a:endParaRPr>
            </a:p>
          </p:txBody>
        </p:sp>
        <p:sp>
          <p:nvSpPr>
            <p:cNvPr id="204" name="Google Shape;204;p30"/>
            <p:cNvSpPr txBox="1"/>
            <p:nvPr/>
          </p:nvSpPr>
          <p:spPr>
            <a:xfrm>
              <a:off x="6532675" y="1054450"/>
              <a:ext cx="570300" cy="790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P: 1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A: 0</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B: 0</a:t>
              </a:r>
              <a:endParaRPr b="0" i="0" sz="1400" u="none" cap="none" strike="noStrike">
                <a:solidFill>
                  <a:srgbClr val="000000"/>
                </a:solidFill>
                <a:latin typeface="Arial"/>
                <a:ea typeface="Arial"/>
                <a:cs typeface="Arial"/>
                <a:sym typeface="Arial"/>
              </a:endParaRPr>
            </a:p>
          </p:txBody>
        </p:sp>
        <p:sp>
          <p:nvSpPr>
            <p:cNvPr id="205" name="Google Shape;205;p30"/>
            <p:cNvSpPr txBox="1"/>
            <p:nvPr/>
          </p:nvSpPr>
          <p:spPr>
            <a:xfrm>
              <a:off x="6122350" y="766950"/>
              <a:ext cx="999250" cy="3276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Versions</a:t>
              </a:r>
              <a:endParaRPr b="0" i="0" sz="1400" u="none" cap="none" strike="noStrike">
                <a:solidFill>
                  <a:srgbClr val="000000"/>
                </a:solidFill>
                <a:latin typeface="Arial"/>
                <a:ea typeface="Arial"/>
                <a:cs typeface="Arial"/>
                <a:sym typeface="Arial"/>
              </a:endParaRPr>
            </a:p>
          </p:txBody>
        </p:sp>
      </p:grpSp>
      <p:grpSp>
        <p:nvGrpSpPr>
          <p:cNvPr id="206" name="Google Shape;206;p30"/>
          <p:cNvGrpSpPr/>
          <p:nvPr/>
        </p:nvGrpSpPr>
        <p:grpSpPr>
          <a:xfrm>
            <a:off x="2484925" y="2670625"/>
            <a:ext cx="1925750" cy="2103400"/>
            <a:chOff x="5195850" y="686250"/>
            <a:chExt cx="1925750" cy="2103400"/>
          </a:xfrm>
        </p:grpSpPr>
        <p:sp>
          <p:nvSpPr>
            <p:cNvPr id="207" name="Google Shape;207;p30"/>
            <p:cNvSpPr/>
            <p:nvPr/>
          </p:nvSpPr>
          <p:spPr>
            <a:xfrm>
              <a:off x="5240425" y="789250"/>
              <a:ext cx="1862700" cy="2000400"/>
            </a:xfrm>
            <a:prstGeom prst="rect">
              <a:avLst/>
            </a:prstGeom>
            <a:solidFill>
              <a:srgbClr val="C9DAF8"/>
            </a:solidFill>
            <a:ln cap="flat" cmpd="sng" w="9525">
              <a:solidFill>
                <a:schemeClr val="dk2"/>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8" name="Google Shape;208;p30"/>
            <p:cNvSpPr/>
            <p:nvPr/>
          </p:nvSpPr>
          <p:spPr>
            <a:xfrm>
              <a:off x="5331125" y="1130200"/>
              <a:ext cx="1097400" cy="1592400"/>
            </a:xfrm>
            <a:prstGeom prst="rect">
              <a:avLst/>
            </a:prstGeom>
            <a:solidFill>
              <a:srgbClr val="D9D9D9"/>
            </a:solidFill>
            <a:ln cap="flat" cmpd="sng" w="9525">
              <a:solidFill>
                <a:schemeClr val="dk2"/>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9" name="Google Shape;209;p30"/>
            <p:cNvSpPr txBox="1"/>
            <p:nvPr/>
          </p:nvSpPr>
          <p:spPr>
            <a:xfrm>
              <a:off x="6532675" y="1054450"/>
              <a:ext cx="570300" cy="790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P: 0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A: 0</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B: 0</a:t>
              </a:r>
              <a:endParaRPr b="0" i="0" sz="1400" u="none" cap="none" strike="noStrike">
                <a:solidFill>
                  <a:srgbClr val="000000"/>
                </a:solidFill>
                <a:latin typeface="Arial"/>
                <a:ea typeface="Arial"/>
                <a:cs typeface="Arial"/>
                <a:sym typeface="Arial"/>
              </a:endParaRPr>
            </a:p>
          </p:txBody>
        </p:sp>
        <p:sp>
          <p:nvSpPr>
            <p:cNvPr id="210" name="Google Shape;210;p30"/>
            <p:cNvSpPr txBox="1"/>
            <p:nvPr/>
          </p:nvSpPr>
          <p:spPr>
            <a:xfrm>
              <a:off x="6168221" y="766950"/>
              <a:ext cx="953379" cy="3276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Versions</a:t>
              </a:r>
              <a:endParaRPr b="0" i="0" sz="1400" u="none" cap="none" strike="noStrike">
                <a:solidFill>
                  <a:srgbClr val="000000"/>
                </a:solidFill>
                <a:latin typeface="Arial"/>
                <a:ea typeface="Arial"/>
                <a:cs typeface="Arial"/>
                <a:sym typeface="Arial"/>
              </a:endParaRPr>
            </a:p>
          </p:txBody>
        </p:sp>
        <p:sp>
          <p:nvSpPr>
            <p:cNvPr id="211" name="Google Shape;211;p30"/>
            <p:cNvSpPr txBox="1"/>
            <p:nvPr/>
          </p:nvSpPr>
          <p:spPr>
            <a:xfrm>
              <a:off x="5195850" y="686250"/>
              <a:ext cx="419100" cy="4890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00"/>
                <a:buFont typeface="Arial"/>
                <a:buNone/>
              </a:pPr>
              <a:r>
                <a:rPr b="0" i="0" lang="en" sz="2400" u="none" cap="none" strike="noStrike">
                  <a:solidFill>
                    <a:srgbClr val="000000"/>
                  </a:solidFill>
                  <a:latin typeface="Arial"/>
                  <a:ea typeface="Arial"/>
                  <a:cs typeface="Arial"/>
                  <a:sym typeface="Arial"/>
                </a:rPr>
                <a:t>A</a:t>
              </a:r>
              <a:endParaRPr b="0" i="0" sz="2400" u="none" cap="none" strike="noStrike">
                <a:solidFill>
                  <a:srgbClr val="000000"/>
                </a:solidFill>
                <a:latin typeface="Arial"/>
                <a:ea typeface="Arial"/>
                <a:cs typeface="Arial"/>
                <a:sym typeface="Arial"/>
              </a:endParaRPr>
            </a:p>
          </p:txBody>
        </p:sp>
      </p:grpSp>
      <p:grpSp>
        <p:nvGrpSpPr>
          <p:cNvPr id="212" name="Google Shape;212;p30"/>
          <p:cNvGrpSpPr/>
          <p:nvPr/>
        </p:nvGrpSpPr>
        <p:grpSpPr>
          <a:xfrm>
            <a:off x="6462100" y="2670625"/>
            <a:ext cx="1925750" cy="2103400"/>
            <a:chOff x="5195850" y="686250"/>
            <a:chExt cx="1925750" cy="2103400"/>
          </a:xfrm>
        </p:grpSpPr>
        <p:sp>
          <p:nvSpPr>
            <p:cNvPr id="213" name="Google Shape;213;p30"/>
            <p:cNvSpPr/>
            <p:nvPr/>
          </p:nvSpPr>
          <p:spPr>
            <a:xfrm>
              <a:off x="5240425" y="789250"/>
              <a:ext cx="1862700" cy="2000400"/>
            </a:xfrm>
            <a:prstGeom prst="rect">
              <a:avLst/>
            </a:prstGeom>
            <a:solidFill>
              <a:srgbClr val="C9DAF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4" name="Google Shape;214;p30"/>
            <p:cNvSpPr/>
            <p:nvPr/>
          </p:nvSpPr>
          <p:spPr>
            <a:xfrm>
              <a:off x="5319925" y="1130200"/>
              <a:ext cx="1108500" cy="1592400"/>
            </a:xfrm>
            <a:prstGeom prst="rect">
              <a:avLst/>
            </a:prstGeom>
            <a:solidFill>
              <a:srgbClr val="D9D9D9"/>
            </a:solidFill>
            <a:ln cap="flat" cmpd="sng" w="9525">
              <a:solidFill>
                <a:schemeClr val="dk2"/>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5" name="Google Shape;215;p30"/>
            <p:cNvSpPr txBox="1"/>
            <p:nvPr/>
          </p:nvSpPr>
          <p:spPr>
            <a:xfrm>
              <a:off x="6532675" y="1054450"/>
              <a:ext cx="570300" cy="790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P: 0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A: 0</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B: 0</a:t>
              </a:r>
              <a:endParaRPr b="0" i="0" sz="1400" u="none" cap="none" strike="noStrike">
                <a:solidFill>
                  <a:srgbClr val="000000"/>
                </a:solidFill>
                <a:latin typeface="Arial"/>
                <a:ea typeface="Arial"/>
                <a:cs typeface="Arial"/>
                <a:sym typeface="Arial"/>
              </a:endParaRPr>
            </a:p>
          </p:txBody>
        </p:sp>
        <p:sp>
          <p:nvSpPr>
            <p:cNvPr id="216" name="Google Shape;216;p30"/>
            <p:cNvSpPr txBox="1"/>
            <p:nvPr/>
          </p:nvSpPr>
          <p:spPr>
            <a:xfrm>
              <a:off x="6056006" y="766950"/>
              <a:ext cx="1065594" cy="3276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Versions</a:t>
              </a:r>
              <a:endParaRPr b="0" i="0" sz="1400" u="none" cap="none" strike="noStrike">
                <a:solidFill>
                  <a:srgbClr val="000000"/>
                </a:solidFill>
                <a:latin typeface="Arial"/>
                <a:ea typeface="Arial"/>
                <a:cs typeface="Arial"/>
                <a:sym typeface="Arial"/>
              </a:endParaRPr>
            </a:p>
          </p:txBody>
        </p:sp>
        <p:sp>
          <p:nvSpPr>
            <p:cNvPr id="217" name="Google Shape;217;p30"/>
            <p:cNvSpPr txBox="1"/>
            <p:nvPr/>
          </p:nvSpPr>
          <p:spPr>
            <a:xfrm>
              <a:off x="5195850" y="686250"/>
              <a:ext cx="419100" cy="4890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00"/>
                <a:buFont typeface="Arial"/>
                <a:buNone/>
              </a:pPr>
              <a:r>
                <a:rPr b="0" i="0" lang="en" sz="2400" u="none" cap="none" strike="noStrike">
                  <a:solidFill>
                    <a:srgbClr val="000000"/>
                  </a:solidFill>
                  <a:latin typeface="Arial"/>
                  <a:ea typeface="Arial"/>
                  <a:cs typeface="Arial"/>
                  <a:sym typeface="Arial"/>
                </a:rPr>
                <a:t>B</a:t>
              </a:r>
              <a:endParaRPr b="0" i="0" sz="2400" u="none" cap="none" strike="noStrike">
                <a:solidFill>
                  <a:srgbClr val="000000"/>
                </a:solidFill>
                <a:latin typeface="Arial"/>
                <a:ea typeface="Arial"/>
                <a:cs typeface="Arial"/>
                <a:sym typeface="Arial"/>
              </a:endParaRPr>
            </a:p>
          </p:txBody>
        </p:sp>
      </p:grpSp>
      <p:sp>
        <p:nvSpPr>
          <p:cNvPr id="218" name="Google Shape;218;p30"/>
          <p:cNvSpPr txBox="1"/>
          <p:nvPr/>
        </p:nvSpPr>
        <p:spPr>
          <a:xfrm>
            <a:off x="7192200" y="1087300"/>
            <a:ext cx="837600" cy="3810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Client 1</a:t>
            </a:r>
            <a:endParaRPr b="0" i="0" sz="1400" u="none" cap="none" strike="noStrike">
              <a:solidFill>
                <a:srgbClr val="000000"/>
              </a:solidFill>
              <a:latin typeface="Arial"/>
              <a:ea typeface="Arial"/>
              <a:cs typeface="Arial"/>
              <a:sym typeface="Arial"/>
            </a:endParaRPr>
          </a:p>
        </p:txBody>
      </p:sp>
      <p:cxnSp>
        <p:nvCxnSpPr>
          <p:cNvPr id="219" name="Google Shape;219;p30"/>
          <p:cNvCxnSpPr/>
          <p:nvPr/>
        </p:nvCxnSpPr>
        <p:spPr>
          <a:xfrm flipH="1">
            <a:off x="6408000" y="1310100"/>
            <a:ext cx="784200" cy="195900"/>
          </a:xfrm>
          <a:prstGeom prst="straightConnector1">
            <a:avLst/>
          </a:prstGeom>
          <a:noFill/>
          <a:ln cap="flat" cmpd="sng" w="9525">
            <a:solidFill>
              <a:schemeClr val="dk2"/>
            </a:solidFill>
            <a:prstDash val="solid"/>
            <a:round/>
            <a:headEnd len="sm" w="sm" type="none"/>
            <a:tailEnd len="med" w="med" type="triangle"/>
          </a:ln>
        </p:spPr>
      </p:cxnSp>
      <p:sp>
        <p:nvSpPr>
          <p:cNvPr id="220" name="Google Shape;220;p30"/>
          <p:cNvSpPr txBox="1"/>
          <p:nvPr/>
        </p:nvSpPr>
        <p:spPr>
          <a:xfrm>
            <a:off x="6533525" y="1452225"/>
            <a:ext cx="1265400" cy="598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W(Y, 8)</a:t>
            </a:r>
            <a:endParaRPr b="0" i="0" sz="1400" u="none" cap="none" strike="noStrike">
              <a:solidFill>
                <a:srgbClr val="000000"/>
              </a:solidFill>
              <a:latin typeface="Arial"/>
              <a:ea typeface="Arial"/>
              <a:cs typeface="Arial"/>
              <a:sym typeface="Arial"/>
            </a:endParaRPr>
          </a:p>
        </p:txBody>
      </p:sp>
      <p:sp>
        <p:nvSpPr>
          <p:cNvPr id="221" name="Google Shape;221;p30"/>
          <p:cNvSpPr txBox="1"/>
          <p:nvPr/>
        </p:nvSpPr>
        <p:spPr>
          <a:xfrm>
            <a:off x="4577925" y="684325"/>
            <a:ext cx="1201800" cy="13890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∞:1:P</a:t>
            </a:r>
            <a:r>
              <a:rPr b="0" i="0" lang="en" sz="1200" u="none" cap="none" strike="noStrike">
                <a:solidFill>
                  <a:srgbClr val="000000"/>
                </a:solidFill>
                <a:latin typeface="Arial"/>
                <a:ea typeface="Arial"/>
                <a:cs typeface="Arial"/>
                <a:sym typeface="Arial"/>
              </a:rPr>
              <a:t>    </a:t>
            </a:r>
            <a:r>
              <a:rPr b="0" i="0" lang="en" sz="1000" u="none" cap="none" strike="noStrike">
                <a:solidFill>
                  <a:srgbClr val="000000"/>
                </a:solidFill>
                <a:latin typeface="Arial"/>
                <a:ea typeface="Arial"/>
                <a:cs typeface="Arial"/>
                <a:sym typeface="Arial"/>
              </a:rPr>
              <a:t>W(X,4)</a:t>
            </a:r>
            <a:endParaRPr b="0" i="0" sz="10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Arial"/>
              <a:ea typeface="Arial"/>
              <a:cs typeface="Arial"/>
              <a:sym typeface="Arial"/>
            </a:endParaRPr>
          </a:p>
        </p:txBody>
      </p:sp>
      <p:sp>
        <p:nvSpPr>
          <p:cNvPr id="222" name="Google Shape;222;p30"/>
          <p:cNvSpPr txBox="1"/>
          <p:nvPr/>
        </p:nvSpPr>
        <p:spPr>
          <a:xfrm>
            <a:off x="4482875" y="293525"/>
            <a:ext cx="1130332" cy="3682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000"/>
              <a:buFont typeface="Arial"/>
              <a:buNone/>
            </a:pPr>
            <a:r>
              <a:rPr b="0" i="0" lang="en" sz="2000" u="none" cap="none" strike="noStrike">
                <a:solidFill>
                  <a:srgbClr val="000000"/>
                </a:solidFill>
                <a:latin typeface="Arial"/>
                <a:ea typeface="Arial"/>
                <a:cs typeface="Arial"/>
                <a:sym typeface="Arial"/>
              </a:rPr>
              <a:t>Primary</a:t>
            </a:r>
            <a:endParaRPr b="0" i="0" sz="2000" u="none" cap="none" strike="noStrike">
              <a:solidFill>
                <a:srgbClr val="000000"/>
              </a:solidFill>
              <a:latin typeface="Arial"/>
              <a:ea typeface="Arial"/>
              <a:cs typeface="Arial"/>
              <a:sym typeface="Arial"/>
            </a:endParaRPr>
          </a:p>
        </p:txBody>
      </p:sp>
      <p:sp>
        <p:nvSpPr>
          <p:cNvPr id="223" name="Google Shape;223;p30"/>
          <p:cNvSpPr txBox="1"/>
          <p:nvPr/>
        </p:nvSpPr>
        <p:spPr>
          <a:xfrm>
            <a:off x="719508" y="2583125"/>
            <a:ext cx="837600" cy="3810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Client 2</a:t>
            </a:r>
            <a:endParaRPr b="0" i="0" sz="1400" u="none" cap="none" strike="noStrike">
              <a:solidFill>
                <a:srgbClr val="000000"/>
              </a:solidFill>
              <a:latin typeface="Arial"/>
              <a:ea typeface="Arial"/>
              <a:cs typeface="Arial"/>
              <a:sym typeface="Arial"/>
            </a:endParaRPr>
          </a:p>
        </p:txBody>
      </p:sp>
      <p:cxnSp>
        <p:nvCxnSpPr>
          <p:cNvPr id="224" name="Google Shape;224;p30"/>
          <p:cNvCxnSpPr/>
          <p:nvPr/>
        </p:nvCxnSpPr>
        <p:spPr>
          <a:xfrm>
            <a:off x="1557108" y="2889275"/>
            <a:ext cx="972392" cy="1255669"/>
          </a:xfrm>
          <a:prstGeom prst="straightConnector1">
            <a:avLst/>
          </a:prstGeom>
          <a:noFill/>
          <a:ln cap="flat" cmpd="sng" w="9525">
            <a:solidFill>
              <a:schemeClr val="dk2"/>
            </a:solidFill>
            <a:prstDash val="solid"/>
            <a:round/>
            <a:headEnd len="sm" w="sm" type="none"/>
            <a:tailEnd len="med" w="med" type="triangle"/>
          </a:ln>
        </p:spPr>
      </p:cxnSp>
      <p:sp>
        <p:nvSpPr>
          <p:cNvPr id="225" name="Google Shape;225;p30"/>
          <p:cNvSpPr txBox="1"/>
          <p:nvPr/>
        </p:nvSpPr>
        <p:spPr>
          <a:xfrm>
            <a:off x="783187" y="2860225"/>
            <a:ext cx="1265400" cy="598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W(X, 3)</a:t>
            </a:r>
            <a:endParaRPr b="0" i="0" sz="1400" u="none" cap="none" strike="noStrike">
              <a:solidFill>
                <a:srgbClr val="000000"/>
              </a:solidFill>
              <a:latin typeface="Arial"/>
              <a:ea typeface="Arial"/>
              <a:cs typeface="Arial"/>
              <a:sym typeface="Arial"/>
            </a:endParaRPr>
          </a:p>
        </p:txBody>
      </p:sp>
      <p:sp>
        <p:nvSpPr>
          <p:cNvPr id="226" name="Google Shape;226;p30"/>
          <p:cNvSpPr txBox="1"/>
          <p:nvPr/>
        </p:nvSpPr>
        <p:spPr>
          <a:xfrm>
            <a:off x="42900" y="1213775"/>
            <a:ext cx="4599900" cy="10584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lang="en" sz="1200"/>
              <a:t>value1 : value2 : value3 denotes </a:t>
            </a:r>
            <a:endParaRPr b="1" i="0" sz="1200" u="none" cap="none" strike="noStrike">
              <a:solidFill>
                <a:srgbClr val="000000"/>
              </a:solidFill>
            </a:endParaRPr>
          </a:p>
          <a:p>
            <a:pPr indent="0" lvl="0" marL="0" marR="0" rtl="0" algn="l">
              <a:lnSpc>
                <a:spcPct val="100000"/>
              </a:lnSpc>
              <a:spcBef>
                <a:spcPts val="0"/>
              </a:spcBef>
              <a:spcAft>
                <a:spcPts val="0"/>
              </a:spcAft>
              <a:buClr>
                <a:srgbClr val="000000"/>
              </a:buClr>
              <a:buSzPts val="1400"/>
              <a:buFont typeface="Arial"/>
              <a:buNone/>
            </a:pPr>
            <a:r>
              <a:rPr lang="en" sz="1200"/>
              <a:t>C</a:t>
            </a:r>
            <a:r>
              <a:rPr b="0" i="0" lang="en" sz="1200" u="none" cap="none" strike="noStrike">
                <a:solidFill>
                  <a:srgbClr val="000000"/>
                </a:solidFill>
                <a:latin typeface="Arial"/>
                <a:ea typeface="Arial"/>
                <a:cs typeface="Arial"/>
                <a:sym typeface="Arial"/>
              </a:rPr>
              <a:t>ommit Sequence Number (CSN) : Local Timestamp : Node</a:t>
            </a:r>
            <a:r>
              <a:rPr lang="en" sz="1200"/>
              <a:t> ID</a:t>
            </a:r>
            <a:endParaRPr b="0" i="0" sz="1200" u="none" cap="none" strike="noStrike">
              <a:solidFill>
                <a:srgbClr val="000000"/>
              </a:solidFill>
              <a:latin typeface="Arial"/>
              <a:ea typeface="Arial"/>
              <a:cs typeface="Arial"/>
              <a:sym typeface="Arial"/>
            </a:endParaRPr>
          </a:p>
        </p:txBody>
      </p:sp>
      <p:sp>
        <p:nvSpPr>
          <p:cNvPr id="227" name="Google Shape;227;p3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Clr>
                <a:srgbClr val="000000"/>
              </a:buClr>
              <a:buSzPts val="1000"/>
              <a:buFont typeface="Arial"/>
              <a:buNone/>
            </a:pPr>
            <a:fld id="{00000000-1234-1234-1234-123412341234}" type="slidenum">
              <a:rPr lang="en"/>
              <a:t>‹#›</a:t>
            </a:fld>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Dark">
  <a:themeElements>
    <a:clrScheme name="Simple Dark">
      <a:dk1>
        <a:srgbClr val="FFFFFF"/>
      </a:dk1>
      <a:lt1>
        <a:srgbClr val="212121"/>
      </a:lt1>
      <a:dk2>
        <a:srgbClr val="303030"/>
      </a:dk2>
      <a:lt2>
        <a:srgbClr val="ADADAD"/>
      </a:lt2>
      <a:accent1>
        <a:srgbClr val="009688"/>
      </a:accent1>
      <a:accent2>
        <a:srgbClr val="EEEEEE"/>
      </a:accent2>
      <a:accent3>
        <a:srgbClr val="78909C"/>
      </a:accent3>
      <a:accent4>
        <a:srgbClr val="FFAB40"/>
      </a:accent4>
      <a:accent5>
        <a:srgbClr val="4DD0E1"/>
      </a:accent5>
      <a:accent6>
        <a:srgbClr val="EEFF41"/>
      </a:accent6>
      <a:hlink>
        <a:srgbClr val="4DD0E1"/>
      </a:hlink>
      <a:folHlink>
        <a:srgbClr val="4DD0E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file>