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1" r:id="rId3"/>
    <p:sldId id="274" r:id="rId4"/>
    <p:sldId id="31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319" r:id="rId1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5"/>
    <p:restoredTop sz="85034"/>
  </p:normalViewPr>
  <p:slideViewPr>
    <p:cSldViewPr snapToGrid="0" snapToObjects="1">
      <p:cViewPr varScale="1">
        <p:scale>
          <a:sx n="108" d="100"/>
          <a:sy n="108" d="100"/>
        </p:scale>
        <p:origin x="174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Q:</a:t>
            </a:r>
            <a:r>
              <a:rPr lang="en-US" b="0" baseline="0" dirty="0"/>
              <a:t> </a:t>
            </a:r>
            <a:r>
              <a:rPr lang="en-US" b="0" dirty="0"/>
              <a:t>How can we get such a FIFO channel?</a:t>
            </a:r>
          </a:p>
          <a:p>
            <a:r>
              <a:rPr lang="en-US" b="0" dirty="0"/>
              <a:t>A: At</a:t>
            </a:r>
            <a:r>
              <a:rPr lang="en-US" b="0" baseline="0" dirty="0"/>
              <a:t>-least-once retransmission + at-most-once deduplication + ordering of messages (</a:t>
            </a:r>
            <a:r>
              <a:rPr lang="en-US" b="0" baseline="0" dirty="0" err="1"/>
              <a:t>seq</a:t>
            </a:r>
            <a:r>
              <a:rPr lang="en-US" b="0" baseline="0" dirty="0"/>
              <a:t> no + delivery in </a:t>
            </a:r>
            <a:r>
              <a:rPr lang="en-US" b="0" baseline="0" dirty="0" err="1"/>
              <a:t>seq</a:t>
            </a:r>
            <a:r>
              <a:rPr lang="en-US" b="0" baseline="0" dirty="0"/>
              <a:t> no order)</a:t>
            </a:r>
          </a:p>
          <a:p>
            <a:r>
              <a:rPr lang="en-US" b="0" baseline="0" dirty="0"/>
              <a:t>A: TCP provides all of the above for us as long as processes do not fail (which we assumed here)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7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Disappearing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  <a:endParaRPr lang="en-US" dirty="0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25008"/>
            <a:ext cx="9601200" cy="1000896"/>
          </a:xfrm>
        </p:spPr>
        <p:txBody>
          <a:bodyPr>
            <a:no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snapshots, then sends Y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Q receives Y, then snapshots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went wrong?  We should have captured the state of the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to track this state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>
              <a:lnSpc>
                <a:spcPct val="110000"/>
              </a:lnSpc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  <a:spcBef>
                <a:spcPts val="3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  <a:spcBef>
                <a:spcPts val="3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Overview</a:t>
            </a: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pPr>
              <a:lnSpc>
                <a:spcPct val="100000"/>
              </a:lnSpc>
            </a:pPr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46375"/>
            <a:ext cx="10515600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Sending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2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14892"/>
            <a:ext cx="10515600" cy="20857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pPr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Then, Q receives marker ▲</a:t>
            </a:r>
          </a:p>
          <a:p>
            <a:pPr>
              <a:lnSpc>
                <a:spcPct val="100000"/>
              </a:lnSpc>
            </a:pPr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46375"/>
            <a:ext cx="10920046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(1/2)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30616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336568"/>
            <a:ext cx="10333893" cy="1975401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Q sends marker to P</a:t>
            </a:r>
          </a:p>
          <a:p>
            <a:pPr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>
                <a:ea typeface="Helvetica Neue Medium" charset="0"/>
                <a:cs typeface="Helvetica Neue Medium" charset="0"/>
              </a:rPr>
              <a:t>, then marker ▲</a:t>
            </a:r>
          </a:p>
          <a:p>
            <a:pPr>
              <a:lnSpc>
                <a:spcPct val="100000"/>
              </a:lnSpc>
            </a:pPr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>
              <a:lnSpc>
                <a:spcPct val="100000"/>
              </a:lnSpc>
            </a:pPr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246375"/>
            <a:ext cx="11107615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(2/2)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have received a marker (and recorded their own state)</a:t>
            </a:r>
          </a:p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N–1 incoming channels (and recorded their states)</a:t>
            </a:r>
          </a:p>
          <a:p>
            <a:pPr>
              <a:lnSpc>
                <a:spcPct val="100000"/>
              </a:lnSpc>
              <a:spcBef>
                <a:spcPts val="2800"/>
              </a:spcBef>
            </a:pPr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local states 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</a:t>
            </a:r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a Snapshot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en-US" dirty="0"/>
              <a:t>Distributed Global Snapshots</a:t>
            </a:r>
          </a:p>
          <a:p>
            <a:pPr lvl="1">
              <a:lnSpc>
                <a:spcPct val="100000"/>
              </a:lnSpc>
              <a:spcBef>
                <a:spcPts val="2200"/>
              </a:spcBef>
            </a:pPr>
            <a:r>
              <a:rPr lang="en-US" dirty="0"/>
              <a:t>FIFO Channels: we can do that!</a:t>
            </a:r>
          </a:p>
          <a:p>
            <a:pPr lvl="1">
              <a:lnSpc>
                <a:spcPct val="100000"/>
              </a:lnSpc>
              <a:spcBef>
                <a:spcPts val="2200"/>
              </a:spcBef>
            </a:pPr>
            <a:r>
              <a:rPr lang="en-US" dirty="0" err="1"/>
              <a:t>Chandy-Lamport</a:t>
            </a:r>
            <a:r>
              <a:rPr lang="en-US" dirty="0"/>
              <a:t> algorithm: use </a:t>
            </a:r>
            <a:r>
              <a:rPr lang="en-US" dirty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>
              <a:lnSpc>
                <a:spcPct val="100000"/>
              </a:lnSpc>
              <a:spcBef>
                <a:spcPts val="2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N processes in the system with no process failures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There are two first-in, first-out, unidirectional channels between every process pair P and Q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All messages sent on channels arrive intact, unduplicated, in 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FIFO communication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432"/>
          </a:xfrm>
        </p:spPr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order”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Q: Arrive?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Q: Intact?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Q: Unduplicated?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Q: In order?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TCP provides all of these when processes don’t fail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4993" y="1690688"/>
            <a:ext cx="74915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At-least-once retransmission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Network layer checksums 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At-most-once deduplication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dirty="0"/>
              <a:t>Sender include sequence numbers,</a:t>
            </a:r>
            <a:br>
              <a:rPr lang="en-US" dirty="0"/>
            </a:br>
            <a:r>
              <a:rPr lang="en-US" dirty="0"/>
              <a:t>receiver only delivers in sequence order </a:t>
            </a:r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running on a number of physical servers</a:t>
            </a:r>
          </a:p>
          <a:p>
            <a:pPr>
              <a:lnSpc>
                <a:spcPct val="100000"/>
              </a:lnSpc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lnSpc>
                <a:spcPct val="100000"/>
              </a:lnSpc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and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32128" cy="48958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800"/>
              </a:spcBef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lnSpc>
                <a:spcPct val="110000"/>
              </a:lnSpc>
              <a:spcBef>
                <a:spcPts val="2800"/>
              </a:spcBef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Collecting garbage: Remove objects that aren’t referenced</a:t>
            </a:r>
          </a:p>
          <a:p>
            <a:pPr>
              <a:lnSpc>
                <a:spcPct val="110000"/>
              </a:lnSpc>
              <a:spcBef>
                <a:spcPts val="2800"/>
              </a:spcBef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 waits for 1...   ...   ...</a:t>
            </a:r>
          </a:p>
          <a:p>
            <a:pPr>
              <a:lnSpc>
                <a:spcPct val="110000"/>
              </a:lnSpc>
              <a:spcBef>
                <a:spcPts val="2800"/>
              </a:spcBef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Other debugging: A little easier to work with than printf</a:t>
            </a:r>
            <a:r>
              <a:rPr lang="mr-IN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Just synchronize local clocks?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333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records state at some agreed-upon time</a:t>
            </a:r>
          </a:p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But system clocks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skew,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significantly with respect to CPU process’ clock cycle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we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wouldn’t record messages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between processes</a:t>
            </a:r>
          </a:p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Do we need synchronization?</a:t>
            </a:r>
          </a:p>
          <a:p>
            <a:pPr>
              <a:lnSpc>
                <a:spcPct val="110000"/>
              </a:lnSpc>
              <a:spcBef>
                <a:spcPts val="2200"/>
              </a:spcBef>
            </a:pP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did Lamport realize about ordering events?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B1F5-C347-D84D-B6CD-F310A67810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19050"/>
            <a:ext cx="9601200" cy="1383082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spc="0" dirty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pPr>
              <a:spcBef>
                <a:spcPts val="2200"/>
              </a:spcBef>
            </a:pPr>
            <a:r>
              <a:rPr lang="en-US" spc="0" dirty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pPr>
              <a:spcBef>
                <a:spcPts val="2200"/>
              </a:spcBef>
            </a:pPr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ts val="1200"/>
              </a:spcBef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spcBef>
                  <a:spcPts val="1200"/>
                </a:spcBef>
                <a:defRPr/>
              </a:pPr>
              <a:t>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pc="0" dirty="0">
                <a:ea typeface="Helvetica Neue Medium" charset="0"/>
                <a:cs typeface="Helvetica Neue Medium" charset="0"/>
              </a:rPr>
              <a:t>System model: Graphical 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chemeClr val="tx2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2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chemeClr val="bg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bg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from a process perspective</a:t>
            </a:r>
          </a:p>
          <a:p>
            <a:pPr>
              <a:spcBef>
                <a:spcPts val="2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pPr>
              <a:spcBef>
                <a:spcPts val="2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</TotalTime>
  <Words>1012</Words>
  <Application>Microsoft Macintosh PowerPoint</Application>
  <PresentationFormat>Widescreen</PresentationFormat>
  <Paragraphs>204</Paragraphs>
  <Slides>18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 Neue Medium</vt:lpstr>
      <vt:lpstr>Office Theme</vt:lpstr>
      <vt:lpstr>Distributed Snapshots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Just synchronize local clocks?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Terminating a Snapshot</vt:lpstr>
      <vt:lpstr>Take-away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37</cp:revision>
  <cp:lastPrinted>2019-09-30T00:42:54Z</cp:lastPrinted>
  <dcterms:created xsi:type="dcterms:W3CDTF">2018-09-09T13:59:16Z</dcterms:created>
  <dcterms:modified xsi:type="dcterms:W3CDTF">2022-02-12T22:20:18Z</dcterms:modified>
</cp:coreProperties>
</file>