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332" r:id="rId2"/>
    <p:sldId id="298" r:id="rId3"/>
    <p:sldId id="274" r:id="rId4"/>
    <p:sldId id="32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300" r:id="rId14"/>
    <p:sldId id="301" r:id="rId15"/>
    <p:sldId id="302" r:id="rId16"/>
    <p:sldId id="303" r:id="rId17"/>
    <p:sldId id="328" r:id="rId18"/>
    <p:sldId id="329" r:id="rId19"/>
    <p:sldId id="330" r:id="rId20"/>
    <p:sldId id="333" r:id="rId21"/>
    <p:sldId id="335" r:id="rId22"/>
    <p:sldId id="310" r:id="rId23"/>
    <p:sldId id="277" r:id="rId24"/>
    <p:sldId id="276" r:id="rId25"/>
    <p:sldId id="279" r:id="rId26"/>
    <p:sldId id="305" r:id="rId27"/>
    <p:sldId id="306" r:id="rId28"/>
    <p:sldId id="319" r:id="rId29"/>
    <p:sldId id="318" r:id="rId30"/>
    <p:sldId id="307" r:id="rId31"/>
    <p:sldId id="296" r:id="rId32"/>
    <p:sldId id="334" r:id="rId33"/>
    <p:sldId id="336" r:id="rId34"/>
    <p:sldId id="321" r:id="rId35"/>
    <p:sldId id="322" r:id="rId36"/>
    <p:sldId id="323" r:id="rId37"/>
    <p:sldId id="326" r:id="rId38"/>
    <p:sldId id="297" r:id="rId39"/>
    <p:sldId id="327" r:id="rId4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1"/>
    <p:restoredTop sz="93596"/>
  </p:normalViewPr>
  <p:slideViewPr>
    <p:cSldViewPr>
      <p:cViewPr varScale="1">
        <p:scale>
          <a:sx n="89" d="100"/>
          <a:sy n="89" d="100"/>
        </p:scale>
        <p:origin x="3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CDB05493-9804-9D44-9C53-8B39DF55C0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5F09ECB-8336-7C49-A0CB-7438B33419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2E2D6CEC-0B18-CD49-9C5E-5EF7519B96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6EC7FAC2-1EE9-6B4C-A854-EB4D45F019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anose="02070309020205020404" pitchFamily="49" charset="0"/>
              </a:defRPr>
            </a:lvl1pPr>
          </a:lstStyle>
          <a:p>
            <a:fld id="{206F5170-9A5C-9243-99E4-89A13068E5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8BC61664-EEBA-C94D-9022-E33118BA40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85283CDD-F009-3544-A921-CBAD77A6C4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B0671B4-59EB-724B-8C0F-FD68A26B693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3F952864-3335-E341-B247-9E14785673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564C7816-CE30-1944-9CFE-AE18A0F11F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0A9E7D72-ECE4-BA48-B1D7-E5E43F1F6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86C4907C-B33D-6E47-B3A9-7EDB8900BE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8B36AA5-7CE3-4840-AC8B-947AE2B84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1E8BD9-C1BD-4849-B5A9-A8B5FA3122E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9B7661C-E514-B648-A03E-1B7D672A90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26A37E6-C437-2B40-9B34-F7DAE915F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54C2D6B-A908-8D4D-9917-DDF58B843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264882-920C-2E41-8998-500F9283298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E301DC3-B3ED-324E-875C-22C432A412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AFDBB82-530F-C741-ABB9-B58829764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E08CEFD-F00D-A143-B8EB-F60A832D5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764BEC-2858-D543-9306-3311FEB218F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EE3948A-F20A-E44B-BE75-9476C5ADA1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75639C9-A829-7D41-95B1-48810FF7E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A707F3-8D8D-7B49-8B35-121A045B8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A98CA6-6B44-4043-8169-4F9442D8A9B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A23C826-CEFC-2D41-82E7-F6C15A3C2B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BAF6FE4-50C7-B847-9B7A-D3105FA8D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F92FA6E-92E0-574F-8BE6-86A060D6C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8D89AF-B700-4E49-B907-046CE74FBFD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85BA941-1C0B-6E48-947A-923D29CC53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374785A-C01C-0C46-9955-B01A965B6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D34BD11-8568-0143-82A4-2C5CF9087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34109A-2473-C141-A64C-D5865D1EAAD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9C01067-21E9-864D-84CB-FF91568AF6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1923D9E-A971-404B-BE3C-DEECD8776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0C8B47B-173B-7944-8907-0587342ABC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82E8AB-DF08-BD4C-BF93-D5C1A4B9E22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9E74AD-9269-B54D-AC08-6F61B10547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27491FD-9939-4042-A3F7-DA60C6941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B1C2AD1-9D70-A14A-9924-3F48FF7FD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FE3538-7DA9-B847-91E8-7DD28CC6E09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7C648F7-14D7-4649-88DA-A7310C6328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710287F-3DB6-3146-AEB3-4B5ACD76E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89142B9-34F5-074C-8A7A-D1C313A87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5D2607-BCBD-B341-B3F1-B18002B118F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F872E17-C786-5340-8D9E-652D75EEA1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8F7EEF5-EEF6-0745-9988-EBA55EAB2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5F455B80-E331-BB4D-B49C-9F5A94CF3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8EAA841-F1C4-2446-BE9B-3F77F318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80FF8B3-1A8A-CA42-A9CD-6FD414F6B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0CD535-AE12-5D44-B2FF-D2DF500F389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5F455B80-E331-BB4D-B49C-9F5A94CF3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8EAA841-F1C4-2446-BE9B-3F77F318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Loss is primary caused by bit errors:  B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hosts on subset see all communication:  A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80FF8B3-1A8A-CA42-A9CD-6FD414F6B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0CD535-AE12-5D44-B2FF-D2DF500F389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4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379D452-B738-FD4C-88D6-B15436E23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B54829-8770-D74A-8C2C-F9956C2DDEA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0ECEDA-437C-A548-A673-11C4006CD1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B9F8C6C-5A00-B743-967E-C7AC1C761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52B68B5-1A51-354C-82D6-6B7F050D9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A2D189-8FDB-DF4D-9F31-9579B733D91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C1A6225-7A1B-D749-B1C1-3A2D95EF55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9BE2740-48F9-084B-AD97-4CF0039FA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27C96CE-C976-C340-8875-F9FB8CDB3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CEAA51-347F-E445-A562-35213C970C5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705BB14-996C-1E49-B4FB-2B759DCA3D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B9F5DEA1-D273-E74A-BF93-969000A34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367BB64-D854-AB40-937A-DBE5F6125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8D9453-B1A0-4F4B-ADDE-3D717174CFA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B8D0C77-C8F4-0A46-A67C-80D8943B55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03233D1-823E-8543-9258-B1395EFCB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9AFA46A-DE1F-B644-95D5-7612B9D9D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E8CD6E-9CCF-EC46-A8DA-3CD92A25810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CA0AD22-2C33-1346-A22F-529E958D58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7AC9611-612C-F942-9D3F-58FD8CAEF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8CC7E18-A366-9B4D-A762-97427836E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C2CFB4-12C4-9648-879A-C427F6EF5D2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97B8306-3483-D547-94E5-31063BAFBE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3A07A17-B898-EF42-B70D-8B92ADE48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4503FA85-E429-9C43-BE08-13D2C4178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027CE5-5D6C-584F-BE74-B26E3941C6B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BC4A462-46B8-9148-8CA7-FF5E8D66F7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04DDC60-57E0-F64E-942D-77F002888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160C4B3-F389-714B-BEF6-D98C9DD9E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4F000B-D6EA-134C-9971-F7073701844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FD60A70-9E2B-5E46-9DD7-15D658329E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E0BABF02-B6FF-F34A-ADEB-8165751CC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5ADACB5D-C102-4147-8F78-9992A10ED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17DC2612-948C-B940-8483-B5EFA573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Question:  why bluetooth use this approach of TDMA, rather than CSMA?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C599086C-4950-DC41-8807-C8AF25E91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FCC803-94A2-4E45-9EF3-C53BF156305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C5F21BF4-7DF4-3B49-AEA1-A1525E14B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5C238F-51A6-DB4C-9D00-DF6A737C3AD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74E6088-FA6C-2249-9035-9CDC2BD11F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18BE8FDA-2F88-B544-A0D3-DDE04393C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F94A4E8-6660-064F-B961-35580CB24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47ABE0-8C44-904B-B31E-59ED5F0C727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FCF90F7-383F-B34C-B166-34D38194CD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E21A829-51DB-7B40-9653-BF1ACC0A8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0C7E23C-18E8-AF41-B72F-6BAC34048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64E512-2B4B-EF4E-9F10-BC66505B33E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1765C1D-AC6C-574F-A859-1943A0DA7D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47E9726-8A1E-2A48-BE2C-E8939EBFD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EB34BE3-FA46-2A4D-97CA-420F1637F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403197-857D-624F-8E5D-D1F6E1DC846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AABFB33-322C-6548-9613-4B1394B37A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1F5A4B2-C199-AB4D-BBE1-2DD27F754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848881B-400D-7C48-93C0-96ABB5825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23A618-4ABA-3240-A970-B6E13177D9F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ADC4FB4-67D9-CB49-B6DF-9639D30B18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47FA8E5-A5D1-BD43-9A94-43014BB86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01839C2-D0F4-EC41-9D18-7936B0F84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BFBD1F-47A7-0542-80B3-BFEC0A5CC9B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F3A4D70-EE19-AA4D-B3E8-43BB0D36CF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E445B0-6D4C-5543-8705-A9D221EED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29091AB-F4E9-9943-9716-277B5B08A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3B6EE7-80D6-614D-9F87-071947B35D5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0F0F454-F134-C34B-9800-4E5217B7C3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4CED18D-2D07-8343-B393-EF89B05C3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A20F9FA-8929-3043-A0C8-6DE27B78A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1D51F3-56FB-AD41-90B7-0E6E08E8B52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72BDB30-221F-DE4A-83E0-946DF16101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7EF23E9-B2DC-A742-AE03-D4ECB0759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EA7F5DC-BC80-EB4B-A42C-D712D4645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93D709-F989-BE4D-AD6F-D76C2BEDC00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E8BDD17-D790-054B-8B1E-1D2A1CCD40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69BB1B5-A514-484A-A9FF-12E77A16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7D644-07CC-8144-B680-5D8A7637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09335C-E54F-5549-A95A-F31B9087D4F5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B0C1C-F0FE-B649-BA61-BC48E1F0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C29AF-EEB9-E048-8BB4-64F7FB91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EEFA-5FE5-7943-A979-425F42894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7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4CE71-A5F3-5E42-ADD5-5916AD2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EF9A26-6067-FE4C-8FAB-683DE6F7F90D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E89E5-46A2-6545-A85D-7F3DC268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290D-16B6-2A4D-AF88-F4A94601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A777A-FBB6-0542-8DC9-80B024839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EFA0-24C9-7B43-A9BB-0D6A7893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95BC14-966B-8347-8684-959FFAA5036B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D10F-236E-A845-B7F1-401C362F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4C241-6BF2-5D4E-84AF-EF3C4A37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6DB2F-44B3-5C48-8105-F38E373A6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5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C198B-CDAD-7C4D-8BEC-5361A843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B38108-C33F-4649-ACEE-9E5DA2A00321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419C1-28D3-A347-9D72-498E997C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03E54-DAC2-B441-9B2D-B70C8FCC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AD821-6AFB-5D47-BABF-BDEBBFFBC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98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E8A6-304F-5144-B252-B6313934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A431E3-5D3F-AB45-9C06-3F3F0680214F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29FA7-A7E3-2746-9F78-C1F22805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A3EB-F30E-0B45-B000-80C95A9E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617F3-0069-AD47-B074-D31120E5D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74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2BDA7-8090-0145-B5A7-5660B7DD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5F894D-5886-1548-A33A-52861D138B22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0DD8E-7C8B-2B47-9487-ABD4D33F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DA689-65F8-314B-8E11-326FA6F9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C4AF6-66EF-CE4A-87E8-CE795A18D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5CBE7-B642-F147-BEE5-30B68972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A319D7-F416-D040-A592-20CF7FFEF8E1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F6526-FD19-8D40-890C-B1127DAB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245CF-7630-BB4E-89D0-D89EC77D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8AA3-1681-2641-894D-F104DC14D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0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0B641-2170-FA4F-B479-0E18FA5F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620EA8-58C7-9945-BC6A-B18A7979142E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36FD9-9572-1741-835D-6EE22F91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B33B4-66AA-D54B-B4C7-C1CB9F16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55624-04B8-BC46-86DD-928CC83A7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9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DC95E-091A-764E-9DE6-5393493A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E62543-98E0-DC4C-8686-49C49EDAE273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B6158-77EA-B947-9363-6E0EFA3A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1E9E-1F20-9F42-A196-495EB3F0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04DA-6C6A-7949-B709-708E12C9C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26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618EB-7BCE-5D45-A330-ABB0E40A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371DD2-A1B1-C54D-A766-5BE0025FBA80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8FF97-2E48-6047-A603-1687977D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2E6F5-8BAE-5540-9C39-1C519F1C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D27E0-8F70-424D-9670-586D80EF8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85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985F2-0BAF-4E47-A227-914BC572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F7C74D-A747-A04D-A199-D2ACC509774B}" type="datetime1">
              <a:rPr lang="en-US" altLang="en-US"/>
              <a:pPr/>
              <a:t>4/8/20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4925F-E09D-A34D-9A27-AC0F885E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F39E7-3256-4E4A-B450-F1733A1A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52F11-8886-494D-942F-04863E1EC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74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0368566-451A-7949-BDA0-02D8D1AFB4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999C93-8F59-CA47-9FF5-2A05CBB87F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3A20-A032-A044-95D8-27BE5DEC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-603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8FDF3E8-AE48-724A-B651-CB67444754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lue.utb.edu/itnet/clipart/interWireless.jpg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33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9.bin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30.bin"/><Relationship Id="rId28" Type="http://schemas.openxmlformats.org/officeDocument/2006/relationships/oleObject" Target="../embeddings/oleObject35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8.bin"/><Relationship Id="rId4" Type="http://schemas.openxmlformats.org/officeDocument/2006/relationships/image" Target="../media/image12.png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9.bin"/><Relationship Id="rId27" Type="http://schemas.openxmlformats.org/officeDocument/2006/relationships/oleObject" Target="../embeddings/oleObject34.bin"/><Relationship Id="rId30" Type="http://schemas.openxmlformats.org/officeDocument/2006/relationships/oleObject" Target="../embeddings/oleObject37.bin"/><Relationship Id="rId8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6.bin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9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54.bin"/><Relationship Id="rId34" Type="http://schemas.openxmlformats.org/officeDocument/2006/relationships/oleObject" Target="../embeddings/oleObject67.bin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8.bin"/><Relationship Id="rId33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3.bin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24" Type="http://schemas.openxmlformats.org/officeDocument/2006/relationships/oleObject" Target="../embeddings/oleObject57.bin"/><Relationship Id="rId32" Type="http://schemas.openxmlformats.org/officeDocument/2006/relationships/oleObject" Target="../embeddings/oleObject65.bin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6.bin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64.bin"/><Relationship Id="rId4" Type="http://schemas.openxmlformats.org/officeDocument/2006/relationships/image" Target="../media/image12.png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5.bin"/><Relationship Id="rId27" Type="http://schemas.openxmlformats.org/officeDocument/2006/relationships/oleObject" Target="../embeddings/oleObject60.bin"/><Relationship Id="rId30" Type="http://schemas.openxmlformats.org/officeDocument/2006/relationships/oleObject" Target="../embeddings/oleObject63.bin"/><Relationship Id="rId35" Type="http://schemas.openxmlformats.org/officeDocument/2006/relationships/oleObject" Target="../embeddings/oleObject68.bin"/><Relationship Id="rId8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26" Type="http://schemas.openxmlformats.org/officeDocument/2006/relationships/oleObject" Target="../embeddings/oleObject87.bin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82.bin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81.bin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2.bin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93.bin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4.bin"/><Relationship Id="rId28" Type="http://schemas.openxmlformats.org/officeDocument/2006/relationships/oleObject" Target="../embeddings/oleObject89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92.bin"/><Relationship Id="rId4" Type="http://schemas.openxmlformats.org/officeDocument/2006/relationships/image" Target="../media/image12.png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83.bin"/><Relationship Id="rId27" Type="http://schemas.openxmlformats.org/officeDocument/2006/relationships/oleObject" Target="../embeddings/oleObject88.bin"/><Relationship Id="rId30" Type="http://schemas.openxmlformats.org/officeDocument/2006/relationships/oleObject" Target="../embeddings/oleObject91.bin"/><Relationship Id="rId8" Type="http://schemas.openxmlformats.org/officeDocument/2006/relationships/oleObject" Target="../embeddings/oleObject70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13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108.bin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99.bin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12.bin"/><Relationship Id="rId33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7.bin"/><Relationship Id="rId29" Type="http://schemas.openxmlformats.org/officeDocument/2006/relationships/oleObject" Target="../embeddings/oleObject11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8.bin"/><Relationship Id="rId24" Type="http://schemas.openxmlformats.org/officeDocument/2006/relationships/oleObject" Target="../embeddings/oleObject111.bin"/><Relationship Id="rId32" Type="http://schemas.openxmlformats.org/officeDocument/2006/relationships/oleObject" Target="../embeddings/oleObject119.bin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10.bin"/><Relationship Id="rId28" Type="http://schemas.openxmlformats.org/officeDocument/2006/relationships/oleObject" Target="../embeddings/oleObject115.bin"/><Relationship Id="rId10" Type="http://schemas.openxmlformats.org/officeDocument/2006/relationships/oleObject" Target="../embeddings/oleObject97.bin"/><Relationship Id="rId19" Type="http://schemas.openxmlformats.org/officeDocument/2006/relationships/oleObject" Target="../embeddings/oleObject106.bin"/><Relationship Id="rId31" Type="http://schemas.openxmlformats.org/officeDocument/2006/relationships/oleObject" Target="../embeddings/oleObject118.bin"/><Relationship Id="rId4" Type="http://schemas.openxmlformats.org/officeDocument/2006/relationships/image" Target="../media/image12.png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01.bin"/><Relationship Id="rId22" Type="http://schemas.openxmlformats.org/officeDocument/2006/relationships/oleObject" Target="../embeddings/oleObject109.bin"/><Relationship Id="rId27" Type="http://schemas.openxmlformats.org/officeDocument/2006/relationships/oleObject" Target="../embeddings/oleObject114.bin"/><Relationship Id="rId30" Type="http://schemas.openxmlformats.org/officeDocument/2006/relationships/oleObject" Target="../embeddings/oleObject117.bin"/><Relationship Id="rId8" Type="http://schemas.openxmlformats.org/officeDocument/2006/relationships/oleObject" Target="../embeddings/oleObject96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6.bin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9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134.bin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25.bin"/><Relationship Id="rId17" Type="http://schemas.openxmlformats.org/officeDocument/2006/relationships/oleObject" Target="../embeddings/oleObject130.bin"/><Relationship Id="rId25" Type="http://schemas.openxmlformats.org/officeDocument/2006/relationships/oleObject" Target="../embeddings/oleObject138.bin"/><Relationship Id="rId33" Type="http://schemas.openxmlformats.org/officeDocument/2006/relationships/oleObject" Target="../embeddings/oleObject14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3.bin"/><Relationship Id="rId29" Type="http://schemas.openxmlformats.org/officeDocument/2006/relationships/oleObject" Target="../embeddings/oleObject14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4.bin"/><Relationship Id="rId24" Type="http://schemas.openxmlformats.org/officeDocument/2006/relationships/oleObject" Target="../embeddings/oleObject137.bin"/><Relationship Id="rId32" Type="http://schemas.openxmlformats.org/officeDocument/2006/relationships/oleObject" Target="../embeddings/oleObject145.bin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128.bin"/><Relationship Id="rId23" Type="http://schemas.openxmlformats.org/officeDocument/2006/relationships/oleObject" Target="../embeddings/oleObject136.bin"/><Relationship Id="rId28" Type="http://schemas.openxmlformats.org/officeDocument/2006/relationships/oleObject" Target="../embeddings/oleObject141.bin"/><Relationship Id="rId10" Type="http://schemas.openxmlformats.org/officeDocument/2006/relationships/oleObject" Target="../embeddings/oleObject123.bin"/><Relationship Id="rId19" Type="http://schemas.openxmlformats.org/officeDocument/2006/relationships/oleObject" Target="../embeddings/oleObject132.bin"/><Relationship Id="rId31" Type="http://schemas.openxmlformats.org/officeDocument/2006/relationships/oleObject" Target="../embeddings/oleObject144.bin"/><Relationship Id="rId4" Type="http://schemas.openxmlformats.org/officeDocument/2006/relationships/image" Target="../media/image12.png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27.bin"/><Relationship Id="rId22" Type="http://schemas.openxmlformats.org/officeDocument/2006/relationships/oleObject" Target="../embeddings/oleObject135.bin"/><Relationship Id="rId27" Type="http://schemas.openxmlformats.org/officeDocument/2006/relationships/oleObject" Target="../embeddings/oleObject140.bin"/><Relationship Id="rId30" Type="http://schemas.openxmlformats.org/officeDocument/2006/relationships/oleObject" Target="../embeddings/oleObject143.bin"/><Relationship Id="rId8" Type="http://schemas.openxmlformats.org/officeDocument/2006/relationships/oleObject" Target="../embeddings/oleObject1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4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2.bin"/><Relationship Id="rId11" Type="http://schemas.openxmlformats.org/officeDocument/2006/relationships/oleObject" Target="../embeddings/oleObject155.bin"/><Relationship Id="rId5" Type="http://schemas.openxmlformats.org/officeDocument/2006/relationships/image" Target="../media/image10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51.bin"/><Relationship Id="rId9" Type="http://schemas.openxmlformats.org/officeDocument/2006/relationships/oleObject" Target="../embeddings/oleObject15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en.wikipedia.org/wiki/Image:Telstra_Mobile_Phone_Tower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blog.loaz.com/media/blogs/timwang/mini-Laptop-Sony-Vaio-Vgn.jpg&amp;imgrefurl=http://blog.loaz.com/timwang/index.php?cat=61&amp;h=447&amp;w=551&amp;sz=34&amp;hl=en&amp;start=1&amp;tbnid=ZGw55_T9paEN1M:&amp;tbnh=108&amp;tbnw=133&amp;prev=/images?q=laptop&amp;gbv=2&amp;hl=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http://static.howstuffworks.com/gif/wireless-network-new-4.jpg&amp;imgrefurl=http://computer.howstuffworks.com/wireless-network3.htm&amp;h=336&amp;w=370&amp;sz=18&amp;hl=en&amp;start=3&amp;tbnid=lFgbIcMDTS4AVM:&amp;tbnh=111&amp;tbnw=122&amp;prev=/images?q=wireless+router&amp;gbv=2&amp;hl=e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163.bin"/><Relationship Id="rId18" Type="http://schemas.openxmlformats.org/officeDocument/2006/relationships/oleObject" Target="../embeddings/oleObject16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62.bin"/><Relationship Id="rId17" Type="http://schemas.openxmlformats.org/officeDocument/2006/relationships/oleObject" Target="../embeddings/oleObject16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66.bin"/><Relationship Id="rId20" Type="http://schemas.openxmlformats.org/officeDocument/2006/relationships/oleObject" Target="../embeddings/oleObject17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8.bin"/><Relationship Id="rId11" Type="http://schemas.openxmlformats.org/officeDocument/2006/relationships/oleObject" Target="../embeddings/oleObject161.bin"/><Relationship Id="rId5" Type="http://schemas.openxmlformats.org/officeDocument/2006/relationships/image" Target="../media/image10.emf"/><Relationship Id="rId15" Type="http://schemas.openxmlformats.org/officeDocument/2006/relationships/oleObject" Target="../embeddings/oleObject165.bin"/><Relationship Id="rId10" Type="http://schemas.openxmlformats.org/officeDocument/2006/relationships/oleObject" Target="../embeddings/oleObject160.bin"/><Relationship Id="rId19" Type="http://schemas.openxmlformats.org/officeDocument/2006/relationships/oleObject" Target="../embeddings/oleObject169.bin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59.bin"/><Relationship Id="rId14" Type="http://schemas.openxmlformats.org/officeDocument/2006/relationships/oleObject" Target="../embeddings/oleObject16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oleObject" Target="../embeddings/oleObject17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77.bin"/><Relationship Id="rId1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2.bin"/><Relationship Id="rId11" Type="http://schemas.openxmlformats.org/officeDocument/2006/relationships/oleObject" Target="../embeddings/oleObject176.bin"/><Relationship Id="rId5" Type="http://schemas.openxmlformats.org/officeDocument/2006/relationships/image" Target="../media/image10.emf"/><Relationship Id="rId15" Type="http://schemas.openxmlformats.org/officeDocument/2006/relationships/oleObject" Target="../embeddings/oleObject180.bin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1.bin"/><Relationship Id="rId9" Type="http://schemas.openxmlformats.org/officeDocument/2006/relationships/oleObject" Target="../embeddings/oleObject174.bin"/><Relationship Id="rId14" Type="http://schemas.openxmlformats.org/officeDocument/2006/relationships/oleObject" Target="../embeddings/oleObject17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CD30D6CB-44EC-2041-AA54-E97366664F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1838" y="2905125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Wireless Networks</a:t>
            </a:r>
            <a:endParaRPr lang="en-US" altLang="en-US" sz="6000">
              <a:ea typeface="ＭＳ Ｐゴシック" panose="020B0600070205080204" pitchFamily="34" charset="-128"/>
            </a:endParaRP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8D222675-37BF-E940-83DC-68670025A5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85825" y="4343400"/>
            <a:ext cx="7680325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COS 461: Computer Networks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000" dirty="0" err="1">
                <a:solidFill>
                  <a:srgbClr val="898989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0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/courses/archive/spring20/cos461/</a:t>
            </a: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23A024B9-5F77-774F-8277-B684661E2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FC7CB1-100B-474F-B688-E76DA0DEDB4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BCB658DF-C358-E346-9494-ADEC6259B8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713" y="1035050"/>
          <a:ext cx="2395537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lip" r:id="rId4" imgW="11137900" imgH="11315700" progId="MS_ClipArt_Gallery.2">
                  <p:embed/>
                </p:oleObj>
              </mc:Choice>
              <mc:Fallback>
                <p:oleObj name="Clip" r:id="rId4" imgW="11137900" imgH="113157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035050"/>
                        <a:ext cx="2395537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4CDA388F-F774-A843-9587-75F4FF9F8D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1143000"/>
          <a:ext cx="2192338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Clip" r:id="rId6" imgW="17005300" imgH="16078200" progId="MS_ClipArt_Gallery.2">
                  <p:embed/>
                </p:oleObj>
              </mc:Choice>
              <mc:Fallback>
                <p:oleObj name="Clip" r:id="rId6" imgW="17005300" imgH="160782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143000"/>
                        <a:ext cx="2192338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14" descr="interWireless">
            <a:hlinkClick r:id="rId8"/>
            <a:extLst>
              <a:ext uri="{FF2B5EF4-FFF2-40B4-BE49-F238E27FC236}">
                <a16:creationId xmlns:a16="http://schemas.microsoft.com/office/drawing/2014/main" id="{5CB1F10D-5790-CB47-AD9F-6B84DC64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361950"/>
            <a:ext cx="229711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2">
            <a:extLst>
              <a:ext uri="{FF2B5EF4-FFF2-40B4-BE49-F238E27FC236}">
                <a16:creationId xmlns:a16="http://schemas.microsoft.com/office/drawing/2014/main" id="{C2167985-8A08-8A45-A28C-55D87043C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Wireless Links: Broadcast Limitations</a:t>
            </a:r>
          </a:p>
        </p:txBody>
      </p:sp>
      <p:sp>
        <p:nvSpPr>
          <p:cNvPr id="31753" name="Rectangle 3">
            <a:extLst>
              <a:ext uri="{FF2B5EF4-FFF2-40B4-BE49-F238E27FC236}">
                <a16:creationId xmlns:a16="http://schemas.microsoft.com/office/drawing/2014/main" id="{08A94F72-BF0C-7C44-9D3C-2A13A98F3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Wired broadcast links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E.g., Ethernet bridging, in wired LANs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 nodes receive transmissions from all other nodes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Wireless broadcast: fading over distance</a:t>
            </a:r>
          </a:p>
        </p:txBody>
      </p:sp>
      <p:sp>
        <p:nvSpPr>
          <p:cNvPr id="31754" name="Slide Number Placeholder 3">
            <a:extLst>
              <a:ext uri="{FF2B5EF4-FFF2-40B4-BE49-F238E27FC236}">
                <a16:creationId xmlns:a16="http://schemas.microsoft.com/office/drawing/2014/main" id="{B8D90EBA-6561-0340-91F5-C491B725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F03480-80F6-1844-B8F0-DC49A4862B6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1755" name="Group 21">
            <a:extLst>
              <a:ext uri="{FF2B5EF4-FFF2-40B4-BE49-F238E27FC236}">
                <a16:creationId xmlns:a16="http://schemas.microsoft.com/office/drawing/2014/main" id="{FD36EFD7-CFF9-E04D-B9E0-E41FAF8DF9F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875088"/>
            <a:ext cx="4243388" cy="2754312"/>
            <a:chOff x="3264" y="1698"/>
            <a:chExt cx="2176" cy="1404"/>
          </a:xfrm>
        </p:grpSpPr>
        <p:grpSp>
          <p:nvGrpSpPr>
            <p:cNvPr id="31757" name="Group 22">
              <a:extLst>
                <a:ext uri="{FF2B5EF4-FFF2-40B4-BE49-F238E27FC236}">
                  <a16:creationId xmlns:a16="http://schemas.microsoft.com/office/drawing/2014/main" id="{F219FC62-3161-0449-A30A-301A8FDEC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698"/>
              <a:ext cx="2113" cy="455"/>
              <a:chOff x="3256" y="1911"/>
              <a:chExt cx="2113" cy="455"/>
            </a:xfrm>
          </p:grpSpPr>
          <p:grpSp>
            <p:nvGrpSpPr>
              <p:cNvPr id="31768" name="Group 23">
                <a:extLst>
                  <a:ext uri="{FF2B5EF4-FFF2-40B4-BE49-F238E27FC236}">
                    <a16:creationId xmlns:a16="http://schemas.microsoft.com/office/drawing/2014/main" id="{1C9C5171-B6B7-104C-99AE-CED1EE7E3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1750" name="Object 6">
                  <a:extLst>
                    <a:ext uri="{FF2B5EF4-FFF2-40B4-BE49-F238E27FC236}">
                      <a16:creationId xmlns:a16="http://schemas.microsoft.com/office/drawing/2014/main" id="{DF3AF82A-49A7-AE4E-AC12-5BEF34D7CFE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86" name="Clip" r:id="rId4" imgW="825500" imgH="838200" progId="MS_ClipArt_Gallery.2">
                        <p:embed/>
                      </p:oleObj>
                    </mc:Choice>
                    <mc:Fallback>
                      <p:oleObj name="Clip" r:id="rId4" imgW="825500" imgH="838200" progId="MS_ClipArt_Gallery.2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751" name="Object 7">
                  <a:extLst>
                    <a:ext uri="{FF2B5EF4-FFF2-40B4-BE49-F238E27FC236}">
                      <a16:creationId xmlns:a16="http://schemas.microsoft.com/office/drawing/2014/main" id="{3321105E-547B-934C-8B1B-8AD43F1F15D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87" name="Clip" r:id="rId6" imgW="1270000" imgH="1193800" progId="MS_ClipArt_Gallery.2">
                        <p:embed/>
                      </p:oleObj>
                    </mc:Choice>
                    <mc:Fallback>
                      <p:oleObj name="Clip" r:id="rId6" imgW="1270000" imgH="1193800" progId="MS_ClipArt_Gallery.2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1769" name="Group 26">
                <a:extLst>
                  <a:ext uri="{FF2B5EF4-FFF2-40B4-BE49-F238E27FC236}">
                    <a16:creationId xmlns:a16="http://schemas.microsoft.com/office/drawing/2014/main" id="{A9E087AD-2BD2-6C47-ADAE-37304829D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1748" name="Object 4">
                  <a:extLst>
                    <a:ext uri="{FF2B5EF4-FFF2-40B4-BE49-F238E27FC236}">
                      <a16:creationId xmlns:a16="http://schemas.microsoft.com/office/drawing/2014/main" id="{C7CFEBEA-64B4-9049-A2AE-27CE84D4B16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88" name="Clip" r:id="rId8" imgW="825500" imgH="838200" progId="MS_ClipArt_Gallery.2">
                        <p:embed/>
                      </p:oleObj>
                    </mc:Choice>
                    <mc:Fallback>
                      <p:oleObj name="Clip" r:id="rId8" imgW="825500" imgH="838200" progId="MS_ClipArt_Gallery.2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749" name="Object 5">
                  <a:extLst>
                    <a:ext uri="{FF2B5EF4-FFF2-40B4-BE49-F238E27FC236}">
                      <a16:creationId xmlns:a16="http://schemas.microsoft.com/office/drawing/2014/main" id="{A2C7C2DB-1D98-A54A-A5D9-11BCC1AF09C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89" name="Clip" r:id="rId9" imgW="1270000" imgH="1193800" progId="MS_ClipArt_Gallery.2">
                        <p:embed/>
                      </p:oleObj>
                    </mc:Choice>
                    <mc:Fallback>
                      <p:oleObj name="Clip" r:id="rId9" imgW="1270000" imgH="1193800" progId="MS_ClipArt_Gallery.2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1770" name="Text Box 29">
                <a:extLst>
                  <a:ext uri="{FF2B5EF4-FFF2-40B4-BE49-F238E27FC236}">
                    <a16:creationId xmlns:a16="http://schemas.microsoft.com/office/drawing/2014/main" id="{9A37FFDC-6921-D248-B773-CE82D4BDE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18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800" b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A</a:t>
                </a:r>
              </a:p>
            </p:txBody>
          </p:sp>
          <p:sp>
            <p:nvSpPr>
              <p:cNvPr id="31771" name="Text Box 30">
                <a:extLst>
                  <a:ext uri="{FF2B5EF4-FFF2-40B4-BE49-F238E27FC236}">
                    <a16:creationId xmlns:a16="http://schemas.microsoft.com/office/drawing/2014/main" id="{3DC22C41-32AC-E241-83AD-9977F3846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800" b="0">
                    <a:latin typeface="Comic Sans MS" panose="030F0902030302020204" pitchFamily="66" charset="0"/>
                  </a:rPr>
                  <a:t>B</a:t>
                </a:r>
              </a:p>
            </p:txBody>
          </p:sp>
          <p:sp>
            <p:nvSpPr>
              <p:cNvPr id="31772" name="Text Box 31">
                <a:extLst>
                  <a:ext uri="{FF2B5EF4-FFF2-40B4-BE49-F238E27FC236}">
                    <a16:creationId xmlns:a16="http://schemas.microsoft.com/office/drawing/2014/main" id="{28C82357-EB65-164B-95D6-3029795900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16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800" b="0">
                    <a:latin typeface="Comic Sans MS" panose="030F0902030302020204" pitchFamily="66" charset="0"/>
                  </a:rPr>
                  <a:t>C</a:t>
                </a:r>
              </a:p>
            </p:txBody>
          </p:sp>
          <p:grpSp>
            <p:nvGrpSpPr>
              <p:cNvPr id="31773" name="Group 32">
                <a:extLst>
                  <a:ext uri="{FF2B5EF4-FFF2-40B4-BE49-F238E27FC236}">
                    <a16:creationId xmlns:a16="http://schemas.microsoft.com/office/drawing/2014/main" id="{8B173612-40BF-5749-B6DD-595B75C3C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1746" name="Object 2">
                  <a:extLst>
                    <a:ext uri="{FF2B5EF4-FFF2-40B4-BE49-F238E27FC236}">
                      <a16:creationId xmlns:a16="http://schemas.microsoft.com/office/drawing/2014/main" id="{C4D48044-8E5E-AD49-ABB4-2B43B9F3501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90" name="Clip" r:id="rId10" imgW="825500" imgH="838200" progId="MS_ClipArt_Gallery.2">
                        <p:embed/>
                      </p:oleObj>
                    </mc:Choice>
                    <mc:Fallback>
                      <p:oleObj name="Clip" r:id="rId10" imgW="825500" imgH="838200" progId="MS_ClipArt_Gallery.2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747" name="Object 3">
                  <a:extLst>
                    <a:ext uri="{FF2B5EF4-FFF2-40B4-BE49-F238E27FC236}">
                      <a16:creationId xmlns:a16="http://schemas.microsoft.com/office/drawing/2014/main" id="{49EA39C8-E446-5340-9E71-CC304C31C47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91" name="Clip" r:id="rId11" imgW="1270000" imgH="1193800" progId="MS_ClipArt_Gallery.2">
                        <p:embed/>
                      </p:oleObj>
                    </mc:Choice>
                    <mc:Fallback>
                      <p:oleObj name="Clip" r:id="rId11" imgW="1270000" imgH="1193800" progId="MS_ClipArt_Gallery.2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1758" name="Text Box 35">
              <a:extLst>
                <a:ext uri="{FF2B5EF4-FFF2-40B4-BE49-F238E27FC236}">
                  <a16:creationId xmlns:a16="http://schemas.microsoft.com/office/drawing/2014/main" id="{1C119CAB-7642-AB4C-ABD3-6A956960C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2337"/>
              <a:ext cx="4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0">
                  <a:solidFill>
                    <a:srgbClr val="FF0000"/>
                  </a:solidFill>
                  <a:latin typeface="Comic Sans MS" panose="030F0902030302020204" pitchFamily="66" charset="0"/>
                </a:rPr>
                <a:t>A</a:t>
              </a:r>
              <a:r>
                <a:rPr lang="ja-JP" altLang="en-US" sz="1400" b="0">
                  <a:solidFill>
                    <a:srgbClr val="FF0000"/>
                  </a:solidFill>
                  <a:latin typeface="Comic Sans MS" panose="030F0902030302020204" pitchFamily="66" charset="0"/>
                </a:rPr>
                <a:t>’</a:t>
              </a:r>
              <a:r>
                <a:rPr lang="en-US" altLang="ja-JP" sz="1400" b="0">
                  <a:solidFill>
                    <a:srgbClr val="FF0000"/>
                  </a:solidFill>
                  <a:latin typeface="Comic Sans MS" panose="030F0902030302020204" pitchFamily="66" charset="0"/>
                </a:rPr>
                <a:t>s signal</a:t>
              </a:r>
            </a:p>
            <a:p>
              <a:pPr algn="l"/>
              <a:r>
                <a:rPr lang="en-US" altLang="en-US" sz="1400" b="0">
                  <a:solidFill>
                    <a:srgbClr val="FF0000"/>
                  </a:solidFill>
                  <a:latin typeface="Comic Sans MS" panose="030F0902030302020204" pitchFamily="66" charset="0"/>
                </a:rPr>
                <a:t>strength</a:t>
              </a:r>
            </a:p>
          </p:txBody>
        </p:sp>
        <p:sp>
          <p:nvSpPr>
            <p:cNvPr id="31759" name="Line 36">
              <a:extLst>
                <a:ext uri="{FF2B5EF4-FFF2-40B4-BE49-F238E27FC236}">
                  <a16:creationId xmlns:a16="http://schemas.microsoft.com/office/drawing/2014/main" id="{FA5BD88C-5D74-204D-A463-4037544C3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0" name="Line 37">
              <a:extLst>
                <a:ext uri="{FF2B5EF4-FFF2-40B4-BE49-F238E27FC236}">
                  <a16:creationId xmlns:a16="http://schemas.microsoft.com/office/drawing/2014/main" id="{AC5BB0AC-A34A-784E-88BE-FDBC68B77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1" name="Freeform 38">
              <a:extLst>
                <a:ext uri="{FF2B5EF4-FFF2-40B4-BE49-F238E27FC236}">
                  <a16:creationId xmlns:a16="http://schemas.microsoft.com/office/drawing/2014/main" id="{8770C4DD-D623-514B-A8F9-75605C081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2" name="Text Box 39">
              <a:extLst>
                <a:ext uri="{FF2B5EF4-FFF2-40B4-BE49-F238E27FC236}">
                  <a16:creationId xmlns:a16="http://schemas.microsoft.com/office/drawing/2014/main" id="{DFA9E35B-6097-464E-82E2-E14718CF7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" y="2962"/>
              <a:ext cx="29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200" b="0">
                  <a:latin typeface="Comic Sans MS" panose="030F0902030302020204" pitchFamily="66" charset="0"/>
                </a:rPr>
                <a:t>space</a:t>
              </a:r>
            </a:p>
          </p:txBody>
        </p:sp>
        <p:sp>
          <p:nvSpPr>
            <p:cNvPr id="31763" name="Freeform 40">
              <a:extLst>
                <a:ext uri="{FF2B5EF4-FFF2-40B4-BE49-F238E27FC236}">
                  <a16:creationId xmlns:a16="http://schemas.microsoft.com/office/drawing/2014/main" id="{6C4D7671-81D4-B143-BB36-FB06AC1A0C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4" name="Text Box 41">
              <a:extLst>
                <a:ext uri="{FF2B5EF4-FFF2-40B4-BE49-F238E27FC236}">
                  <a16:creationId xmlns:a16="http://schemas.microsoft.com/office/drawing/2014/main" id="{B25D0C70-B694-994E-B68C-820AA5482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5" y="2292"/>
              <a:ext cx="47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0">
                  <a:solidFill>
                    <a:schemeClr val="accent2"/>
                  </a:solidFill>
                  <a:latin typeface="Comic Sans MS" panose="030F0902030302020204" pitchFamily="66" charset="0"/>
                </a:rPr>
                <a:t>C</a:t>
              </a:r>
              <a:r>
                <a:rPr lang="ja-JP" altLang="en-US" sz="1400" b="0">
                  <a:solidFill>
                    <a:schemeClr val="accent2"/>
                  </a:solidFill>
                  <a:latin typeface="Comic Sans MS" panose="030F0902030302020204" pitchFamily="66" charset="0"/>
                </a:rPr>
                <a:t>’</a:t>
              </a:r>
              <a:r>
                <a:rPr lang="en-US" altLang="ja-JP" sz="1400" b="0">
                  <a:solidFill>
                    <a:schemeClr val="accent2"/>
                  </a:solidFill>
                  <a:latin typeface="Comic Sans MS" panose="030F0902030302020204" pitchFamily="66" charset="0"/>
                </a:rPr>
                <a:t>s signal</a:t>
              </a:r>
            </a:p>
            <a:p>
              <a:pPr algn="l"/>
              <a:r>
                <a:rPr lang="en-US" altLang="en-US" sz="1400" b="0">
                  <a:solidFill>
                    <a:schemeClr val="accent2"/>
                  </a:solidFill>
                  <a:latin typeface="Comic Sans MS" panose="030F0902030302020204" pitchFamily="66" charset="0"/>
                </a:rPr>
                <a:t>strength</a:t>
              </a:r>
            </a:p>
          </p:txBody>
        </p:sp>
        <p:sp>
          <p:nvSpPr>
            <p:cNvPr id="31765" name="Line 42">
              <a:extLst>
                <a:ext uri="{FF2B5EF4-FFF2-40B4-BE49-F238E27FC236}">
                  <a16:creationId xmlns:a16="http://schemas.microsoft.com/office/drawing/2014/main" id="{1C04B3C8-14C7-C74F-B93D-2BDF326E5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6" name="Line 43">
              <a:extLst>
                <a:ext uri="{FF2B5EF4-FFF2-40B4-BE49-F238E27FC236}">
                  <a16:creationId xmlns:a16="http://schemas.microsoft.com/office/drawing/2014/main" id="{C27A448C-66A7-A74F-A979-70944F74A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7" name="Line 44">
              <a:extLst>
                <a:ext uri="{FF2B5EF4-FFF2-40B4-BE49-F238E27FC236}">
                  <a16:creationId xmlns:a16="http://schemas.microsoft.com/office/drawing/2014/main" id="{512576A7-B33A-D94F-A619-444E93D9E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" name="Text Box 21">
            <a:extLst>
              <a:ext uri="{FF2B5EF4-FFF2-40B4-BE49-F238E27FC236}">
                <a16:creationId xmlns:a16="http://schemas.microsoft.com/office/drawing/2014/main" id="{A2F3FF77-9ED1-AE4B-8297-D73A5854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4057650"/>
            <a:ext cx="3686175" cy="2308225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+mn-lt"/>
                <a:ea typeface="+mn-ea"/>
              </a:rPr>
              <a:t>  A and B hear each other</a:t>
            </a:r>
          </a:p>
          <a:p>
            <a:pPr algn="l"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+mn-lt"/>
                <a:ea typeface="+mn-ea"/>
              </a:rPr>
              <a:t>  B and C hear each other</a:t>
            </a:r>
          </a:p>
          <a:p>
            <a:pPr algn="l">
              <a:buFontTx/>
              <a:buChar char="•"/>
              <a:defRPr/>
            </a:pPr>
            <a:r>
              <a:rPr lang="en-US" sz="2400">
                <a:solidFill>
                  <a:srgbClr val="800000"/>
                </a:solidFill>
                <a:latin typeface="+mn-lt"/>
                <a:ea typeface="+mn-ea"/>
              </a:rPr>
              <a:t>  But, A and C do not</a:t>
            </a:r>
          </a:p>
          <a:p>
            <a:pPr algn="l"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  <a:ea typeface="+mn-ea"/>
            </a:endParaRPr>
          </a:p>
          <a:p>
            <a:pPr algn="l">
              <a:defRPr/>
            </a:pPr>
            <a:r>
              <a:rPr lang="en-US" sz="2400">
                <a:solidFill>
                  <a:srgbClr val="000000"/>
                </a:solidFill>
                <a:latin typeface="+mn-lt"/>
                <a:ea typeface="+mn-ea"/>
              </a:rPr>
              <a:t>So, A and C are unaware of their interference at 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1BF7E68-08F3-A74D-83FB-D5D00D844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Example Wireless Link Technologies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18B04A-C2CA-4F4D-95C7-61D05F1F7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3000">
                <a:ea typeface="ＭＳ Ｐゴシック" panose="020B0600070205080204" pitchFamily="34" charset="-128"/>
              </a:rPr>
              <a:t>Data networks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802.15.1 (Bluetooth): 2.1 Mbps – 10 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802.11b (WiFi): 5-11 Mbps – 100 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802.11a and g (WiFi): 54 Mbps – 100 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802.11n (WiFi): 200 Mbps – 100 m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802.16 (WiMax): 70 Mbps  – 10 km</a:t>
            </a:r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3000">
                <a:ea typeface="ＭＳ Ｐゴシック" panose="020B0600070205080204" pitchFamily="34" charset="-128"/>
              </a:rPr>
              <a:t>Cellular networks, outdoors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2G: 56 Kbps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3G: 384 Kbps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3G enhanced (“4G”): 4 Mbps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LTE:  10-100 Mbps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2600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52E4577-35D4-0747-A4E9-C532AED0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158ED5-745C-4E46-8B2A-8493FD04BE0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8" name="Rectangle 84">
            <a:extLst>
              <a:ext uri="{FF2B5EF4-FFF2-40B4-BE49-F238E27FC236}">
                <a16:creationId xmlns:a16="http://schemas.microsoft.com/office/drawing/2014/main" id="{6CFC3B5E-AF86-6741-AD5D-4870C9542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Wireless Network: Wireless Link</a:t>
            </a:r>
          </a:p>
        </p:txBody>
      </p:sp>
      <p:sp>
        <p:nvSpPr>
          <p:cNvPr id="35869" name="Slide Number Placeholder 2">
            <a:extLst>
              <a:ext uri="{FF2B5EF4-FFF2-40B4-BE49-F238E27FC236}">
                <a16:creationId xmlns:a16="http://schemas.microsoft.com/office/drawing/2014/main" id="{72DF5F8D-EF21-A046-A165-73D2ED9B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EA93CD-C75C-B941-8916-74F8688D248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5870" name="Oval 3">
            <a:extLst>
              <a:ext uri="{FF2B5EF4-FFF2-40B4-BE49-F238E27FC236}">
                <a16:creationId xmlns:a16="http://schemas.microsoft.com/office/drawing/2014/main" id="{78760F56-24B6-9545-B8F4-A9C0EED4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476091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5871" name="Group 4">
            <a:extLst>
              <a:ext uri="{FF2B5EF4-FFF2-40B4-BE49-F238E27FC236}">
                <a16:creationId xmlns:a16="http://schemas.microsoft.com/office/drawing/2014/main" id="{72668127-9495-6C46-B817-D394917983F1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2874963"/>
            <a:ext cx="2362200" cy="1762125"/>
            <a:chOff x="3839" y="1737"/>
            <a:chExt cx="1488" cy="1110"/>
          </a:xfrm>
        </p:grpSpPr>
        <p:sp>
          <p:nvSpPr>
            <p:cNvPr id="35920" name="Freeform 5">
              <a:extLst>
                <a:ext uri="{FF2B5EF4-FFF2-40B4-BE49-F238E27FC236}">
                  <a16:creationId xmlns:a16="http://schemas.microsoft.com/office/drawing/2014/main" id="{09D56D0C-4C6C-4540-8312-DC7A8F5C5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7 h 1662"/>
                <a:gd name="T2" fmla="*/ 4 w 2135"/>
                <a:gd name="T3" fmla="*/ 2 h 1662"/>
                <a:gd name="T4" fmla="*/ 25 w 2135"/>
                <a:gd name="T5" fmla="*/ 5 h 1662"/>
                <a:gd name="T6" fmla="*/ 47 w 2135"/>
                <a:gd name="T7" fmla="*/ 3 h 1662"/>
                <a:gd name="T8" fmla="*/ 78 w 2135"/>
                <a:gd name="T9" fmla="*/ 11 h 1662"/>
                <a:gd name="T10" fmla="*/ 78 w 2135"/>
                <a:gd name="T11" fmla="*/ 30 h 1662"/>
                <a:gd name="T12" fmla="*/ 61 w 2135"/>
                <a:gd name="T13" fmla="*/ 42 h 1662"/>
                <a:gd name="T14" fmla="*/ 31 w 2135"/>
                <a:gd name="T15" fmla="*/ 39 h 1662"/>
                <a:gd name="T16" fmla="*/ 20 w 2135"/>
                <a:gd name="T17" fmla="*/ 33 h 1662"/>
                <a:gd name="T18" fmla="*/ 7 w 2135"/>
                <a:gd name="T19" fmla="*/ 28 h 1662"/>
                <a:gd name="T20" fmla="*/ 1 w 2135"/>
                <a:gd name="T21" fmla="*/ 1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1" name="Text Box 6">
              <a:extLst>
                <a:ext uri="{FF2B5EF4-FFF2-40B4-BE49-F238E27FC236}">
                  <a16:creationId xmlns:a16="http://schemas.microsoft.com/office/drawing/2014/main" id="{AEB742D5-B325-E441-A927-98BC5E916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network </a:t>
              </a:r>
            </a:p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infrastructure</a:t>
              </a:r>
            </a:p>
          </p:txBody>
        </p:sp>
      </p:grpSp>
      <p:pic>
        <p:nvPicPr>
          <p:cNvPr id="35872" name="Picture 7" descr="31u_bnrz[1]">
            <a:extLst>
              <a:ext uri="{FF2B5EF4-FFF2-40B4-BE49-F238E27FC236}">
                <a16:creationId xmlns:a16="http://schemas.microsoft.com/office/drawing/2014/main" id="{60E2D23D-3E71-6246-8931-AFEDB671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338763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73" name="Group 8">
            <a:extLst>
              <a:ext uri="{FF2B5EF4-FFF2-40B4-BE49-F238E27FC236}">
                <a16:creationId xmlns:a16="http://schemas.microsoft.com/office/drawing/2014/main" id="{1F549821-D7E9-874B-8CE5-F465176C18BF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803400"/>
            <a:ext cx="1755775" cy="1625600"/>
            <a:chOff x="567" y="1326"/>
            <a:chExt cx="1106" cy="1024"/>
          </a:xfrm>
        </p:grpSpPr>
        <p:sp>
          <p:nvSpPr>
            <p:cNvPr id="35915" name="Oval 9">
              <a:extLst>
                <a:ext uri="{FF2B5EF4-FFF2-40B4-BE49-F238E27FC236}">
                  <a16:creationId xmlns:a16="http://schemas.microsoft.com/office/drawing/2014/main" id="{A068A3F0-ABD3-5949-96F9-67E8FDE8E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35916" name="Picture 10" descr="31u_bnrz[1]">
              <a:extLst>
                <a:ext uri="{FF2B5EF4-FFF2-40B4-BE49-F238E27FC236}">
                  <a16:creationId xmlns:a16="http://schemas.microsoft.com/office/drawing/2014/main" id="{D2623DD4-F26A-854F-9CD0-A2FB1400E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17" name="Group 11">
              <a:extLst>
                <a:ext uri="{FF2B5EF4-FFF2-40B4-BE49-F238E27FC236}">
                  <a16:creationId xmlns:a16="http://schemas.microsoft.com/office/drawing/2014/main" id="{74796995-EE1A-AD44-A04E-D7CE63488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5866" name="Object 26">
                <a:extLst>
                  <a:ext uri="{FF2B5EF4-FFF2-40B4-BE49-F238E27FC236}">
                    <a16:creationId xmlns:a16="http://schemas.microsoft.com/office/drawing/2014/main" id="{9C17B782-C03E-BB47-B8B0-8B7B3511AE9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74" name="Clip" r:id="rId6" imgW="825500" imgH="838200" progId="MS_ClipArt_Gallery.2">
                      <p:embed/>
                    </p:oleObj>
                  </mc:Choice>
                  <mc:Fallback>
                    <p:oleObj name="Clip" r:id="rId6" imgW="825500" imgH="83820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67" name="Object 27">
                <a:extLst>
                  <a:ext uri="{FF2B5EF4-FFF2-40B4-BE49-F238E27FC236}">
                    <a16:creationId xmlns:a16="http://schemas.microsoft.com/office/drawing/2014/main" id="{B95721F2-1FAE-A747-B069-77FE558D3B4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75" name="Clip" r:id="rId8" imgW="1270000" imgH="1193800" progId="MS_ClipArt_Gallery.2">
                      <p:embed/>
                    </p:oleObj>
                  </mc:Choice>
                  <mc:Fallback>
                    <p:oleObj name="Clip" r:id="rId8" imgW="1270000" imgH="11938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918" name="Group 14">
              <a:extLst>
                <a:ext uri="{FF2B5EF4-FFF2-40B4-BE49-F238E27FC236}">
                  <a16:creationId xmlns:a16="http://schemas.microsoft.com/office/drawing/2014/main" id="{8E8B8DBB-4226-F344-A40C-83FA36E04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5864" name="Object 24">
                <a:extLst>
                  <a:ext uri="{FF2B5EF4-FFF2-40B4-BE49-F238E27FC236}">
                    <a16:creationId xmlns:a16="http://schemas.microsoft.com/office/drawing/2014/main" id="{7C856F10-EBBD-3841-828C-CFC8008785E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76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65" name="Object 25">
                <a:extLst>
                  <a:ext uri="{FF2B5EF4-FFF2-40B4-BE49-F238E27FC236}">
                    <a16:creationId xmlns:a16="http://schemas.microsoft.com/office/drawing/2014/main" id="{265DEF68-664B-5440-A35D-744C56F6AED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77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919" name="Group 17">
              <a:extLst>
                <a:ext uri="{FF2B5EF4-FFF2-40B4-BE49-F238E27FC236}">
                  <a16:creationId xmlns:a16="http://schemas.microsoft.com/office/drawing/2014/main" id="{5EA04501-E143-DC49-9E32-BB240CDE0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5862" name="Object 22">
                <a:extLst>
                  <a:ext uri="{FF2B5EF4-FFF2-40B4-BE49-F238E27FC236}">
                    <a16:creationId xmlns:a16="http://schemas.microsoft.com/office/drawing/2014/main" id="{3A49E393-432D-B649-ABB1-DAF378FB18A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78" name="Clip" r:id="rId12" imgW="825500" imgH="838200" progId="MS_ClipArt_Gallery.2">
                      <p:embed/>
                    </p:oleObj>
                  </mc:Choice>
                  <mc:Fallback>
                    <p:oleObj name="Clip" r:id="rId12" imgW="825500" imgH="83820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63" name="Object 23">
                <a:extLst>
                  <a:ext uri="{FF2B5EF4-FFF2-40B4-BE49-F238E27FC236}">
                    <a16:creationId xmlns:a16="http://schemas.microsoft.com/office/drawing/2014/main" id="{5F139E54-4B9B-8F4D-A209-D9A0A4D6DA1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79" name="Clip" r:id="rId13" imgW="1270000" imgH="1193800" progId="MS_ClipArt_Gallery.2">
                      <p:embed/>
                    </p:oleObj>
                  </mc:Choice>
                  <mc:Fallback>
                    <p:oleObj name="Clip" r:id="rId13" imgW="1270000" imgH="1193800" progId="MS_ClipArt_Gallery.2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5874" name="Line 20">
            <a:extLst>
              <a:ext uri="{FF2B5EF4-FFF2-40B4-BE49-F238E27FC236}">
                <a16:creationId xmlns:a16="http://schemas.microsoft.com/office/drawing/2014/main" id="{4869C6C7-F674-6043-9039-0C63FD7BA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450" y="2805113"/>
            <a:ext cx="900113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Oval 21">
            <a:extLst>
              <a:ext uri="{FF2B5EF4-FFF2-40B4-BE49-F238E27FC236}">
                <a16:creationId xmlns:a16="http://schemas.microsoft.com/office/drawing/2014/main" id="{E1846396-D076-2540-A83C-6903D79CF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72586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5876" name="Picture 22" descr="31u_bnrz[1]">
            <a:extLst>
              <a:ext uri="{FF2B5EF4-FFF2-40B4-BE49-F238E27FC236}">
                <a16:creationId xmlns:a16="http://schemas.microsoft.com/office/drawing/2014/main" id="{5F472DFC-A979-1840-8D3A-90D38087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3942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77" name="Group 23">
            <a:extLst>
              <a:ext uri="{FF2B5EF4-FFF2-40B4-BE49-F238E27FC236}">
                <a16:creationId xmlns:a16="http://schemas.microsoft.com/office/drawing/2014/main" id="{EC4DF1FB-90C5-2E4D-AB1D-D54C995215AC}"/>
              </a:ext>
            </a:extLst>
          </p:cNvPr>
          <p:cNvGrpSpPr>
            <a:grpSpLocks/>
          </p:cNvGrpSpPr>
          <p:nvPr/>
        </p:nvGrpSpPr>
        <p:grpSpPr bwMode="auto">
          <a:xfrm>
            <a:off x="1425575" y="4745038"/>
            <a:ext cx="400050" cy="457200"/>
            <a:chOff x="2870" y="1518"/>
            <a:chExt cx="292" cy="320"/>
          </a:xfrm>
        </p:grpSpPr>
        <p:graphicFrame>
          <p:nvGraphicFramePr>
            <p:cNvPr id="35860" name="Object 20">
              <a:extLst>
                <a:ext uri="{FF2B5EF4-FFF2-40B4-BE49-F238E27FC236}">
                  <a16:creationId xmlns:a16="http://schemas.microsoft.com/office/drawing/2014/main" id="{419069CC-C2CD-DC43-9DFD-9016D4A33E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0" name="Clip" r:id="rId14" imgW="825500" imgH="838200" progId="MS_ClipArt_Gallery.2">
                    <p:embed/>
                  </p:oleObj>
                </mc:Choice>
                <mc:Fallback>
                  <p:oleObj name="Clip" r:id="rId14" imgW="825500" imgH="83820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1" name="Object 21">
              <a:extLst>
                <a:ext uri="{FF2B5EF4-FFF2-40B4-BE49-F238E27FC236}">
                  <a16:creationId xmlns:a16="http://schemas.microsoft.com/office/drawing/2014/main" id="{901EEE91-C99E-D84B-8C72-FCF89DEC9A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1" name="Clip" r:id="rId15" imgW="1270000" imgH="1193800" progId="MS_ClipArt_Gallery.2">
                    <p:embed/>
                  </p:oleObj>
                </mc:Choice>
                <mc:Fallback>
                  <p:oleObj name="Clip" r:id="rId15" imgW="1270000" imgH="11938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78" name="Group 26">
            <a:extLst>
              <a:ext uri="{FF2B5EF4-FFF2-40B4-BE49-F238E27FC236}">
                <a16:creationId xmlns:a16="http://schemas.microsoft.com/office/drawing/2014/main" id="{13D34345-BFCF-0F4F-9985-A737ED35E7B3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3795713"/>
            <a:ext cx="400050" cy="457200"/>
            <a:chOff x="2870" y="1518"/>
            <a:chExt cx="292" cy="320"/>
          </a:xfrm>
        </p:grpSpPr>
        <p:graphicFrame>
          <p:nvGraphicFramePr>
            <p:cNvPr id="35858" name="Object 18">
              <a:extLst>
                <a:ext uri="{FF2B5EF4-FFF2-40B4-BE49-F238E27FC236}">
                  <a16:creationId xmlns:a16="http://schemas.microsoft.com/office/drawing/2014/main" id="{17A0BB41-47F4-BF4D-9AD1-E922880E92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2" name="Clip" r:id="rId16" imgW="825500" imgH="838200" progId="MS_ClipArt_Gallery.2">
                    <p:embed/>
                  </p:oleObj>
                </mc:Choice>
                <mc:Fallback>
                  <p:oleObj name="Clip" r:id="rId16" imgW="825500" imgH="83820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9" name="Object 19">
              <a:extLst>
                <a:ext uri="{FF2B5EF4-FFF2-40B4-BE49-F238E27FC236}">
                  <a16:creationId xmlns:a16="http://schemas.microsoft.com/office/drawing/2014/main" id="{AB5ED9AB-A523-054A-A45C-2D7265AE72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3" name="Clip" r:id="rId17" imgW="1270000" imgH="1193800" progId="MS_ClipArt_Gallery.2">
                    <p:embed/>
                  </p:oleObj>
                </mc:Choice>
                <mc:Fallback>
                  <p:oleObj name="Clip" r:id="rId17" imgW="1270000" imgH="11938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79" name="Group 29">
            <a:extLst>
              <a:ext uri="{FF2B5EF4-FFF2-40B4-BE49-F238E27FC236}">
                <a16:creationId xmlns:a16="http://schemas.microsoft.com/office/drawing/2014/main" id="{E42D4AA4-9E35-224A-95FE-441C3CCCC704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602163"/>
            <a:ext cx="400050" cy="457200"/>
            <a:chOff x="2870" y="1518"/>
            <a:chExt cx="292" cy="320"/>
          </a:xfrm>
        </p:grpSpPr>
        <p:graphicFrame>
          <p:nvGraphicFramePr>
            <p:cNvPr id="35856" name="Object 16">
              <a:extLst>
                <a:ext uri="{FF2B5EF4-FFF2-40B4-BE49-F238E27FC236}">
                  <a16:creationId xmlns:a16="http://schemas.microsoft.com/office/drawing/2014/main" id="{B1FB52BE-71E5-D748-8A10-C7F65F97E3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4" name="Clip" r:id="rId18" imgW="825500" imgH="838200" progId="MS_ClipArt_Gallery.2">
                    <p:embed/>
                  </p:oleObj>
                </mc:Choice>
                <mc:Fallback>
                  <p:oleObj name="Clip" r:id="rId18" imgW="825500" imgH="8382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7" name="Object 17">
              <a:extLst>
                <a:ext uri="{FF2B5EF4-FFF2-40B4-BE49-F238E27FC236}">
                  <a16:creationId xmlns:a16="http://schemas.microsoft.com/office/drawing/2014/main" id="{1C0377A1-BBE6-BC40-A63F-1707024F38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5" name="Clip" r:id="rId19" imgW="1270000" imgH="1193800" progId="MS_ClipArt_Gallery.2">
                    <p:embed/>
                  </p:oleObj>
                </mc:Choice>
                <mc:Fallback>
                  <p:oleObj name="Clip" r:id="rId19" imgW="1270000" imgH="11938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80" name="Line 32">
            <a:extLst>
              <a:ext uri="{FF2B5EF4-FFF2-40B4-BE49-F238E27FC236}">
                <a16:creationId xmlns:a16="http://schemas.microsoft.com/office/drawing/2014/main" id="{9D92B062-120C-F041-9B15-C5A891DFC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088" y="3814763"/>
            <a:ext cx="97472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81" name="Group 33">
            <a:extLst>
              <a:ext uri="{FF2B5EF4-FFF2-40B4-BE49-F238E27FC236}">
                <a16:creationId xmlns:a16="http://schemas.microsoft.com/office/drawing/2014/main" id="{7E5B6E9F-A20F-4C46-94D0-0CBC9B79C33D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4054475"/>
            <a:ext cx="400050" cy="457200"/>
            <a:chOff x="2870" y="1518"/>
            <a:chExt cx="292" cy="320"/>
          </a:xfrm>
        </p:grpSpPr>
        <p:graphicFrame>
          <p:nvGraphicFramePr>
            <p:cNvPr id="35854" name="Object 14">
              <a:extLst>
                <a:ext uri="{FF2B5EF4-FFF2-40B4-BE49-F238E27FC236}">
                  <a16:creationId xmlns:a16="http://schemas.microsoft.com/office/drawing/2014/main" id="{0753DFB9-8993-F74D-A037-877C533BEE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6" name="Clip" r:id="rId20" imgW="825500" imgH="838200" progId="MS_ClipArt_Gallery.2">
                    <p:embed/>
                  </p:oleObj>
                </mc:Choice>
                <mc:Fallback>
                  <p:oleObj name="Clip" r:id="rId20" imgW="825500" imgH="838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5" name="Object 15">
              <a:extLst>
                <a:ext uri="{FF2B5EF4-FFF2-40B4-BE49-F238E27FC236}">
                  <a16:creationId xmlns:a16="http://schemas.microsoft.com/office/drawing/2014/main" id="{90FDDE33-7751-304A-B53E-0729A94F98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7" name="Clip" r:id="rId21" imgW="1270000" imgH="1193800" progId="MS_ClipArt_Gallery.2">
                    <p:embed/>
                  </p:oleObj>
                </mc:Choice>
                <mc:Fallback>
                  <p:oleObj name="Clip" r:id="rId21" imgW="1270000" imgH="11938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82" name="Oval 36">
            <a:extLst>
              <a:ext uri="{FF2B5EF4-FFF2-40B4-BE49-F238E27FC236}">
                <a16:creationId xmlns:a16="http://schemas.microsoft.com/office/drawing/2014/main" id="{7A5D4B2B-6DA8-3A47-847E-36773B60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676775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5883" name="Picture 37" descr="31u_bnrz[1]">
            <a:extLst>
              <a:ext uri="{FF2B5EF4-FFF2-40B4-BE49-F238E27FC236}">
                <a16:creationId xmlns:a16="http://schemas.microsoft.com/office/drawing/2014/main" id="{096F7531-31DA-7E41-B6D7-36FE507E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53594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84" name="Group 38">
            <a:extLst>
              <a:ext uri="{FF2B5EF4-FFF2-40B4-BE49-F238E27FC236}">
                <a16:creationId xmlns:a16="http://schemas.microsoft.com/office/drawing/2014/main" id="{8D8B5016-529D-DB4E-A1CC-4E4428030E89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5710238"/>
            <a:ext cx="400050" cy="457200"/>
            <a:chOff x="2870" y="1518"/>
            <a:chExt cx="292" cy="320"/>
          </a:xfrm>
        </p:grpSpPr>
        <p:graphicFrame>
          <p:nvGraphicFramePr>
            <p:cNvPr id="35852" name="Object 12">
              <a:extLst>
                <a:ext uri="{FF2B5EF4-FFF2-40B4-BE49-F238E27FC236}">
                  <a16:creationId xmlns:a16="http://schemas.microsoft.com/office/drawing/2014/main" id="{23C8429D-09DC-6244-9A3E-E52BB5A792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8" name="Clip" r:id="rId22" imgW="825500" imgH="838200" progId="MS_ClipArt_Gallery.2">
                    <p:embed/>
                  </p:oleObj>
                </mc:Choice>
                <mc:Fallback>
                  <p:oleObj name="Clip" r:id="rId22" imgW="825500" imgH="83820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3" name="Object 13">
              <a:extLst>
                <a:ext uri="{FF2B5EF4-FFF2-40B4-BE49-F238E27FC236}">
                  <a16:creationId xmlns:a16="http://schemas.microsoft.com/office/drawing/2014/main" id="{F4FBC731-7E7E-9A44-B884-614993CDF8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9" name="Clip" r:id="rId23" imgW="1270000" imgH="1193800" progId="MS_ClipArt_Gallery.2">
                    <p:embed/>
                  </p:oleObj>
                </mc:Choice>
                <mc:Fallback>
                  <p:oleObj name="Clip" r:id="rId23" imgW="1270000" imgH="11938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85" name="Group 41">
            <a:extLst>
              <a:ext uri="{FF2B5EF4-FFF2-40B4-BE49-F238E27FC236}">
                <a16:creationId xmlns:a16="http://schemas.microsoft.com/office/drawing/2014/main" id="{42C50A19-AECA-1948-AD4F-3BB99342D6A6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4765675"/>
            <a:ext cx="400050" cy="457200"/>
            <a:chOff x="2870" y="1518"/>
            <a:chExt cx="292" cy="320"/>
          </a:xfrm>
        </p:grpSpPr>
        <p:graphicFrame>
          <p:nvGraphicFramePr>
            <p:cNvPr id="35850" name="Object 10">
              <a:extLst>
                <a:ext uri="{FF2B5EF4-FFF2-40B4-BE49-F238E27FC236}">
                  <a16:creationId xmlns:a16="http://schemas.microsoft.com/office/drawing/2014/main" id="{42D2109E-51F5-ED41-9ADA-F13EC65854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0" name="Clip" r:id="rId24" imgW="825500" imgH="838200" progId="MS_ClipArt_Gallery.2">
                    <p:embed/>
                  </p:oleObj>
                </mc:Choice>
                <mc:Fallback>
                  <p:oleObj name="Clip" r:id="rId24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1" name="Object 11">
              <a:extLst>
                <a:ext uri="{FF2B5EF4-FFF2-40B4-BE49-F238E27FC236}">
                  <a16:creationId xmlns:a16="http://schemas.microsoft.com/office/drawing/2014/main" id="{F5955125-7EEF-3E4F-B8D1-4F52FD7A59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1" name="Clip" r:id="rId25" imgW="1270000" imgH="1193800" progId="MS_ClipArt_Gallery.2">
                    <p:embed/>
                  </p:oleObj>
                </mc:Choice>
                <mc:Fallback>
                  <p:oleObj name="Clip" r:id="rId25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86" name="Group 44">
            <a:extLst>
              <a:ext uri="{FF2B5EF4-FFF2-40B4-BE49-F238E27FC236}">
                <a16:creationId xmlns:a16="http://schemas.microsoft.com/office/drawing/2014/main" id="{24AFC3A9-3DA6-BF4A-B1FD-6010129A0195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567363"/>
            <a:ext cx="400050" cy="457200"/>
            <a:chOff x="2870" y="1518"/>
            <a:chExt cx="292" cy="320"/>
          </a:xfrm>
        </p:grpSpPr>
        <p:graphicFrame>
          <p:nvGraphicFramePr>
            <p:cNvPr id="35848" name="Object 8">
              <a:extLst>
                <a:ext uri="{FF2B5EF4-FFF2-40B4-BE49-F238E27FC236}">
                  <a16:creationId xmlns:a16="http://schemas.microsoft.com/office/drawing/2014/main" id="{D50DCACF-D254-8A47-86C3-5EE32E8698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2" name="Clip" r:id="rId26" imgW="825500" imgH="838200" progId="MS_ClipArt_Gallery.2">
                    <p:embed/>
                  </p:oleObj>
                </mc:Choice>
                <mc:Fallback>
                  <p:oleObj name="Clip" r:id="rId26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9" name="Object 9">
              <a:extLst>
                <a:ext uri="{FF2B5EF4-FFF2-40B4-BE49-F238E27FC236}">
                  <a16:creationId xmlns:a16="http://schemas.microsoft.com/office/drawing/2014/main" id="{8A8A1FFB-9202-2B4A-A8C8-7DFEE10321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3" name="Clip" r:id="rId27" imgW="1270000" imgH="1193800" progId="MS_ClipArt_Gallery.2">
                    <p:embed/>
                  </p:oleObj>
                </mc:Choice>
                <mc:Fallback>
                  <p:oleObj name="Clip" r:id="rId27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87" name="Group 47">
            <a:extLst>
              <a:ext uri="{FF2B5EF4-FFF2-40B4-BE49-F238E27FC236}">
                <a16:creationId xmlns:a16="http://schemas.microsoft.com/office/drawing/2014/main" id="{E4E8C769-F63E-2D49-9CBC-7AACD3B1E4F9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5019675"/>
            <a:ext cx="400050" cy="457200"/>
            <a:chOff x="2870" y="1518"/>
            <a:chExt cx="292" cy="320"/>
          </a:xfrm>
        </p:grpSpPr>
        <p:graphicFrame>
          <p:nvGraphicFramePr>
            <p:cNvPr id="35846" name="Object 6">
              <a:extLst>
                <a:ext uri="{FF2B5EF4-FFF2-40B4-BE49-F238E27FC236}">
                  <a16:creationId xmlns:a16="http://schemas.microsoft.com/office/drawing/2014/main" id="{29F5BE5B-D5BA-4E4F-9B02-2C0E4FD3E1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4" name="Clip" r:id="rId28" imgW="825500" imgH="838200" progId="MS_ClipArt_Gallery.2">
                    <p:embed/>
                  </p:oleObj>
                </mc:Choice>
                <mc:Fallback>
                  <p:oleObj name="Clip" r:id="rId28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7" name="Object 7">
              <a:extLst>
                <a:ext uri="{FF2B5EF4-FFF2-40B4-BE49-F238E27FC236}">
                  <a16:creationId xmlns:a16="http://schemas.microsoft.com/office/drawing/2014/main" id="{B0035D0C-7ECE-FF48-AD7E-62CA7D4EBB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5" name="Clip" r:id="rId29" imgW="1270000" imgH="1193800" progId="MS_ClipArt_Gallery.2">
                    <p:embed/>
                  </p:oleObj>
                </mc:Choice>
                <mc:Fallback>
                  <p:oleObj name="Clip" r:id="rId29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88" name="Group 50">
            <a:extLst>
              <a:ext uri="{FF2B5EF4-FFF2-40B4-BE49-F238E27FC236}">
                <a16:creationId xmlns:a16="http://schemas.microsoft.com/office/drawing/2014/main" id="{BCDC2E16-856F-0D4E-A2C7-FC41BA6C60C8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5791200"/>
            <a:ext cx="400050" cy="457200"/>
            <a:chOff x="2870" y="1518"/>
            <a:chExt cx="292" cy="320"/>
          </a:xfrm>
        </p:grpSpPr>
        <p:graphicFrame>
          <p:nvGraphicFramePr>
            <p:cNvPr id="35844" name="Object 4">
              <a:extLst>
                <a:ext uri="{FF2B5EF4-FFF2-40B4-BE49-F238E27FC236}">
                  <a16:creationId xmlns:a16="http://schemas.microsoft.com/office/drawing/2014/main" id="{487F5426-A6D2-FC49-87A0-D4C2B02C33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6" name="Clip" r:id="rId30" imgW="825500" imgH="838200" progId="MS_ClipArt_Gallery.2">
                    <p:embed/>
                  </p:oleObj>
                </mc:Choice>
                <mc:Fallback>
                  <p:oleObj name="Clip" r:id="rId30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5" name="Object 5">
              <a:extLst>
                <a:ext uri="{FF2B5EF4-FFF2-40B4-BE49-F238E27FC236}">
                  <a16:creationId xmlns:a16="http://schemas.microsoft.com/office/drawing/2014/main" id="{4744E3A7-B41F-6848-915A-28548BB2D3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7" name="Clip" r:id="rId31" imgW="1270000" imgH="1193800" progId="MS_ClipArt_Gallery.2">
                    <p:embed/>
                  </p:oleObj>
                </mc:Choice>
                <mc:Fallback>
                  <p:oleObj name="Clip" r:id="rId31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89" name="Group 53">
            <a:extLst>
              <a:ext uri="{FF2B5EF4-FFF2-40B4-BE49-F238E27FC236}">
                <a16:creationId xmlns:a16="http://schemas.microsoft.com/office/drawing/2014/main" id="{F932B6F8-0AB7-7146-BC85-26D79FCCFBE2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5257800"/>
            <a:ext cx="835025" cy="457200"/>
            <a:chOff x="3345" y="3383"/>
            <a:chExt cx="526" cy="288"/>
          </a:xfrm>
        </p:grpSpPr>
        <p:grpSp>
          <p:nvGrpSpPr>
            <p:cNvPr id="35910" name="Group 54">
              <a:extLst>
                <a:ext uri="{FF2B5EF4-FFF2-40B4-BE49-F238E27FC236}">
                  <a16:creationId xmlns:a16="http://schemas.microsoft.com/office/drawing/2014/main" id="{3E7C32F7-2340-484E-AAE4-E8F2C2922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5842" name="Object 2">
                <a:extLst>
                  <a:ext uri="{FF2B5EF4-FFF2-40B4-BE49-F238E27FC236}">
                    <a16:creationId xmlns:a16="http://schemas.microsoft.com/office/drawing/2014/main" id="{D5405699-B228-2E4E-AE2F-A4CA726BE50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98" name="Clip" r:id="rId32" imgW="825500" imgH="838200" progId="MS_ClipArt_Gallery.2">
                      <p:embed/>
                    </p:oleObj>
                  </mc:Choice>
                  <mc:Fallback>
                    <p:oleObj name="Clip" r:id="rId32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43" name="Object 3">
                <a:extLst>
                  <a:ext uri="{FF2B5EF4-FFF2-40B4-BE49-F238E27FC236}">
                    <a16:creationId xmlns:a16="http://schemas.microsoft.com/office/drawing/2014/main" id="{18A9F009-36A7-E543-A527-89E2299DE4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99" name="Clip" r:id="rId33" imgW="1270000" imgH="1193800" progId="MS_ClipArt_Gallery.2">
                      <p:embed/>
                    </p:oleObj>
                  </mc:Choice>
                  <mc:Fallback>
                    <p:oleObj name="Clip" r:id="rId33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911" name="Line 57">
              <a:extLst>
                <a:ext uri="{FF2B5EF4-FFF2-40B4-BE49-F238E27FC236}">
                  <a16:creationId xmlns:a16="http://schemas.microsoft.com/office/drawing/2014/main" id="{C8EA6D26-67B0-9243-9A12-8BCEE4545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Line 58">
              <a:extLst>
                <a:ext uri="{FF2B5EF4-FFF2-40B4-BE49-F238E27FC236}">
                  <a16:creationId xmlns:a16="http://schemas.microsoft.com/office/drawing/2014/main" id="{C22FD358-1F23-9244-8CFD-A75C2B859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Line 59">
              <a:extLst>
                <a:ext uri="{FF2B5EF4-FFF2-40B4-BE49-F238E27FC236}">
                  <a16:creationId xmlns:a16="http://schemas.microsoft.com/office/drawing/2014/main" id="{59CFC032-FE83-DD4A-96BD-7AA3B54060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Line 60">
              <a:extLst>
                <a:ext uri="{FF2B5EF4-FFF2-40B4-BE49-F238E27FC236}">
                  <a16:creationId xmlns:a16="http://schemas.microsoft.com/office/drawing/2014/main" id="{48F3EB99-8E3F-AD40-90C9-2ECCA17A0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90" name="Line 61">
            <a:extLst>
              <a:ext uri="{FF2B5EF4-FFF2-40B4-BE49-F238E27FC236}">
                <a16:creationId xmlns:a16="http://schemas.microsoft.com/office/drawing/2014/main" id="{E32C9A1C-582C-5646-9AD0-05E4F6EDEF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0875" y="4397375"/>
            <a:ext cx="747713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91" name="Line 62">
            <a:extLst>
              <a:ext uri="{FF2B5EF4-FFF2-40B4-BE49-F238E27FC236}">
                <a16:creationId xmlns:a16="http://schemas.microsoft.com/office/drawing/2014/main" id="{B9E7945C-3EE2-7441-9B5C-2B752F1AD8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9350" y="4545013"/>
            <a:ext cx="17621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92" name="Rectangle 64">
            <a:extLst>
              <a:ext uri="{FF2B5EF4-FFF2-40B4-BE49-F238E27FC236}">
                <a16:creationId xmlns:a16="http://schemas.microsoft.com/office/drawing/2014/main" id="{49F408D0-7579-6B4C-BF9B-21F00C98A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6753" name="Rectangle 65">
            <a:extLst>
              <a:ext uri="{FF2B5EF4-FFF2-40B4-BE49-F238E27FC236}">
                <a16:creationId xmlns:a16="http://schemas.microsoft.com/office/drawing/2014/main" id="{FD431645-D582-DC48-A2BC-FC039898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1508125"/>
            <a:ext cx="3649662" cy="2297113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0" u="sng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Wireless link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Typically used to connect </a:t>
            </a:r>
            <a:r>
              <a:rPr lang="en-US" b="0" dirty="0" err="1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mobile(s</a:t>
            </a:r>
            <a:r>
              <a:rPr lang="en-US" b="0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) to base station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Also used as backbone link 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Multiple access protocol coordinates link access </a:t>
            </a:r>
          </a:p>
        </p:txBody>
      </p:sp>
      <p:grpSp>
        <p:nvGrpSpPr>
          <p:cNvPr id="35894" name="Group 68">
            <a:extLst>
              <a:ext uri="{FF2B5EF4-FFF2-40B4-BE49-F238E27FC236}">
                <a16:creationId xmlns:a16="http://schemas.microsoft.com/office/drawing/2014/main" id="{A4991A7C-ABC7-364F-8FC7-762EFF97946A}"/>
              </a:ext>
            </a:extLst>
          </p:cNvPr>
          <p:cNvGrpSpPr>
            <a:grpSpLocks/>
          </p:cNvGrpSpPr>
          <p:nvPr/>
        </p:nvGrpSpPr>
        <p:grpSpPr bwMode="auto">
          <a:xfrm>
            <a:off x="7970838" y="1143000"/>
            <a:ext cx="722312" cy="303213"/>
            <a:chOff x="4750" y="264"/>
            <a:chExt cx="455" cy="191"/>
          </a:xfrm>
        </p:grpSpPr>
        <p:sp>
          <p:nvSpPr>
            <p:cNvPr id="35895" name="Freeform 69">
              <a:extLst>
                <a:ext uri="{FF2B5EF4-FFF2-40B4-BE49-F238E27FC236}">
                  <a16:creationId xmlns:a16="http://schemas.microsoft.com/office/drawing/2014/main" id="{E0FC82FC-6666-7D44-9770-8C1DBA54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0 h 209"/>
                <a:gd name="T10" fmla="*/ 0 w 247"/>
                <a:gd name="T11" fmla="*/ 0 h 209"/>
                <a:gd name="T12" fmla="*/ 0 w 247"/>
                <a:gd name="T13" fmla="*/ 0 h 209"/>
                <a:gd name="T14" fmla="*/ 0 w 247"/>
                <a:gd name="T15" fmla="*/ 0 h 209"/>
                <a:gd name="T16" fmla="*/ 0 w 247"/>
                <a:gd name="T17" fmla="*/ 0 h 209"/>
                <a:gd name="T18" fmla="*/ 0 w 247"/>
                <a:gd name="T19" fmla="*/ 0 h 209"/>
                <a:gd name="T20" fmla="*/ 0 w 247"/>
                <a:gd name="T21" fmla="*/ 0 h 209"/>
                <a:gd name="T22" fmla="*/ 0 w 247"/>
                <a:gd name="T23" fmla="*/ 0 h 209"/>
                <a:gd name="T24" fmla="*/ 0 w 247"/>
                <a:gd name="T25" fmla="*/ 0 h 209"/>
                <a:gd name="T26" fmla="*/ 0 w 247"/>
                <a:gd name="T27" fmla="*/ 0 h 209"/>
                <a:gd name="T28" fmla="*/ 0 w 247"/>
                <a:gd name="T29" fmla="*/ 0 h 209"/>
                <a:gd name="T30" fmla="*/ 0 w 247"/>
                <a:gd name="T31" fmla="*/ 0 h 209"/>
                <a:gd name="T32" fmla="*/ 0 w 247"/>
                <a:gd name="T33" fmla="*/ 0 h 209"/>
                <a:gd name="T34" fmla="*/ 0 w 247"/>
                <a:gd name="T35" fmla="*/ 0 h 209"/>
                <a:gd name="T36" fmla="*/ 0 w 247"/>
                <a:gd name="T37" fmla="*/ 0 h 209"/>
                <a:gd name="T38" fmla="*/ 0 w 247"/>
                <a:gd name="T39" fmla="*/ 0 h 209"/>
                <a:gd name="T40" fmla="*/ 0 w 247"/>
                <a:gd name="T41" fmla="*/ 0 h 209"/>
                <a:gd name="T42" fmla="*/ 0 w 247"/>
                <a:gd name="T43" fmla="*/ 0 h 209"/>
                <a:gd name="T44" fmla="*/ 0 w 247"/>
                <a:gd name="T45" fmla="*/ 0 h 209"/>
                <a:gd name="T46" fmla="*/ 0 w 247"/>
                <a:gd name="T47" fmla="*/ 0 h 209"/>
                <a:gd name="T48" fmla="*/ 0 w 247"/>
                <a:gd name="T49" fmla="*/ 0 h 209"/>
                <a:gd name="T50" fmla="*/ 0 w 247"/>
                <a:gd name="T51" fmla="*/ 0 h 209"/>
                <a:gd name="T52" fmla="*/ 0 w 247"/>
                <a:gd name="T53" fmla="*/ 0 h 209"/>
                <a:gd name="T54" fmla="*/ 0 w 247"/>
                <a:gd name="T55" fmla="*/ 0 h 209"/>
                <a:gd name="T56" fmla="*/ 0 w 247"/>
                <a:gd name="T57" fmla="*/ 0 h 209"/>
                <a:gd name="T58" fmla="*/ 0 w 247"/>
                <a:gd name="T59" fmla="*/ 0 h 209"/>
                <a:gd name="T60" fmla="*/ 0 w 247"/>
                <a:gd name="T61" fmla="*/ 0 h 209"/>
                <a:gd name="T62" fmla="*/ 0 w 247"/>
                <a:gd name="T63" fmla="*/ 0 h 209"/>
                <a:gd name="T64" fmla="*/ 0 w 247"/>
                <a:gd name="T65" fmla="*/ 0 h 209"/>
                <a:gd name="T66" fmla="*/ 0 w 247"/>
                <a:gd name="T67" fmla="*/ 0 h 209"/>
                <a:gd name="T68" fmla="*/ 0 w 247"/>
                <a:gd name="T69" fmla="*/ 0 h 209"/>
                <a:gd name="T70" fmla="*/ 0 w 247"/>
                <a:gd name="T71" fmla="*/ 0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6" name="Freeform 70">
              <a:extLst>
                <a:ext uri="{FF2B5EF4-FFF2-40B4-BE49-F238E27FC236}">
                  <a16:creationId xmlns:a16="http://schemas.microsoft.com/office/drawing/2014/main" id="{6C99563E-5C9A-CF4A-8944-1911FC70A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1 h 162"/>
                <a:gd name="T4" fmla="*/ 0 w 158"/>
                <a:gd name="T5" fmla="*/ 1 h 162"/>
                <a:gd name="T6" fmla="*/ 0 w 158"/>
                <a:gd name="T7" fmla="*/ 1 h 162"/>
                <a:gd name="T8" fmla="*/ 0 w 158"/>
                <a:gd name="T9" fmla="*/ 1 h 162"/>
                <a:gd name="T10" fmla="*/ 0 w 158"/>
                <a:gd name="T11" fmla="*/ 1 h 162"/>
                <a:gd name="T12" fmla="*/ 0 w 158"/>
                <a:gd name="T13" fmla="*/ 1 h 162"/>
                <a:gd name="T14" fmla="*/ 0 w 158"/>
                <a:gd name="T15" fmla="*/ 1 h 162"/>
                <a:gd name="T16" fmla="*/ 0 w 158"/>
                <a:gd name="T17" fmla="*/ 1 h 162"/>
                <a:gd name="T18" fmla="*/ 0 w 158"/>
                <a:gd name="T19" fmla="*/ 1 h 162"/>
                <a:gd name="T20" fmla="*/ 0 w 158"/>
                <a:gd name="T21" fmla="*/ 1 h 162"/>
                <a:gd name="T22" fmla="*/ 0 w 158"/>
                <a:gd name="T23" fmla="*/ 1 h 162"/>
                <a:gd name="T24" fmla="*/ 0 w 158"/>
                <a:gd name="T25" fmla="*/ 1 h 162"/>
                <a:gd name="T26" fmla="*/ 0 w 158"/>
                <a:gd name="T27" fmla="*/ 1 h 162"/>
                <a:gd name="T28" fmla="*/ 0 w 158"/>
                <a:gd name="T29" fmla="*/ 1 h 162"/>
                <a:gd name="T30" fmla="*/ 0 w 158"/>
                <a:gd name="T31" fmla="*/ 1 h 162"/>
                <a:gd name="T32" fmla="*/ 0 w 158"/>
                <a:gd name="T33" fmla="*/ 1 h 162"/>
                <a:gd name="T34" fmla="*/ 0 w 158"/>
                <a:gd name="T35" fmla="*/ 1 h 162"/>
                <a:gd name="T36" fmla="*/ 0 w 158"/>
                <a:gd name="T37" fmla="*/ 1 h 162"/>
                <a:gd name="T38" fmla="*/ 0 w 158"/>
                <a:gd name="T39" fmla="*/ 1 h 162"/>
                <a:gd name="T40" fmla="*/ 0 w 158"/>
                <a:gd name="T41" fmla="*/ 1 h 162"/>
                <a:gd name="T42" fmla="*/ 0 w 158"/>
                <a:gd name="T43" fmla="*/ 1 h 162"/>
                <a:gd name="T44" fmla="*/ 0 w 158"/>
                <a:gd name="T45" fmla="*/ 1 h 162"/>
                <a:gd name="T46" fmla="*/ 0 w 158"/>
                <a:gd name="T47" fmla="*/ 1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7" name="Freeform 71">
              <a:extLst>
                <a:ext uri="{FF2B5EF4-FFF2-40B4-BE49-F238E27FC236}">
                  <a16:creationId xmlns:a16="http://schemas.microsoft.com/office/drawing/2014/main" id="{91E3D9A1-1776-6A4B-82F6-50022BC56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0 h 339"/>
                <a:gd name="T4" fmla="*/ 0 w 400"/>
                <a:gd name="T5" fmla="*/ 0 h 339"/>
                <a:gd name="T6" fmla="*/ 0 w 400"/>
                <a:gd name="T7" fmla="*/ 0 h 339"/>
                <a:gd name="T8" fmla="*/ 0 w 400"/>
                <a:gd name="T9" fmla="*/ 0 h 339"/>
                <a:gd name="T10" fmla="*/ 0 w 400"/>
                <a:gd name="T11" fmla="*/ 0 h 339"/>
                <a:gd name="T12" fmla="*/ 0 w 400"/>
                <a:gd name="T13" fmla="*/ 0 h 339"/>
                <a:gd name="T14" fmla="*/ 0 w 400"/>
                <a:gd name="T15" fmla="*/ 0 h 339"/>
                <a:gd name="T16" fmla="*/ 0 w 400"/>
                <a:gd name="T17" fmla="*/ 0 h 339"/>
                <a:gd name="T18" fmla="*/ 0 w 400"/>
                <a:gd name="T19" fmla="*/ 0 h 339"/>
                <a:gd name="T20" fmla="*/ 0 w 400"/>
                <a:gd name="T21" fmla="*/ 0 h 339"/>
                <a:gd name="T22" fmla="*/ 0 w 400"/>
                <a:gd name="T23" fmla="*/ 0 h 339"/>
                <a:gd name="T24" fmla="*/ 0 w 400"/>
                <a:gd name="T25" fmla="*/ 0 h 339"/>
                <a:gd name="T26" fmla="*/ 0 w 400"/>
                <a:gd name="T27" fmla="*/ 0 h 339"/>
                <a:gd name="T28" fmla="*/ 0 w 400"/>
                <a:gd name="T29" fmla="*/ 0 h 339"/>
                <a:gd name="T30" fmla="*/ 0 w 400"/>
                <a:gd name="T31" fmla="*/ 0 h 339"/>
                <a:gd name="T32" fmla="*/ 0 w 400"/>
                <a:gd name="T33" fmla="*/ 0 h 339"/>
                <a:gd name="T34" fmla="*/ 0 w 400"/>
                <a:gd name="T35" fmla="*/ 0 h 339"/>
                <a:gd name="T36" fmla="*/ 0 w 400"/>
                <a:gd name="T37" fmla="*/ 0 h 339"/>
                <a:gd name="T38" fmla="*/ 0 w 400"/>
                <a:gd name="T39" fmla="*/ 0 h 339"/>
                <a:gd name="T40" fmla="*/ 0 w 400"/>
                <a:gd name="T41" fmla="*/ 0 h 339"/>
                <a:gd name="T42" fmla="*/ 0 w 400"/>
                <a:gd name="T43" fmla="*/ 0 h 339"/>
                <a:gd name="T44" fmla="*/ 0 w 400"/>
                <a:gd name="T45" fmla="*/ 0 h 339"/>
                <a:gd name="T46" fmla="*/ 0 w 400"/>
                <a:gd name="T47" fmla="*/ 0 h 339"/>
                <a:gd name="T48" fmla="*/ 0 w 400"/>
                <a:gd name="T49" fmla="*/ 0 h 339"/>
                <a:gd name="T50" fmla="*/ 0 w 400"/>
                <a:gd name="T51" fmla="*/ 0 h 339"/>
                <a:gd name="T52" fmla="*/ 0 w 400"/>
                <a:gd name="T53" fmla="*/ 0 h 339"/>
                <a:gd name="T54" fmla="*/ 0 w 400"/>
                <a:gd name="T55" fmla="*/ 0 h 339"/>
                <a:gd name="T56" fmla="*/ 0 w 400"/>
                <a:gd name="T57" fmla="*/ 0 h 339"/>
                <a:gd name="T58" fmla="*/ 0 w 400"/>
                <a:gd name="T59" fmla="*/ 0 h 339"/>
                <a:gd name="T60" fmla="*/ 0 w 400"/>
                <a:gd name="T61" fmla="*/ 0 h 339"/>
                <a:gd name="T62" fmla="*/ 0 w 400"/>
                <a:gd name="T63" fmla="*/ 0 h 339"/>
                <a:gd name="T64" fmla="*/ 0 w 400"/>
                <a:gd name="T65" fmla="*/ 0 h 339"/>
                <a:gd name="T66" fmla="*/ 0 w 400"/>
                <a:gd name="T67" fmla="*/ 0 h 339"/>
                <a:gd name="T68" fmla="*/ 0 w 400"/>
                <a:gd name="T69" fmla="*/ 0 h 339"/>
                <a:gd name="T70" fmla="*/ 0 w 400"/>
                <a:gd name="T71" fmla="*/ 0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8" name="Freeform 72">
              <a:extLst>
                <a:ext uri="{FF2B5EF4-FFF2-40B4-BE49-F238E27FC236}">
                  <a16:creationId xmlns:a16="http://schemas.microsoft.com/office/drawing/2014/main" id="{09CB5414-E72A-6C48-9415-89B70D7E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1 h 226"/>
                <a:gd name="T2" fmla="*/ 0 w 351"/>
                <a:gd name="T3" fmla="*/ 1 h 226"/>
                <a:gd name="T4" fmla="*/ 0 w 351"/>
                <a:gd name="T5" fmla="*/ 1 h 226"/>
                <a:gd name="T6" fmla="*/ 0 w 351"/>
                <a:gd name="T7" fmla="*/ 1 h 226"/>
                <a:gd name="T8" fmla="*/ 0 w 351"/>
                <a:gd name="T9" fmla="*/ 1 h 226"/>
                <a:gd name="T10" fmla="*/ 0 w 351"/>
                <a:gd name="T11" fmla="*/ 1 h 226"/>
                <a:gd name="T12" fmla="*/ 0 w 351"/>
                <a:gd name="T13" fmla="*/ 1 h 226"/>
                <a:gd name="T14" fmla="*/ 0 w 351"/>
                <a:gd name="T15" fmla="*/ 1 h 226"/>
                <a:gd name="T16" fmla="*/ 0 w 351"/>
                <a:gd name="T17" fmla="*/ 1 h 226"/>
                <a:gd name="T18" fmla="*/ 0 w 351"/>
                <a:gd name="T19" fmla="*/ 1 h 226"/>
                <a:gd name="T20" fmla="*/ 0 w 351"/>
                <a:gd name="T21" fmla="*/ 1 h 226"/>
                <a:gd name="T22" fmla="*/ 0 w 351"/>
                <a:gd name="T23" fmla="*/ 1 h 226"/>
                <a:gd name="T24" fmla="*/ 0 w 351"/>
                <a:gd name="T25" fmla="*/ 1 h 226"/>
                <a:gd name="T26" fmla="*/ 0 w 351"/>
                <a:gd name="T27" fmla="*/ 1 h 226"/>
                <a:gd name="T28" fmla="*/ 0 w 351"/>
                <a:gd name="T29" fmla="*/ 1 h 226"/>
                <a:gd name="T30" fmla="*/ 0 w 351"/>
                <a:gd name="T31" fmla="*/ 1 h 226"/>
                <a:gd name="T32" fmla="*/ 0 w 351"/>
                <a:gd name="T33" fmla="*/ 1 h 226"/>
                <a:gd name="T34" fmla="*/ 0 w 351"/>
                <a:gd name="T35" fmla="*/ 1 h 226"/>
                <a:gd name="T36" fmla="*/ 0 w 351"/>
                <a:gd name="T37" fmla="*/ 1 h 226"/>
                <a:gd name="T38" fmla="*/ 0 w 351"/>
                <a:gd name="T39" fmla="*/ 1 h 226"/>
                <a:gd name="T40" fmla="*/ 0 w 351"/>
                <a:gd name="T41" fmla="*/ 1 h 226"/>
                <a:gd name="T42" fmla="*/ 0 w 351"/>
                <a:gd name="T43" fmla="*/ 1 h 226"/>
                <a:gd name="T44" fmla="*/ 0 w 351"/>
                <a:gd name="T45" fmla="*/ 1 h 226"/>
                <a:gd name="T46" fmla="*/ 0 w 351"/>
                <a:gd name="T47" fmla="*/ 1 h 226"/>
                <a:gd name="T48" fmla="*/ 0 w 351"/>
                <a:gd name="T49" fmla="*/ 1 h 226"/>
                <a:gd name="T50" fmla="*/ 0 w 351"/>
                <a:gd name="T51" fmla="*/ 1 h 226"/>
                <a:gd name="T52" fmla="*/ 0 w 351"/>
                <a:gd name="T53" fmla="*/ 1 h 226"/>
                <a:gd name="T54" fmla="*/ 0 w 351"/>
                <a:gd name="T55" fmla="*/ 1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1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9" name="Freeform 73">
              <a:extLst>
                <a:ext uri="{FF2B5EF4-FFF2-40B4-BE49-F238E27FC236}">
                  <a16:creationId xmlns:a16="http://schemas.microsoft.com/office/drawing/2014/main" id="{4D6C03FE-5C31-C24B-AB64-07B3EDBEA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 h 213"/>
                <a:gd name="T2" fmla="*/ 0 w 142"/>
                <a:gd name="T3" fmla="*/ 1 h 213"/>
                <a:gd name="T4" fmla="*/ 0 w 142"/>
                <a:gd name="T5" fmla="*/ 1 h 213"/>
                <a:gd name="T6" fmla="*/ 0 w 142"/>
                <a:gd name="T7" fmla="*/ 1 h 213"/>
                <a:gd name="T8" fmla="*/ 0 w 142"/>
                <a:gd name="T9" fmla="*/ 1 h 213"/>
                <a:gd name="T10" fmla="*/ 0 w 142"/>
                <a:gd name="T11" fmla="*/ 1 h 213"/>
                <a:gd name="T12" fmla="*/ 0 w 142"/>
                <a:gd name="T13" fmla="*/ 1 h 213"/>
                <a:gd name="T14" fmla="*/ 0 w 142"/>
                <a:gd name="T15" fmla="*/ 1 h 213"/>
                <a:gd name="T16" fmla="*/ 0 w 142"/>
                <a:gd name="T17" fmla="*/ 1 h 213"/>
                <a:gd name="T18" fmla="*/ 0 w 142"/>
                <a:gd name="T19" fmla="*/ 1 h 213"/>
                <a:gd name="T20" fmla="*/ 0 w 142"/>
                <a:gd name="T21" fmla="*/ 1 h 213"/>
                <a:gd name="T22" fmla="*/ 0 w 142"/>
                <a:gd name="T23" fmla="*/ 1 h 213"/>
                <a:gd name="T24" fmla="*/ 0 w 142"/>
                <a:gd name="T25" fmla="*/ 1 h 213"/>
                <a:gd name="T26" fmla="*/ 0 w 142"/>
                <a:gd name="T27" fmla="*/ 1 h 213"/>
                <a:gd name="T28" fmla="*/ 0 w 142"/>
                <a:gd name="T29" fmla="*/ 1 h 213"/>
                <a:gd name="T30" fmla="*/ 0 w 142"/>
                <a:gd name="T31" fmla="*/ 1 h 213"/>
                <a:gd name="T32" fmla="*/ 0 w 142"/>
                <a:gd name="T33" fmla="*/ 1 h 213"/>
                <a:gd name="T34" fmla="*/ 0 w 142"/>
                <a:gd name="T35" fmla="*/ 1 h 213"/>
                <a:gd name="T36" fmla="*/ 0 w 142"/>
                <a:gd name="T37" fmla="*/ 1 h 213"/>
                <a:gd name="T38" fmla="*/ 0 w 142"/>
                <a:gd name="T39" fmla="*/ 1 h 213"/>
                <a:gd name="T40" fmla="*/ 0 w 142"/>
                <a:gd name="T41" fmla="*/ 1 h 213"/>
                <a:gd name="T42" fmla="*/ 0 w 142"/>
                <a:gd name="T43" fmla="*/ 1 h 213"/>
                <a:gd name="T44" fmla="*/ 0 w 142"/>
                <a:gd name="T45" fmla="*/ 1 h 213"/>
                <a:gd name="T46" fmla="*/ 0 w 142"/>
                <a:gd name="T47" fmla="*/ 1 h 213"/>
                <a:gd name="T48" fmla="*/ 0 w 142"/>
                <a:gd name="T49" fmla="*/ 1 h 213"/>
                <a:gd name="T50" fmla="*/ 0 w 142"/>
                <a:gd name="T51" fmla="*/ 1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1 h 213"/>
                <a:gd name="T78" fmla="*/ 0 w 142"/>
                <a:gd name="T79" fmla="*/ 1 h 213"/>
                <a:gd name="T80" fmla="*/ 0 w 142"/>
                <a:gd name="T81" fmla="*/ 1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0" name="Freeform 74">
              <a:extLst>
                <a:ext uri="{FF2B5EF4-FFF2-40B4-BE49-F238E27FC236}">
                  <a16:creationId xmlns:a16="http://schemas.microsoft.com/office/drawing/2014/main" id="{E872C107-0F01-9846-8DB7-C19586FD8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0 h 279"/>
                <a:gd name="T2" fmla="*/ 0 w 305"/>
                <a:gd name="T3" fmla="*/ 0 h 279"/>
                <a:gd name="T4" fmla="*/ 0 w 305"/>
                <a:gd name="T5" fmla="*/ 0 h 279"/>
                <a:gd name="T6" fmla="*/ 0 w 305"/>
                <a:gd name="T7" fmla="*/ 0 h 279"/>
                <a:gd name="T8" fmla="*/ 0 w 305"/>
                <a:gd name="T9" fmla="*/ 0 h 279"/>
                <a:gd name="T10" fmla="*/ 0 w 305"/>
                <a:gd name="T11" fmla="*/ 0 h 279"/>
                <a:gd name="T12" fmla="*/ 0 w 305"/>
                <a:gd name="T13" fmla="*/ 0 h 279"/>
                <a:gd name="T14" fmla="*/ 0 w 305"/>
                <a:gd name="T15" fmla="*/ 0 h 279"/>
                <a:gd name="T16" fmla="*/ 0 w 305"/>
                <a:gd name="T17" fmla="*/ 0 h 279"/>
                <a:gd name="T18" fmla="*/ 0 w 305"/>
                <a:gd name="T19" fmla="*/ 0 h 279"/>
                <a:gd name="T20" fmla="*/ 0 w 305"/>
                <a:gd name="T21" fmla="*/ 0 h 279"/>
                <a:gd name="T22" fmla="*/ 0 w 305"/>
                <a:gd name="T23" fmla="*/ 0 h 279"/>
                <a:gd name="T24" fmla="*/ 0 w 305"/>
                <a:gd name="T25" fmla="*/ 0 h 279"/>
                <a:gd name="T26" fmla="*/ 0 w 305"/>
                <a:gd name="T27" fmla="*/ 0 h 279"/>
                <a:gd name="T28" fmla="*/ 0 w 305"/>
                <a:gd name="T29" fmla="*/ 0 h 279"/>
                <a:gd name="T30" fmla="*/ 0 w 305"/>
                <a:gd name="T31" fmla="*/ 0 h 279"/>
                <a:gd name="T32" fmla="*/ 0 w 305"/>
                <a:gd name="T33" fmla="*/ 0 h 279"/>
                <a:gd name="T34" fmla="*/ 0 w 305"/>
                <a:gd name="T35" fmla="*/ 0 h 279"/>
                <a:gd name="T36" fmla="*/ 0 w 305"/>
                <a:gd name="T37" fmla="*/ 0 h 279"/>
                <a:gd name="T38" fmla="*/ 0 w 305"/>
                <a:gd name="T39" fmla="*/ 0 h 279"/>
                <a:gd name="T40" fmla="*/ 0 w 305"/>
                <a:gd name="T41" fmla="*/ 0 h 279"/>
                <a:gd name="T42" fmla="*/ 0 w 305"/>
                <a:gd name="T43" fmla="*/ 0 h 279"/>
                <a:gd name="T44" fmla="*/ 0 w 305"/>
                <a:gd name="T45" fmla="*/ 0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0 h 279"/>
                <a:gd name="T74" fmla="*/ 0 w 305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1" name="Freeform 75">
              <a:extLst>
                <a:ext uri="{FF2B5EF4-FFF2-40B4-BE49-F238E27FC236}">
                  <a16:creationId xmlns:a16="http://schemas.microsoft.com/office/drawing/2014/main" id="{2E15F7A3-8A68-BA47-B012-C5AF5B8D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0 h 85"/>
                <a:gd name="T28" fmla="*/ 0 w 54"/>
                <a:gd name="T29" fmla="*/ 0 h 85"/>
                <a:gd name="T30" fmla="*/ 0 w 54"/>
                <a:gd name="T31" fmla="*/ 0 h 85"/>
                <a:gd name="T32" fmla="*/ 0 w 54"/>
                <a:gd name="T33" fmla="*/ 0 h 85"/>
                <a:gd name="T34" fmla="*/ 0 w 54"/>
                <a:gd name="T35" fmla="*/ 0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2" name="Freeform 76">
              <a:extLst>
                <a:ext uri="{FF2B5EF4-FFF2-40B4-BE49-F238E27FC236}">
                  <a16:creationId xmlns:a16="http://schemas.microsoft.com/office/drawing/2014/main" id="{A8747B68-55EC-894A-8096-5A8670990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3" name="Freeform 77">
              <a:extLst>
                <a:ext uri="{FF2B5EF4-FFF2-40B4-BE49-F238E27FC236}">
                  <a16:creationId xmlns:a16="http://schemas.microsoft.com/office/drawing/2014/main" id="{8757A41B-2563-C543-8779-6B8E944E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4" name="Freeform 78">
              <a:extLst>
                <a:ext uri="{FF2B5EF4-FFF2-40B4-BE49-F238E27FC236}">
                  <a16:creationId xmlns:a16="http://schemas.microsoft.com/office/drawing/2014/main" id="{98F908C5-B1E4-9E47-AAFA-D960C1B6B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1 h 211"/>
                <a:gd name="T10" fmla="*/ 0 w 246"/>
                <a:gd name="T11" fmla="*/ 1 h 211"/>
                <a:gd name="T12" fmla="*/ 0 w 246"/>
                <a:gd name="T13" fmla="*/ 1 h 211"/>
                <a:gd name="T14" fmla="*/ 0 w 246"/>
                <a:gd name="T15" fmla="*/ 1 h 211"/>
                <a:gd name="T16" fmla="*/ 0 w 246"/>
                <a:gd name="T17" fmla="*/ 1 h 211"/>
                <a:gd name="T18" fmla="*/ 0 w 246"/>
                <a:gd name="T19" fmla="*/ 1 h 211"/>
                <a:gd name="T20" fmla="*/ 0 w 246"/>
                <a:gd name="T21" fmla="*/ 1 h 211"/>
                <a:gd name="T22" fmla="*/ 0 w 246"/>
                <a:gd name="T23" fmla="*/ 1 h 211"/>
                <a:gd name="T24" fmla="*/ 0 w 246"/>
                <a:gd name="T25" fmla="*/ 1 h 211"/>
                <a:gd name="T26" fmla="*/ 0 w 246"/>
                <a:gd name="T27" fmla="*/ 1 h 211"/>
                <a:gd name="T28" fmla="*/ 0 w 246"/>
                <a:gd name="T29" fmla="*/ 1 h 211"/>
                <a:gd name="T30" fmla="*/ 0 w 246"/>
                <a:gd name="T31" fmla="*/ 1 h 211"/>
                <a:gd name="T32" fmla="*/ 0 w 246"/>
                <a:gd name="T33" fmla="*/ 1 h 211"/>
                <a:gd name="T34" fmla="*/ 0 w 246"/>
                <a:gd name="T35" fmla="*/ 1 h 211"/>
                <a:gd name="T36" fmla="*/ 0 w 246"/>
                <a:gd name="T37" fmla="*/ 1 h 211"/>
                <a:gd name="T38" fmla="*/ 0 w 246"/>
                <a:gd name="T39" fmla="*/ 1 h 211"/>
                <a:gd name="T40" fmla="*/ 0 w 246"/>
                <a:gd name="T41" fmla="*/ 1 h 211"/>
                <a:gd name="T42" fmla="*/ 0 w 246"/>
                <a:gd name="T43" fmla="*/ 1 h 211"/>
                <a:gd name="T44" fmla="*/ 0 w 246"/>
                <a:gd name="T45" fmla="*/ 1 h 211"/>
                <a:gd name="T46" fmla="*/ 0 w 246"/>
                <a:gd name="T47" fmla="*/ 1 h 211"/>
                <a:gd name="T48" fmla="*/ 0 w 246"/>
                <a:gd name="T49" fmla="*/ 1 h 211"/>
                <a:gd name="T50" fmla="*/ 0 w 246"/>
                <a:gd name="T51" fmla="*/ 1 h 211"/>
                <a:gd name="T52" fmla="*/ 0 w 246"/>
                <a:gd name="T53" fmla="*/ 1 h 211"/>
                <a:gd name="T54" fmla="*/ 0 w 246"/>
                <a:gd name="T55" fmla="*/ 1 h 211"/>
                <a:gd name="T56" fmla="*/ 0 w 246"/>
                <a:gd name="T57" fmla="*/ 1 h 211"/>
                <a:gd name="T58" fmla="*/ 0 w 246"/>
                <a:gd name="T59" fmla="*/ 1 h 211"/>
                <a:gd name="T60" fmla="*/ 0 w 246"/>
                <a:gd name="T61" fmla="*/ 1 h 211"/>
                <a:gd name="T62" fmla="*/ 0 w 246"/>
                <a:gd name="T63" fmla="*/ 1 h 211"/>
                <a:gd name="T64" fmla="*/ 0 w 246"/>
                <a:gd name="T65" fmla="*/ 1 h 211"/>
                <a:gd name="T66" fmla="*/ 0 w 246"/>
                <a:gd name="T67" fmla="*/ 1 h 211"/>
                <a:gd name="T68" fmla="*/ 0 w 246"/>
                <a:gd name="T69" fmla="*/ 1 h 211"/>
                <a:gd name="T70" fmla="*/ 0 w 246"/>
                <a:gd name="T71" fmla="*/ 1 h 211"/>
                <a:gd name="T72" fmla="*/ 0 w 246"/>
                <a:gd name="T73" fmla="*/ 1 h 211"/>
                <a:gd name="T74" fmla="*/ 0 w 246"/>
                <a:gd name="T75" fmla="*/ 1 h 211"/>
                <a:gd name="T76" fmla="*/ 0 w 246"/>
                <a:gd name="T77" fmla="*/ 1 h 211"/>
                <a:gd name="T78" fmla="*/ 0 w 246"/>
                <a:gd name="T79" fmla="*/ 1 h 211"/>
                <a:gd name="T80" fmla="*/ 0 w 246"/>
                <a:gd name="T81" fmla="*/ 1 h 211"/>
                <a:gd name="T82" fmla="*/ 0 w 246"/>
                <a:gd name="T83" fmla="*/ 1 h 211"/>
                <a:gd name="T84" fmla="*/ 0 w 246"/>
                <a:gd name="T85" fmla="*/ 1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5" name="Freeform 79">
              <a:extLst>
                <a:ext uri="{FF2B5EF4-FFF2-40B4-BE49-F238E27FC236}">
                  <a16:creationId xmlns:a16="http://schemas.microsoft.com/office/drawing/2014/main" id="{F0560E21-7A51-A147-A9AE-D8C212F3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1 h 164"/>
                <a:gd name="T4" fmla="*/ 0 w 158"/>
                <a:gd name="T5" fmla="*/ 1 h 164"/>
                <a:gd name="T6" fmla="*/ 0 w 158"/>
                <a:gd name="T7" fmla="*/ 1 h 164"/>
                <a:gd name="T8" fmla="*/ 0 w 158"/>
                <a:gd name="T9" fmla="*/ 1 h 164"/>
                <a:gd name="T10" fmla="*/ 0 w 158"/>
                <a:gd name="T11" fmla="*/ 1 h 164"/>
                <a:gd name="T12" fmla="*/ 0 w 158"/>
                <a:gd name="T13" fmla="*/ 1 h 164"/>
                <a:gd name="T14" fmla="*/ 0 w 158"/>
                <a:gd name="T15" fmla="*/ 1 h 164"/>
                <a:gd name="T16" fmla="*/ 0 w 158"/>
                <a:gd name="T17" fmla="*/ 1 h 164"/>
                <a:gd name="T18" fmla="*/ 0 w 158"/>
                <a:gd name="T19" fmla="*/ 1 h 164"/>
                <a:gd name="T20" fmla="*/ 0 w 158"/>
                <a:gd name="T21" fmla="*/ 1 h 164"/>
                <a:gd name="T22" fmla="*/ 0 w 158"/>
                <a:gd name="T23" fmla="*/ 1 h 164"/>
                <a:gd name="T24" fmla="*/ 0 w 158"/>
                <a:gd name="T25" fmla="*/ 1 h 164"/>
                <a:gd name="T26" fmla="*/ 0 w 158"/>
                <a:gd name="T27" fmla="*/ 1 h 164"/>
                <a:gd name="T28" fmla="*/ 0 w 158"/>
                <a:gd name="T29" fmla="*/ 1 h 164"/>
                <a:gd name="T30" fmla="*/ 0 w 158"/>
                <a:gd name="T31" fmla="*/ 1 h 164"/>
                <a:gd name="T32" fmla="*/ 0 w 158"/>
                <a:gd name="T33" fmla="*/ 1 h 164"/>
                <a:gd name="T34" fmla="*/ 0 w 158"/>
                <a:gd name="T35" fmla="*/ 1 h 164"/>
                <a:gd name="T36" fmla="*/ 0 w 158"/>
                <a:gd name="T37" fmla="*/ 1 h 164"/>
                <a:gd name="T38" fmla="*/ 0 w 158"/>
                <a:gd name="T39" fmla="*/ 1 h 164"/>
                <a:gd name="T40" fmla="*/ 0 w 158"/>
                <a:gd name="T41" fmla="*/ 1 h 164"/>
                <a:gd name="T42" fmla="*/ 0 w 158"/>
                <a:gd name="T43" fmla="*/ 1 h 164"/>
                <a:gd name="T44" fmla="*/ 0 w 158"/>
                <a:gd name="T45" fmla="*/ 1 h 164"/>
                <a:gd name="T46" fmla="*/ 0 w 158"/>
                <a:gd name="T47" fmla="*/ 1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6" name="Freeform 80">
              <a:extLst>
                <a:ext uri="{FF2B5EF4-FFF2-40B4-BE49-F238E27FC236}">
                  <a16:creationId xmlns:a16="http://schemas.microsoft.com/office/drawing/2014/main" id="{7B637385-3266-464E-8FCD-00FBD96A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1 h 340"/>
                <a:gd name="T4" fmla="*/ 0 w 400"/>
                <a:gd name="T5" fmla="*/ 1 h 340"/>
                <a:gd name="T6" fmla="*/ 0 w 400"/>
                <a:gd name="T7" fmla="*/ 1 h 340"/>
                <a:gd name="T8" fmla="*/ 0 w 400"/>
                <a:gd name="T9" fmla="*/ 1 h 340"/>
                <a:gd name="T10" fmla="*/ 0 w 400"/>
                <a:gd name="T11" fmla="*/ 1 h 340"/>
                <a:gd name="T12" fmla="*/ 0 w 400"/>
                <a:gd name="T13" fmla="*/ 1 h 340"/>
                <a:gd name="T14" fmla="*/ 0 w 400"/>
                <a:gd name="T15" fmla="*/ 1 h 340"/>
                <a:gd name="T16" fmla="*/ 0 w 400"/>
                <a:gd name="T17" fmla="*/ 1 h 340"/>
                <a:gd name="T18" fmla="*/ 0 w 400"/>
                <a:gd name="T19" fmla="*/ 1 h 340"/>
                <a:gd name="T20" fmla="*/ 0 w 400"/>
                <a:gd name="T21" fmla="*/ 1 h 340"/>
                <a:gd name="T22" fmla="*/ 0 w 400"/>
                <a:gd name="T23" fmla="*/ 1 h 340"/>
                <a:gd name="T24" fmla="*/ 0 w 400"/>
                <a:gd name="T25" fmla="*/ 1 h 340"/>
                <a:gd name="T26" fmla="*/ 0 w 400"/>
                <a:gd name="T27" fmla="*/ 1 h 340"/>
                <a:gd name="T28" fmla="*/ 0 w 400"/>
                <a:gd name="T29" fmla="*/ 1 h 340"/>
                <a:gd name="T30" fmla="*/ 0 w 400"/>
                <a:gd name="T31" fmla="*/ 1 h 340"/>
                <a:gd name="T32" fmla="*/ 0 w 400"/>
                <a:gd name="T33" fmla="*/ 1 h 340"/>
                <a:gd name="T34" fmla="*/ 0 w 400"/>
                <a:gd name="T35" fmla="*/ 1 h 340"/>
                <a:gd name="T36" fmla="*/ 0 w 400"/>
                <a:gd name="T37" fmla="*/ 1 h 340"/>
                <a:gd name="T38" fmla="*/ 0 w 400"/>
                <a:gd name="T39" fmla="*/ 1 h 340"/>
                <a:gd name="T40" fmla="*/ 0 w 400"/>
                <a:gd name="T41" fmla="*/ 1 h 340"/>
                <a:gd name="T42" fmla="*/ 0 w 400"/>
                <a:gd name="T43" fmla="*/ 1 h 340"/>
                <a:gd name="T44" fmla="*/ 0 w 400"/>
                <a:gd name="T45" fmla="*/ 1 h 340"/>
                <a:gd name="T46" fmla="*/ 0 w 400"/>
                <a:gd name="T47" fmla="*/ 1 h 340"/>
                <a:gd name="T48" fmla="*/ 0 w 400"/>
                <a:gd name="T49" fmla="*/ 1 h 340"/>
                <a:gd name="T50" fmla="*/ 0 w 400"/>
                <a:gd name="T51" fmla="*/ 1 h 340"/>
                <a:gd name="T52" fmla="*/ 0 w 400"/>
                <a:gd name="T53" fmla="*/ 1 h 340"/>
                <a:gd name="T54" fmla="*/ 0 w 400"/>
                <a:gd name="T55" fmla="*/ 1 h 340"/>
                <a:gd name="T56" fmla="*/ 0 w 400"/>
                <a:gd name="T57" fmla="*/ 1 h 340"/>
                <a:gd name="T58" fmla="*/ 0 w 400"/>
                <a:gd name="T59" fmla="*/ 1 h 340"/>
                <a:gd name="T60" fmla="*/ 0 w 400"/>
                <a:gd name="T61" fmla="*/ 1 h 340"/>
                <a:gd name="T62" fmla="*/ 0 w 400"/>
                <a:gd name="T63" fmla="*/ 1 h 340"/>
                <a:gd name="T64" fmla="*/ 0 w 400"/>
                <a:gd name="T65" fmla="*/ 1 h 340"/>
                <a:gd name="T66" fmla="*/ 0 w 400"/>
                <a:gd name="T67" fmla="*/ 1 h 340"/>
                <a:gd name="T68" fmla="*/ 0 w 400"/>
                <a:gd name="T69" fmla="*/ 1 h 340"/>
                <a:gd name="T70" fmla="*/ 0 w 400"/>
                <a:gd name="T71" fmla="*/ 1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7" name="Freeform 81">
              <a:extLst>
                <a:ext uri="{FF2B5EF4-FFF2-40B4-BE49-F238E27FC236}">
                  <a16:creationId xmlns:a16="http://schemas.microsoft.com/office/drawing/2014/main" id="{EB4E68EE-D804-F940-A27F-E4966429C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1 h 227"/>
                <a:gd name="T2" fmla="*/ 0 w 349"/>
                <a:gd name="T3" fmla="*/ 1 h 227"/>
                <a:gd name="T4" fmla="*/ 0 w 349"/>
                <a:gd name="T5" fmla="*/ 1 h 227"/>
                <a:gd name="T6" fmla="*/ 0 w 349"/>
                <a:gd name="T7" fmla="*/ 1 h 227"/>
                <a:gd name="T8" fmla="*/ 0 w 349"/>
                <a:gd name="T9" fmla="*/ 1 h 227"/>
                <a:gd name="T10" fmla="*/ 0 w 349"/>
                <a:gd name="T11" fmla="*/ 1 h 227"/>
                <a:gd name="T12" fmla="*/ 0 w 349"/>
                <a:gd name="T13" fmla="*/ 1 h 227"/>
                <a:gd name="T14" fmla="*/ 0 w 349"/>
                <a:gd name="T15" fmla="*/ 1 h 227"/>
                <a:gd name="T16" fmla="*/ 0 w 349"/>
                <a:gd name="T17" fmla="*/ 1 h 227"/>
                <a:gd name="T18" fmla="*/ 0 w 349"/>
                <a:gd name="T19" fmla="*/ 1 h 227"/>
                <a:gd name="T20" fmla="*/ 0 w 349"/>
                <a:gd name="T21" fmla="*/ 1 h 227"/>
                <a:gd name="T22" fmla="*/ 0 w 349"/>
                <a:gd name="T23" fmla="*/ 1 h 227"/>
                <a:gd name="T24" fmla="*/ 0 w 349"/>
                <a:gd name="T25" fmla="*/ 1 h 227"/>
                <a:gd name="T26" fmla="*/ 0 w 349"/>
                <a:gd name="T27" fmla="*/ 1 h 227"/>
                <a:gd name="T28" fmla="*/ 0 w 349"/>
                <a:gd name="T29" fmla="*/ 1 h 227"/>
                <a:gd name="T30" fmla="*/ 0 w 349"/>
                <a:gd name="T31" fmla="*/ 1 h 227"/>
                <a:gd name="T32" fmla="*/ 0 w 349"/>
                <a:gd name="T33" fmla="*/ 1 h 227"/>
                <a:gd name="T34" fmla="*/ 0 w 349"/>
                <a:gd name="T35" fmla="*/ 1 h 227"/>
                <a:gd name="T36" fmla="*/ 0 w 349"/>
                <a:gd name="T37" fmla="*/ 1 h 227"/>
                <a:gd name="T38" fmla="*/ 0 w 349"/>
                <a:gd name="T39" fmla="*/ 1 h 227"/>
                <a:gd name="T40" fmla="*/ 0 w 349"/>
                <a:gd name="T41" fmla="*/ 1 h 227"/>
                <a:gd name="T42" fmla="*/ 0 w 349"/>
                <a:gd name="T43" fmla="*/ 1 h 227"/>
                <a:gd name="T44" fmla="*/ 0 w 349"/>
                <a:gd name="T45" fmla="*/ 1 h 227"/>
                <a:gd name="T46" fmla="*/ 0 w 349"/>
                <a:gd name="T47" fmla="*/ 1 h 227"/>
                <a:gd name="T48" fmla="*/ 0 w 349"/>
                <a:gd name="T49" fmla="*/ 1 h 227"/>
                <a:gd name="T50" fmla="*/ 0 w 349"/>
                <a:gd name="T51" fmla="*/ 1 h 227"/>
                <a:gd name="T52" fmla="*/ 0 w 349"/>
                <a:gd name="T53" fmla="*/ 1 h 227"/>
                <a:gd name="T54" fmla="*/ 0 w 349"/>
                <a:gd name="T55" fmla="*/ 1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1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8" name="Freeform 82">
              <a:extLst>
                <a:ext uri="{FF2B5EF4-FFF2-40B4-BE49-F238E27FC236}">
                  <a16:creationId xmlns:a16="http://schemas.microsoft.com/office/drawing/2014/main" id="{912BA87E-736E-2C4A-82B2-DD023F7C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 h 212"/>
                <a:gd name="T2" fmla="*/ 0 w 143"/>
                <a:gd name="T3" fmla="*/ 1 h 212"/>
                <a:gd name="T4" fmla="*/ 0 w 143"/>
                <a:gd name="T5" fmla="*/ 1 h 212"/>
                <a:gd name="T6" fmla="*/ 0 w 143"/>
                <a:gd name="T7" fmla="*/ 1 h 212"/>
                <a:gd name="T8" fmla="*/ 0 w 143"/>
                <a:gd name="T9" fmla="*/ 1 h 212"/>
                <a:gd name="T10" fmla="*/ 0 w 143"/>
                <a:gd name="T11" fmla="*/ 1 h 212"/>
                <a:gd name="T12" fmla="*/ 0 w 143"/>
                <a:gd name="T13" fmla="*/ 1 h 212"/>
                <a:gd name="T14" fmla="*/ 0 w 143"/>
                <a:gd name="T15" fmla="*/ 1 h 212"/>
                <a:gd name="T16" fmla="*/ 0 w 143"/>
                <a:gd name="T17" fmla="*/ 1 h 212"/>
                <a:gd name="T18" fmla="*/ 0 w 143"/>
                <a:gd name="T19" fmla="*/ 1 h 212"/>
                <a:gd name="T20" fmla="*/ 0 w 143"/>
                <a:gd name="T21" fmla="*/ 1 h 212"/>
                <a:gd name="T22" fmla="*/ 0 w 143"/>
                <a:gd name="T23" fmla="*/ 1 h 212"/>
                <a:gd name="T24" fmla="*/ 0 w 143"/>
                <a:gd name="T25" fmla="*/ 1 h 212"/>
                <a:gd name="T26" fmla="*/ 0 w 143"/>
                <a:gd name="T27" fmla="*/ 1 h 212"/>
                <a:gd name="T28" fmla="*/ 0 w 143"/>
                <a:gd name="T29" fmla="*/ 1 h 212"/>
                <a:gd name="T30" fmla="*/ 0 w 143"/>
                <a:gd name="T31" fmla="*/ 1 h 212"/>
                <a:gd name="T32" fmla="*/ 0 w 143"/>
                <a:gd name="T33" fmla="*/ 1 h 212"/>
                <a:gd name="T34" fmla="*/ 0 w 143"/>
                <a:gd name="T35" fmla="*/ 1 h 212"/>
                <a:gd name="T36" fmla="*/ 0 w 143"/>
                <a:gd name="T37" fmla="*/ 1 h 212"/>
                <a:gd name="T38" fmla="*/ 0 w 143"/>
                <a:gd name="T39" fmla="*/ 1 h 212"/>
                <a:gd name="T40" fmla="*/ 0 w 143"/>
                <a:gd name="T41" fmla="*/ 1 h 212"/>
                <a:gd name="T42" fmla="*/ 0 w 143"/>
                <a:gd name="T43" fmla="*/ 1 h 212"/>
                <a:gd name="T44" fmla="*/ 0 w 143"/>
                <a:gd name="T45" fmla="*/ 1 h 212"/>
                <a:gd name="T46" fmla="*/ 0 w 143"/>
                <a:gd name="T47" fmla="*/ 1 h 212"/>
                <a:gd name="T48" fmla="*/ 0 w 143"/>
                <a:gd name="T49" fmla="*/ 1 h 212"/>
                <a:gd name="T50" fmla="*/ 0 w 143"/>
                <a:gd name="T51" fmla="*/ 1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1 h 212"/>
                <a:gd name="T78" fmla="*/ 0 w 143"/>
                <a:gd name="T79" fmla="*/ 1 h 212"/>
                <a:gd name="T80" fmla="*/ 0 w 143"/>
                <a:gd name="T81" fmla="*/ 1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9" name="Freeform 83">
              <a:extLst>
                <a:ext uri="{FF2B5EF4-FFF2-40B4-BE49-F238E27FC236}">
                  <a16:creationId xmlns:a16="http://schemas.microsoft.com/office/drawing/2014/main" id="{3B83925A-3FC4-0E46-A116-70638B42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1 h 278"/>
                <a:gd name="T2" fmla="*/ 0 w 304"/>
                <a:gd name="T3" fmla="*/ 1 h 278"/>
                <a:gd name="T4" fmla="*/ 0 w 304"/>
                <a:gd name="T5" fmla="*/ 1 h 278"/>
                <a:gd name="T6" fmla="*/ 0 w 304"/>
                <a:gd name="T7" fmla="*/ 1 h 278"/>
                <a:gd name="T8" fmla="*/ 0 w 304"/>
                <a:gd name="T9" fmla="*/ 1 h 278"/>
                <a:gd name="T10" fmla="*/ 0 w 304"/>
                <a:gd name="T11" fmla="*/ 1 h 278"/>
                <a:gd name="T12" fmla="*/ 0 w 304"/>
                <a:gd name="T13" fmla="*/ 1 h 278"/>
                <a:gd name="T14" fmla="*/ 0 w 304"/>
                <a:gd name="T15" fmla="*/ 1 h 278"/>
                <a:gd name="T16" fmla="*/ 0 w 304"/>
                <a:gd name="T17" fmla="*/ 1 h 278"/>
                <a:gd name="T18" fmla="*/ 0 w 304"/>
                <a:gd name="T19" fmla="*/ 1 h 278"/>
                <a:gd name="T20" fmla="*/ 0 w 304"/>
                <a:gd name="T21" fmla="*/ 1 h 278"/>
                <a:gd name="T22" fmla="*/ 0 w 304"/>
                <a:gd name="T23" fmla="*/ 1 h 278"/>
                <a:gd name="T24" fmla="*/ 0 w 304"/>
                <a:gd name="T25" fmla="*/ 1 h 278"/>
                <a:gd name="T26" fmla="*/ 0 w 304"/>
                <a:gd name="T27" fmla="*/ 1 h 278"/>
                <a:gd name="T28" fmla="*/ 0 w 304"/>
                <a:gd name="T29" fmla="*/ 1 h 278"/>
                <a:gd name="T30" fmla="*/ 0 w 304"/>
                <a:gd name="T31" fmla="*/ 1 h 278"/>
                <a:gd name="T32" fmla="*/ 0 w 304"/>
                <a:gd name="T33" fmla="*/ 1 h 278"/>
                <a:gd name="T34" fmla="*/ 0 w 304"/>
                <a:gd name="T35" fmla="*/ 1 h 278"/>
                <a:gd name="T36" fmla="*/ 0 w 304"/>
                <a:gd name="T37" fmla="*/ 1 h 278"/>
                <a:gd name="T38" fmla="*/ 0 w 304"/>
                <a:gd name="T39" fmla="*/ 1 h 278"/>
                <a:gd name="T40" fmla="*/ 0 w 304"/>
                <a:gd name="T41" fmla="*/ 1 h 278"/>
                <a:gd name="T42" fmla="*/ 0 w 304"/>
                <a:gd name="T43" fmla="*/ 1 h 278"/>
                <a:gd name="T44" fmla="*/ 0 w 304"/>
                <a:gd name="T45" fmla="*/ 1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1 h 278"/>
                <a:gd name="T74" fmla="*/ 0 w 304"/>
                <a:gd name="T75" fmla="*/ 1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8" name="Rectangle 84">
            <a:extLst>
              <a:ext uri="{FF2B5EF4-FFF2-40B4-BE49-F238E27FC236}">
                <a16:creationId xmlns:a16="http://schemas.microsoft.com/office/drawing/2014/main" id="{5976CE2A-04DC-A841-97E6-0C865336B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Wireless Network: Wireless Hosts</a:t>
            </a:r>
          </a:p>
        </p:txBody>
      </p:sp>
      <p:sp>
        <p:nvSpPr>
          <p:cNvPr id="37919" name="Slide Number Placeholder 2">
            <a:extLst>
              <a:ext uri="{FF2B5EF4-FFF2-40B4-BE49-F238E27FC236}">
                <a16:creationId xmlns:a16="http://schemas.microsoft.com/office/drawing/2014/main" id="{C01801C5-6D9F-1A43-9DA0-62635B1B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44075C-F269-304A-9257-415D088011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7920" name="Oval 3">
            <a:extLst>
              <a:ext uri="{FF2B5EF4-FFF2-40B4-BE49-F238E27FC236}">
                <a16:creationId xmlns:a16="http://schemas.microsoft.com/office/drawing/2014/main" id="{21CCBCD9-0D88-924E-920B-AB22EBFF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476091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7921" name="Group 4">
            <a:extLst>
              <a:ext uri="{FF2B5EF4-FFF2-40B4-BE49-F238E27FC236}">
                <a16:creationId xmlns:a16="http://schemas.microsoft.com/office/drawing/2014/main" id="{F1B92500-DFFD-A849-BAC0-8188C7AB8757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2874963"/>
            <a:ext cx="2362200" cy="1762125"/>
            <a:chOff x="3839" y="1737"/>
            <a:chExt cx="1488" cy="1110"/>
          </a:xfrm>
        </p:grpSpPr>
        <p:sp>
          <p:nvSpPr>
            <p:cNvPr id="37957" name="Freeform 5">
              <a:extLst>
                <a:ext uri="{FF2B5EF4-FFF2-40B4-BE49-F238E27FC236}">
                  <a16:creationId xmlns:a16="http://schemas.microsoft.com/office/drawing/2014/main" id="{F702DC7A-7A66-ED41-9E48-AAC48FCA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7 h 1662"/>
                <a:gd name="T2" fmla="*/ 4 w 2135"/>
                <a:gd name="T3" fmla="*/ 2 h 1662"/>
                <a:gd name="T4" fmla="*/ 25 w 2135"/>
                <a:gd name="T5" fmla="*/ 5 h 1662"/>
                <a:gd name="T6" fmla="*/ 47 w 2135"/>
                <a:gd name="T7" fmla="*/ 3 h 1662"/>
                <a:gd name="T8" fmla="*/ 78 w 2135"/>
                <a:gd name="T9" fmla="*/ 11 h 1662"/>
                <a:gd name="T10" fmla="*/ 78 w 2135"/>
                <a:gd name="T11" fmla="*/ 30 h 1662"/>
                <a:gd name="T12" fmla="*/ 61 w 2135"/>
                <a:gd name="T13" fmla="*/ 42 h 1662"/>
                <a:gd name="T14" fmla="*/ 31 w 2135"/>
                <a:gd name="T15" fmla="*/ 39 h 1662"/>
                <a:gd name="T16" fmla="*/ 20 w 2135"/>
                <a:gd name="T17" fmla="*/ 33 h 1662"/>
                <a:gd name="T18" fmla="*/ 7 w 2135"/>
                <a:gd name="T19" fmla="*/ 28 h 1662"/>
                <a:gd name="T20" fmla="*/ 1 w 2135"/>
                <a:gd name="T21" fmla="*/ 1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58" name="Text Box 6">
              <a:extLst>
                <a:ext uri="{FF2B5EF4-FFF2-40B4-BE49-F238E27FC236}">
                  <a16:creationId xmlns:a16="http://schemas.microsoft.com/office/drawing/2014/main" id="{A8B8F88E-0E57-5246-AAAD-F337911B8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network </a:t>
              </a:r>
            </a:p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infrastructure</a:t>
              </a:r>
            </a:p>
          </p:txBody>
        </p:sp>
      </p:grpSp>
      <p:pic>
        <p:nvPicPr>
          <p:cNvPr id="37922" name="Picture 7" descr="31u_bnrz[1]">
            <a:extLst>
              <a:ext uri="{FF2B5EF4-FFF2-40B4-BE49-F238E27FC236}">
                <a16:creationId xmlns:a16="http://schemas.microsoft.com/office/drawing/2014/main" id="{502BAE1F-F007-AF4C-83F4-39FB6E68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338763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23" name="Group 8">
            <a:extLst>
              <a:ext uri="{FF2B5EF4-FFF2-40B4-BE49-F238E27FC236}">
                <a16:creationId xmlns:a16="http://schemas.microsoft.com/office/drawing/2014/main" id="{34B60D89-44E7-9241-AD04-86A299003B7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803400"/>
            <a:ext cx="1755775" cy="1625600"/>
            <a:chOff x="567" y="1326"/>
            <a:chExt cx="1106" cy="1024"/>
          </a:xfrm>
        </p:grpSpPr>
        <p:sp>
          <p:nvSpPr>
            <p:cNvPr id="37952" name="Oval 9">
              <a:extLst>
                <a:ext uri="{FF2B5EF4-FFF2-40B4-BE49-F238E27FC236}">
                  <a16:creationId xmlns:a16="http://schemas.microsoft.com/office/drawing/2014/main" id="{9AACDD62-9608-8944-9928-4283DF41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37953" name="Picture 10" descr="31u_bnrz[1]">
              <a:extLst>
                <a:ext uri="{FF2B5EF4-FFF2-40B4-BE49-F238E27FC236}">
                  <a16:creationId xmlns:a16="http://schemas.microsoft.com/office/drawing/2014/main" id="{232D8A7D-AAD3-E942-A1B4-7208E30BD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54" name="Group 11">
              <a:extLst>
                <a:ext uri="{FF2B5EF4-FFF2-40B4-BE49-F238E27FC236}">
                  <a16:creationId xmlns:a16="http://schemas.microsoft.com/office/drawing/2014/main" id="{0D91E7A2-7770-9B4C-9BAA-0D22F3627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7916" name="Object 28">
                <a:extLst>
                  <a:ext uri="{FF2B5EF4-FFF2-40B4-BE49-F238E27FC236}">
                    <a16:creationId xmlns:a16="http://schemas.microsoft.com/office/drawing/2014/main" id="{19940D08-0979-D741-AA0A-0EC3CEC653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15" name="Clip" r:id="rId6" imgW="825500" imgH="838200" progId="MS_ClipArt_Gallery.2">
                      <p:embed/>
                    </p:oleObj>
                  </mc:Choice>
                  <mc:Fallback>
                    <p:oleObj name="Clip" r:id="rId6" imgW="825500" imgH="838200" progId="MS_ClipArt_Gallery.2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7" name="Object 29">
                <a:extLst>
                  <a:ext uri="{FF2B5EF4-FFF2-40B4-BE49-F238E27FC236}">
                    <a16:creationId xmlns:a16="http://schemas.microsoft.com/office/drawing/2014/main" id="{3F708C5C-86E2-0B43-B651-E5D1CC83DDD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16" name="Clip" r:id="rId8" imgW="1270000" imgH="1193800" progId="MS_ClipArt_Gallery.2">
                      <p:embed/>
                    </p:oleObj>
                  </mc:Choice>
                  <mc:Fallback>
                    <p:oleObj name="Clip" r:id="rId8" imgW="1270000" imgH="1193800" progId="MS_ClipArt_Gallery.2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955" name="Group 14">
              <a:extLst>
                <a:ext uri="{FF2B5EF4-FFF2-40B4-BE49-F238E27FC236}">
                  <a16:creationId xmlns:a16="http://schemas.microsoft.com/office/drawing/2014/main" id="{E519013A-718A-724A-9147-EA53F74A6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7914" name="Object 26">
                <a:extLst>
                  <a:ext uri="{FF2B5EF4-FFF2-40B4-BE49-F238E27FC236}">
                    <a16:creationId xmlns:a16="http://schemas.microsoft.com/office/drawing/2014/main" id="{29F72EFB-D465-444C-9E47-082BB4BB509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17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5" name="Object 27">
                <a:extLst>
                  <a:ext uri="{FF2B5EF4-FFF2-40B4-BE49-F238E27FC236}">
                    <a16:creationId xmlns:a16="http://schemas.microsoft.com/office/drawing/2014/main" id="{210745B3-888A-F742-9D6B-E9164B8458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18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956" name="Group 17">
              <a:extLst>
                <a:ext uri="{FF2B5EF4-FFF2-40B4-BE49-F238E27FC236}">
                  <a16:creationId xmlns:a16="http://schemas.microsoft.com/office/drawing/2014/main" id="{BAF2A253-2F06-8B47-9032-4889424BC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7912" name="Object 24">
                <a:extLst>
                  <a:ext uri="{FF2B5EF4-FFF2-40B4-BE49-F238E27FC236}">
                    <a16:creationId xmlns:a16="http://schemas.microsoft.com/office/drawing/2014/main" id="{0CBE632D-95AD-B746-AD9E-5EFB0EBE41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19" name="Clip" r:id="rId12" imgW="825500" imgH="838200" progId="MS_ClipArt_Gallery.2">
                      <p:embed/>
                    </p:oleObj>
                  </mc:Choice>
                  <mc:Fallback>
                    <p:oleObj name="Clip" r:id="rId12" imgW="825500" imgH="83820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3" name="Object 25">
                <a:extLst>
                  <a:ext uri="{FF2B5EF4-FFF2-40B4-BE49-F238E27FC236}">
                    <a16:creationId xmlns:a16="http://schemas.microsoft.com/office/drawing/2014/main" id="{B78BE38E-CB70-8247-A303-A160D9CC3DA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20" name="Clip" r:id="rId13" imgW="1270000" imgH="1193800" progId="MS_ClipArt_Gallery.2">
                      <p:embed/>
                    </p:oleObj>
                  </mc:Choice>
                  <mc:Fallback>
                    <p:oleObj name="Clip" r:id="rId13" imgW="1270000" imgH="11938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7924" name="Line 20">
            <a:extLst>
              <a:ext uri="{FF2B5EF4-FFF2-40B4-BE49-F238E27FC236}">
                <a16:creationId xmlns:a16="http://schemas.microsoft.com/office/drawing/2014/main" id="{24FF2A19-1335-4A46-98DB-0CD525136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450" y="2805113"/>
            <a:ext cx="900113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Oval 21">
            <a:extLst>
              <a:ext uri="{FF2B5EF4-FFF2-40B4-BE49-F238E27FC236}">
                <a16:creationId xmlns:a16="http://schemas.microsoft.com/office/drawing/2014/main" id="{19746D67-6DED-2349-8E4D-6102DA23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72586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926" name="Picture 22" descr="31u_bnrz[1]">
            <a:extLst>
              <a:ext uri="{FF2B5EF4-FFF2-40B4-BE49-F238E27FC236}">
                <a16:creationId xmlns:a16="http://schemas.microsoft.com/office/drawing/2014/main" id="{DEB9391A-9346-DB42-B058-C52010BB6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3942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27" name="Group 23">
            <a:extLst>
              <a:ext uri="{FF2B5EF4-FFF2-40B4-BE49-F238E27FC236}">
                <a16:creationId xmlns:a16="http://schemas.microsoft.com/office/drawing/2014/main" id="{2AC91BD7-39EC-E347-B0D2-DA6AE1855ED6}"/>
              </a:ext>
            </a:extLst>
          </p:cNvPr>
          <p:cNvGrpSpPr>
            <a:grpSpLocks/>
          </p:cNvGrpSpPr>
          <p:nvPr/>
        </p:nvGrpSpPr>
        <p:grpSpPr bwMode="auto">
          <a:xfrm>
            <a:off x="1425575" y="4745038"/>
            <a:ext cx="400050" cy="457200"/>
            <a:chOff x="2870" y="1518"/>
            <a:chExt cx="292" cy="320"/>
          </a:xfrm>
        </p:grpSpPr>
        <p:graphicFrame>
          <p:nvGraphicFramePr>
            <p:cNvPr id="37910" name="Object 22">
              <a:extLst>
                <a:ext uri="{FF2B5EF4-FFF2-40B4-BE49-F238E27FC236}">
                  <a16:creationId xmlns:a16="http://schemas.microsoft.com/office/drawing/2014/main" id="{4B84C4B2-BA83-3E47-B512-A79CE89999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1" name="Clip" r:id="rId14" imgW="825500" imgH="838200" progId="MS_ClipArt_Gallery.2">
                    <p:embed/>
                  </p:oleObj>
                </mc:Choice>
                <mc:Fallback>
                  <p:oleObj name="Clip" r:id="rId14" imgW="825500" imgH="838200" progId="MS_ClipArt_Gallery.2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11" name="Object 23">
              <a:extLst>
                <a:ext uri="{FF2B5EF4-FFF2-40B4-BE49-F238E27FC236}">
                  <a16:creationId xmlns:a16="http://schemas.microsoft.com/office/drawing/2014/main" id="{68B9B986-87B2-6240-A110-C09FC3F9D8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2" name="Clip" r:id="rId15" imgW="1270000" imgH="1193800" progId="MS_ClipArt_Gallery.2">
                    <p:embed/>
                  </p:oleObj>
                </mc:Choice>
                <mc:Fallback>
                  <p:oleObj name="Clip" r:id="rId15" imgW="1270000" imgH="1193800" progId="MS_ClipArt_Gallery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28" name="Group 26">
            <a:extLst>
              <a:ext uri="{FF2B5EF4-FFF2-40B4-BE49-F238E27FC236}">
                <a16:creationId xmlns:a16="http://schemas.microsoft.com/office/drawing/2014/main" id="{4A96330C-2B41-B046-B12D-D4BF1C16B1B4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3795713"/>
            <a:ext cx="400050" cy="457200"/>
            <a:chOff x="2870" y="1518"/>
            <a:chExt cx="292" cy="320"/>
          </a:xfrm>
        </p:grpSpPr>
        <p:graphicFrame>
          <p:nvGraphicFramePr>
            <p:cNvPr id="37908" name="Object 20">
              <a:extLst>
                <a:ext uri="{FF2B5EF4-FFF2-40B4-BE49-F238E27FC236}">
                  <a16:creationId xmlns:a16="http://schemas.microsoft.com/office/drawing/2014/main" id="{E041F221-3E12-4844-8E0C-F2214B4A4A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3" name="Clip" r:id="rId16" imgW="825500" imgH="838200" progId="MS_ClipArt_Gallery.2">
                    <p:embed/>
                  </p:oleObj>
                </mc:Choice>
                <mc:Fallback>
                  <p:oleObj name="Clip" r:id="rId16" imgW="825500" imgH="83820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9" name="Object 21">
              <a:extLst>
                <a:ext uri="{FF2B5EF4-FFF2-40B4-BE49-F238E27FC236}">
                  <a16:creationId xmlns:a16="http://schemas.microsoft.com/office/drawing/2014/main" id="{FBD6E183-28FF-C442-9D97-8E4BAEABE6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4" name="Clip" r:id="rId17" imgW="1270000" imgH="1193800" progId="MS_ClipArt_Gallery.2">
                    <p:embed/>
                  </p:oleObj>
                </mc:Choice>
                <mc:Fallback>
                  <p:oleObj name="Clip" r:id="rId17" imgW="1270000" imgH="11938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29" name="Group 29">
            <a:extLst>
              <a:ext uri="{FF2B5EF4-FFF2-40B4-BE49-F238E27FC236}">
                <a16:creationId xmlns:a16="http://schemas.microsoft.com/office/drawing/2014/main" id="{71AD4888-05A7-A545-89EA-340AAA6E4F0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602163"/>
            <a:ext cx="400050" cy="457200"/>
            <a:chOff x="2870" y="1518"/>
            <a:chExt cx="292" cy="320"/>
          </a:xfrm>
        </p:grpSpPr>
        <p:graphicFrame>
          <p:nvGraphicFramePr>
            <p:cNvPr id="37906" name="Object 18">
              <a:extLst>
                <a:ext uri="{FF2B5EF4-FFF2-40B4-BE49-F238E27FC236}">
                  <a16:creationId xmlns:a16="http://schemas.microsoft.com/office/drawing/2014/main" id="{9B696AB6-6EF7-0743-9285-D31EBA92C7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5" name="Clip" r:id="rId18" imgW="825500" imgH="838200" progId="MS_ClipArt_Gallery.2">
                    <p:embed/>
                  </p:oleObj>
                </mc:Choice>
                <mc:Fallback>
                  <p:oleObj name="Clip" r:id="rId18" imgW="825500" imgH="83820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7" name="Object 19">
              <a:extLst>
                <a:ext uri="{FF2B5EF4-FFF2-40B4-BE49-F238E27FC236}">
                  <a16:creationId xmlns:a16="http://schemas.microsoft.com/office/drawing/2014/main" id="{9D34F18C-6471-9B49-9401-27EC4BF13F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6" name="Clip" r:id="rId19" imgW="1270000" imgH="1193800" progId="MS_ClipArt_Gallery.2">
                    <p:embed/>
                  </p:oleObj>
                </mc:Choice>
                <mc:Fallback>
                  <p:oleObj name="Clip" r:id="rId19" imgW="1270000" imgH="11938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30" name="Line 32">
            <a:extLst>
              <a:ext uri="{FF2B5EF4-FFF2-40B4-BE49-F238E27FC236}">
                <a16:creationId xmlns:a16="http://schemas.microsoft.com/office/drawing/2014/main" id="{6EDDD5E3-EFFF-AD43-B2DD-4D7999B2CF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088" y="3814763"/>
            <a:ext cx="97472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31" name="Group 33">
            <a:extLst>
              <a:ext uri="{FF2B5EF4-FFF2-40B4-BE49-F238E27FC236}">
                <a16:creationId xmlns:a16="http://schemas.microsoft.com/office/drawing/2014/main" id="{0FD14B67-F7F0-FB43-BE6E-16D9E2FDC656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4054475"/>
            <a:ext cx="400050" cy="457200"/>
            <a:chOff x="2870" y="1518"/>
            <a:chExt cx="292" cy="320"/>
          </a:xfrm>
        </p:grpSpPr>
        <p:graphicFrame>
          <p:nvGraphicFramePr>
            <p:cNvPr id="37904" name="Object 16">
              <a:extLst>
                <a:ext uri="{FF2B5EF4-FFF2-40B4-BE49-F238E27FC236}">
                  <a16:creationId xmlns:a16="http://schemas.microsoft.com/office/drawing/2014/main" id="{BEC38F93-B61B-9840-B039-30B8602108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7" name="Clip" r:id="rId20" imgW="825500" imgH="838200" progId="MS_ClipArt_Gallery.2">
                    <p:embed/>
                  </p:oleObj>
                </mc:Choice>
                <mc:Fallback>
                  <p:oleObj name="Clip" r:id="rId20" imgW="825500" imgH="8382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5" name="Object 17">
              <a:extLst>
                <a:ext uri="{FF2B5EF4-FFF2-40B4-BE49-F238E27FC236}">
                  <a16:creationId xmlns:a16="http://schemas.microsoft.com/office/drawing/2014/main" id="{5FCB41B7-A426-2648-933D-C79F4F1A05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8" name="Clip" r:id="rId21" imgW="1270000" imgH="1193800" progId="MS_ClipArt_Gallery.2">
                    <p:embed/>
                  </p:oleObj>
                </mc:Choice>
                <mc:Fallback>
                  <p:oleObj name="Clip" r:id="rId21" imgW="1270000" imgH="11938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32" name="Oval 36">
            <a:extLst>
              <a:ext uri="{FF2B5EF4-FFF2-40B4-BE49-F238E27FC236}">
                <a16:creationId xmlns:a16="http://schemas.microsoft.com/office/drawing/2014/main" id="{6E726529-1386-7944-A51F-58F981CB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676775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933" name="Picture 37" descr="31u_bnrz[1]">
            <a:extLst>
              <a:ext uri="{FF2B5EF4-FFF2-40B4-BE49-F238E27FC236}">
                <a16:creationId xmlns:a16="http://schemas.microsoft.com/office/drawing/2014/main" id="{32D594CA-7AA6-DF4A-83B5-C991DBE1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53594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34" name="Group 38">
            <a:extLst>
              <a:ext uri="{FF2B5EF4-FFF2-40B4-BE49-F238E27FC236}">
                <a16:creationId xmlns:a16="http://schemas.microsoft.com/office/drawing/2014/main" id="{74A483EC-EA14-094E-B702-077856549E24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5710238"/>
            <a:ext cx="400050" cy="457200"/>
            <a:chOff x="2870" y="1518"/>
            <a:chExt cx="292" cy="320"/>
          </a:xfrm>
        </p:grpSpPr>
        <p:graphicFrame>
          <p:nvGraphicFramePr>
            <p:cNvPr id="37902" name="Object 14">
              <a:extLst>
                <a:ext uri="{FF2B5EF4-FFF2-40B4-BE49-F238E27FC236}">
                  <a16:creationId xmlns:a16="http://schemas.microsoft.com/office/drawing/2014/main" id="{6490CD83-290A-2F47-8165-1704BE8516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9" name="Clip" r:id="rId22" imgW="825500" imgH="838200" progId="MS_ClipArt_Gallery.2">
                    <p:embed/>
                  </p:oleObj>
                </mc:Choice>
                <mc:Fallback>
                  <p:oleObj name="Clip" r:id="rId22" imgW="825500" imgH="838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3" name="Object 15">
              <a:extLst>
                <a:ext uri="{FF2B5EF4-FFF2-40B4-BE49-F238E27FC236}">
                  <a16:creationId xmlns:a16="http://schemas.microsoft.com/office/drawing/2014/main" id="{509DD319-074A-0F44-8C57-0F222B16C7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0" name="Clip" r:id="rId23" imgW="1270000" imgH="1193800" progId="MS_ClipArt_Gallery.2">
                    <p:embed/>
                  </p:oleObj>
                </mc:Choice>
                <mc:Fallback>
                  <p:oleObj name="Clip" r:id="rId23" imgW="1270000" imgH="11938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35" name="Group 41">
            <a:extLst>
              <a:ext uri="{FF2B5EF4-FFF2-40B4-BE49-F238E27FC236}">
                <a16:creationId xmlns:a16="http://schemas.microsoft.com/office/drawing/2014/main" id="{C4D529B0-714F-5F4B-B1E4-E98777FDD44E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4765675"/>
            <a:ext cx="400050" cy="457200"/>
            <a:chOff x="2870" y="1518"/>
            <a:chExt cx="292" cy="320"/>
          </a:xfrm>
        </p:grpSpPr>
        <p:graphicFrame>
          <p:nvGraphicFramePr>
            <p:cNvPr id="37900" name="Object 12">
              <a:extLst>
                <a:ext uri="{FF2B5EF4-FFF2-40B4-BE49-F238E27FC236}">
                  <a16:creationId xmlns:a16="http://schemas.microsoft.com/office/drawing/2014/main" id="{4D9CA306-E588-AD42-81CA-DEF835D9B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1" name="Clip" r:id="rId24" imgW="825500" imgH="838200" progId="MS_ClipArt_Gallery.2">
                    <p:embed/>
                  </p:oleObj>
                </mc:Choice>
                <mc:Fallback>
                  <p:oleObj name="Clip" r:id="rId24" imgW="825500" imgH="83820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1" name="Object 13">
              <a:extLst>
                <a:ext uri="{FF2B5EF4-FFF2-40B4-BE49-F238E27FC236}">
                  <a16:creationId xmlns:a16="http://schemas.microsoft.com/office/drawing/2014/main" id="{F52EAE73-DC25-1445-96D4-4D446D2195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2" name="Clip" r:id="rId25" imgW="1270000" imgH="1193800" progId="MS_ClipArt_Gallery.2">
                    <p:embed/>
                  </p:oleObj>
                </mc:Choice>
                <mc:Fallback>
                  <p:oleObj name="Clip" r:id="rId25" imgW="1270000" imgH="11938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36" name="Group 44">
            <a:extLst>
              <a:ext uri="{FF2B5EF4-FFF2-40B4-BE49-F238E27FC236}">
                <a16:creationId xmlns:a16="http://schemas.microsoft.com/office/drawing/2014/main" id="{62C61E9E-E564-3F41-81AA-D0CA400EBC61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567363"/>
            <a:ext cx="400050" cy="457200"/>
            <a:chOff x="2870" y="1518"/>
            <a:chExt cx="292" cy="320"/>
          </a:xfrm>
        </p:grpSpPr>
        <p:graphicFrame>
          <p:nvGraphicFramePr>
            <p:cNvPr id="37898" name="Object 10">
              <a:extLst>
                <a:ext uri="{FF2B5EF4-FFF2-40B4-BE49-F238E27FC236}">
                  <a16:creationId xmlns:a16="http://schemas.microsoft.com/office/drawing/2014/main" id="{2533C6D0-02AF-2845-9479-B0FA1ED650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3" name="Clip" r:id="rId26" imgW="825500" imgH="838200" progId="MS_ClipArt_Gallery.2">
                    <p:embed/>
                  </p:oleObj>
                </mc:Choice>
                <mc:Fallback>
                  <p:oleObj name="Clip" r:id="rId26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9" name="Object 11">
              <a:extLst>
                <a:ext uri="{FF2B5EF4-FFF2-40B4-BE49-F238E27FC236}">
                  <a16:creationId xmlns:a16="http://schemas.microsoft.com/office/drawing/2014/main" id="{528C0A82-CD1C-3143-B3E8-455FB03ABC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4" name="Clip" r:id="rId27" imgW="1270000" imgH="1193800" progId="MS_ClipArt_Gallery.2">
                    <p:embed/>
                  </p:oleObj>
                </mc:Choice>
                <mc:Fallback>
                  <p:oleObj name="Clip" r:id="rId27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37" name="Group 47">
            <a:extLst>
              <a:ext uri="{FF2B5EF4-FFF2-40B4-BE49-F238E27FC236}">
                <a16:creationId xmlns:a16="http://schemas.microsoft.com/office/drawing/2014/main" id="{FF4FEA34-29AF-1A46-858F-585F10BF93BD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5019675"/>
            <a:ext cx="400050" cy="457200"/>
            <a:chOff x="2870" y="1518"/>
            <a:chExt cx="292" cy="320"/>
          </a:xfrm>
        </p:grpSpPr>
        <p:graphicFrame>
          <p:nvGraphicFramePr>
            <p:cNvPr id="37896" name="Object 8">
              <a:extLst>
                <a:ext uri="{FF2B5EF4-FFF2-40B4-BE49-F238E27FC236}">
                  <a16:creationId xmlns:a16="http://schemas.microsoft.com/office/drawing/2014/main" id="{F5BA19D7-CCA4-1243-AA02-E179058359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5" name="Clip" r:id="rId28" imgW="825500" imgH="838200" progId="MS_ClipArt_Gallery.2">
                    <p:embed/>
                  </p:oleObj>
                </mc:Choice>
                <mc:Fallback>
                  <p:oleObj name="Clip" r:id="rId28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7" name="Object 9">
              <a:extLst>
                <a:ext uri="{FF2B5EF4-FFF2-40B4-BE49-F238E27FC236}">
                  <a16:creationId xmlns:a16="http://schemas.microsoft.com/office/drawing/2014/main" id="{51D1021A-7309-D142-A38E-EFE7E0F5F3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6" name="Clip" r:id="rId29" imgW="1270000" imgH="1193800" progId="MS_ClipArt_Gallery.2">
                    <p:embed/>
                  </p:oleObj>
                </mc:Choice>
                <mc:Fallback>
                  <p:oleObj name="Clip" r:id="rId29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38" name="Group 50">
            <a:extLst>
              <a:ext uri="{FF2B5EF4-FFF2-40B4-BE49-F238E27FC236}">
                <a16:creationId xmlns:a16="http://schemas.microsoft.com/office/drawing/2014/main" id="{82B0A23E-24C9-524C-915D-BCB6A44FEC19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5791200"/>
            <a:ext cx="400050" cy="457200"/>
            <a:chOff x="2870" y="1518"/>
            <a:chExt cx="292" cy="320"/>
          </a:xfrm>
        </p:grpSpPr>
        <p:graphicFrame>
          <p:nvGraphicFramePr>
            <p:cNvPr id="37894" name="Object 6">
              <a:extLst>
                <a:ext uri="{FF2B5EF4-FFF2-40B4-BE49-F238E27FC236}">
                  <a16:creationId xmlns:a16="http://schemas.microsoft.com/office/drawing/2014/main" id="{56A41A5F-EBB2-064C-AE57-6DEFBF77BC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7" name="Clip" r:id="rId30" imgW="825500" imgH="838200" progId="MS_ClipArt_Gallery.2">
                    <p:embed/>
                  </p:oleObj>
                </mc:Choice>
                <mc:Fallback>
                  <p:oleObj name="Clip" r:id="rId30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5" name="Object 7">
              <a:extLst>
                <a:ext uri="{FF2B5EF4-FFF2-40B4-BE49-F238E27FC236}">
                  <a16:creationId xmlns:a16="http://schemas.microsoft.com/office/drawing/2014/main" id="{76DBDDCB-279B-4243-9DE1-F9C79938E6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8" name="Clip" r:id="rId31" imgW="1270000" imgH="1193800" progId="MS_ClipArt_Gallery.2">
                    <p:embed/>
                  </p:oleObj>
                </mc:Choice>
                <mc:Fallback>
                  <p:oleObj name="Clip" r:id="rId31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39" name="Group 53">
            <a:extLst>
              <a:ext uri="{FF2B5EF4-FFF2-40B4-BE49-F238E27FC236}">
                <a16:creationId xmlns:a16="http://schemas.microsoft.com/office/drawing/2014/main" id="{5409CA90-D6EA-5F49-971E-FB9795121CD6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5257800"/>
            <a:ext cx="835025" cy="457200"/>
            <a:chOff x="3345" y="3383"/>
            <a:chExt cx="526" cy="288"/>
          </a:xfrm>
        </p:grpSpPr>
        <p:grpSp>
          <p:nvGrpSpPr>
            <p:cNvPr id="37947" name="Group 54">
              <a:extLst>
                <a:ext uri="{FF2B5EF4-FFF2-40B4-BE49-F238E27FC236}">
                  <a16:creationId xmlns:a16="http://schemas.microsoft.com/office/drawing/2014/main" id="{F9C03E63-A149-DF45-A4F3-68B8136A3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7892" name="Object 4">
                <a:extLst>
                  <a:ext uri="{FF2B5EF4-FFF2-40B4-BE49-F238E27FC236}">
                    <a16:creationId xmlns:a16="http://schemas.microsoft.com/office/drawing/2014/main" id="{EBC4D4B3-2D49-AD4E-B95C-A9A7D3CCE78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39" name="Clip" r:id="rId32" imgW="825500" imgH="838200" progId="MS_ClipArt_Gallery.2">
                      <p:embed/>
                    </p:oleObj>
                  </mc:Choice>
                  <mc:Fallback>
                    <p:oleObj name="Clip" r:id="rId32" imgW="825500" imgH="83820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893" name="Object 5">
                <a:extLst>
                  <a:ext uri="{FF2B5EF4-FFF2-40B4-BE49-F238E27FC236}">
                    <a16:creationId xmlns:a16="http://schemas.microsoft.com/office/drawing/2014/main" id="{DAC30FBE-47C9-B049-AA1C-AEB8F11BE8E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40" name="Clip" r:id="rId33" imgW="1270000" imgH="1193800" progId="MS_ClipArt_Gallery.2">
                      <p:embed/>
                    </p:oleObj>
                  </mc:Choice>
                  <mc:Fallback>
                    <p:oleObj name="Clip" r:id="rId33" imgW="1270000" imgH="119380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948" name="Line 57">
              <a:extLst>
                <a:ext uri="{FF2B5EF4-FFF2-40B4-BE49-F238E27FC236}">
                  <a16:creationId xmlns:a16="http://schemas.microsoft.com/office/drawing/2014/main" id="{3EF2060E-EED0-4B4C-AFD9-3FAC1B825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Line 58">
              <a:extLst>
                <a:ext uri="{FF2B5EF4-FFF2-40B4-BE49-F238E27FC236}">
                  <a16:creationId xmlns:a16="http://schemas.microsoft.com/office/drawing/2014/main" id="{D6C952B3-C2DC-4E4C-AEDE-BA1BD7830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Line 59">
              <a:extLst>
                <a:ext uri="{FF2B5EF4-FFF2-40B4-BE49-F238E27FC236}">
                  <a16:creationId xmlns:a16="http://schemas.microsoft.com/office/drawing/2014/main" id="{F49C3E5B-DFF9-E646-B935-65688BCF4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Line 60">
              <a:extLst>
                <a:ext uri="{FF2B5EF4-FFF2-40B4-BE49-F238E27FC236}">
                  <a16:creationId xmlns:a16="http://schemas.microsoft.com/office/drawing/2014/main" id="{964A0B1F-5C97-A248-A32E-E4E4CFAB8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40" name="Line 61">
            <a:extLst>
              <a:ext uri="{FF2B5EF4-FFF2-40B4-BE49-F238E27FC236}">
                <a16:creationId xmlns:a16="http://schemas.microsoft.com/office/drawing/2014/main" id="{61F66F8D-6352-EA43-BB53-272F538A68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0875" y="4397375"/>
            <a:ext cx="747713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1" name="Line 62">
            <a:extLst>
              <a:ext uri="{FF2B5EF4-FFF2-40B4-BE49-F238E27FC236}">
                <a16:creationId xmlns:a16="http://schemas.microsoft.com/office/drawing/2014/main" id="{9C525D88-B3AF-964E-84A8-64138322AD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9350" y="4545013"/>
            <a:ext cx="17621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2" name="Rectangle 64">
            <a:extLst>
              <a:ext uri="{FF2B5EF4-FFF2-40B4-BE49-F238E27FC236}">
                <a16:creationId xmlns:a16="http://schemas.microsoft.com/office/drawing/2014/main" id="{4CFFEC7E-BB42-F04C-9BC0-B2AFF7D5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Rectangle 65">
            <a:extLst>
              <a:ext uri="{FF2B5EF4-FFF2-40B4-BE49-F238E27FC236}">
                <a16:creationId xmlns:a16="http://schemas.microsoft.com/office/drawing/2014/main" id="{950C4BDB-62F4-2540-8996-3D39BD5EB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1662113"/>
            <a:ext cx="3308350" cy="1958975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0" u="sng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Wireless host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Laptop, smartphone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Run applications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May be stationary (non-mobile) or mobile</a:t>
            </a:r>
          </a:p>
        </p:txBody>
      </p:sp>
      <p:grpSp>
        <p:nvGrpSpPr>
          <p:cNvPr id="37944" name="Group 66">
            <a:extLst>
              <a:ext uri="{FF2B5EF4-FFF2-40B4-BE49-F238E27FC236}">
                <a16:creationId xmlns:a16="http://schemas.microsoft.com/office/drawing/2014/main" id="{C24B6C08-998B-534B-B486-B032D4230D85}"/>
              </a:ext>
            </a:extLst>
          </p:cNvPr>
          <p:cNvGrpSpPr>
            <a:grpSpLocks/>
          </p:cNvGrpSpPr>
          <p:nvPr/>
        </p:nvGrpSpPr>
        <p:grpSpPr bwMode="auto">
          <a:xfrm>
            <a:off x="7878763" y="1160463"/>
            <a:ext cx="808037" cy="668337"/>
            <a:chOff x="2870" y="1518"/>
            <a:chExt cx="292" cy="320"/>
          </a:xfrm>
        </p:grpSpPr>
        <p:graphicFrame>
          <p:nvGraphicFramePr>
            <p:cNvPr id="37890" name="Object 2">
              <a:extLst>
                <a:ext uri="{FF2B5EF4-FFF2-40B4-BE49-F238E27FC236}">
                  <a16:creationId xmlns:a16="http://schemas.microsoft.com/office/drawing/2014/main" id="{FA3A8345-766F-9C4E-B516-466170385D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41" name="Clip" r:id="rId34" imgW="825500" imgH="838200" progId="MS_ClipArt_Gallery.2">
                    <p:embed/>
                  </p:oleObj>
                </mc:Choice>
                <mc:Fallback>
                  <p:oleObj name="Clip" r:id="rId34" imgW="825500" imgH="83820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1" name="Object 3">
              <a:extLst>
                <a:ext uri="{FF2B5EF4-FFF2-40B4-BE49-F238E27FC236}">
                  <a16:creationId xmlns:a16="http://schemas.microsoft.com/office/drawing/2014/main" id="{CBDD2005-98CF-A64E-9B7C-795EC61014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42" name="Clip" r:id="rId35" imgW="1270000" imgH="1193800" progId="MS_ClipArt_Gallery.2">
                    <p:embed/>
                  </p:oleObj>
                </mc:Choice>
                <mc:Fallback>
                  <p:oleObj name="Clip" r:id="rId35" imgW="1270000" imgH="11938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45" name="Line 69">
            <a:extLst>
              <a:ext uri="{FF2B5EF4-FFF2-40B4-BE49-F238E27FC236}">
                <a16:creationId xmlns:a16="http://schemas.microsoft.com/office/drawing/2014/main" id="{07597692-1DAA-0F44-90C9-D96233AF8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6263" y="3621088"/>
            <a:ext cx="609600" cy="2174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46" name="Line 70">
            <a:extLst>
              <a:ext uri="{FF2B5EF4-FFF2-40B4-BE49-F238E27FC236}">
                <a16:creationId xmlns:a16="http://schemas.microsoft.com/office/drawing/2014/main" id="{7552394E-0CA8-254C-B6D8-6A1E287B25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621088"/>
            <a:ext cx="1541463" cy="1638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4" name="Rectangle 84">
            <a:extLst>
              <a:ext uri="{FF2B5EF4-FFF2-40B4-BE49-F238E27FC236}">
                <a16:creationId xmlns:a16="http://schemas.microsoft.com/office/drawing/2014/main" id="{816582BE-C1F5-BE4C-AD76-6F65EB624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Wireless Network: Base Station</a:t>
            </a:r>
          </a:p>
        </p:txBody>
      </p:sp>
      <p:sp>
        <p:nvSpPr>
          <p:cNvPr id="39965" name="Slide Number Placeholder 2">
            <a:extLst>
              <a:ext uri="{FF2B5EF4-FFF2-40B4-BE49-F238E27FC236}">
                <a16:creationId xmlns:a16="http://schemas.microsoft.com/office/drawing/2014/main" id="{A5AF8953-D4A2-9841-BCF8-055F7FC6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7974F9-3A93-9142-A7EE-873EB0DAAB4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9966" name="Oval 3">
            <a:extLst>
              <a:ext uri="{FF2B5EF4-FFF2-40B4-BE49-F238E27FC236}">
                <a16:creationId xmlns:a16="http://schemas.microsoft.com/office/drawing/2014/main" id="{AD411252-5C47-4E4C-B3DD-4C93AC8E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476091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9967" name="Group 4">
            <a:extLst>
              <a:ext uri="{FF2B5EF4-FFF2-40B4-BE49-F238E27FC236}">
                <a16:creationId xmlns:a16="http://schemas.microsoft.com/office/drawing/2014/main" id="{568E4708-121A-C14B-89CF-91F986832A13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2874963"/>
            <a:ext cx="2362200" cy="1762125"/>
            <a:chOff x="3839" y="1737"/>
            <a:chExt cx="1488" cy="1110"/>
          </a:xfrm>
        </p:grpSpPr>
        <p:sp>
          <p:nvSpPr>
            <p:cNvPr id="40001" name="Freeform 5">
              <a:extLst>
                <a:ext uri="{FF2B5EF4-FFF2-40B4-BE49-F238E27FC236}">
                  <a16:creationId xmlns:a16="http://schemas.microsoft.com/office/drawing/2014/main" id="{1C2772E0-BEA6-6945-A555-569F04B9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7 h 1662"/>
                <a:gd name="T2" fmla="*/ 4 w 2135"/>
                <a:gd name="T3" fmla="*/ 2 h 1662"/>
                <a:gd name="T4" fmla="*/ 25 w 2135"/>
                <a:gd name="T5" fmla="*/ 5 h 1662"/>
                <a:gd name="T6" fmla="*/ 47 w 2135"/>
                <a:gd name="T7" fmla="*/ 3 h 1662"/>
                <a:gd name="T8" fmla="*/ 78 w 2135"/>
                <a:gd name="T9" fmla="*/ 11 h 1662"/>
                <a:gd name="T10" fmla="*/ 78 w 2135"/>
                <a:gd name="T11" fmla="*/ 30 h 1662"/>
                <a:gd name="T12" fmla="*/ 61 w 2135"/>
                <a:gd name="T13" fmla="*/ 42 h 1662"/>
                <a:gd name="T14" fmla="*/ 31 w 2135"/>
                <a:gd name="T15" fmla="*/ 39 h 1662"/>
                <a:gd name="T16" fmla="*/ 20 w 2135"/>
                <a:gd name="T17" fmla="*/ 33 h 1662"/>
                <a:gd name="T18" fmla="*/ 7 w 2135"/>
                <a:gd name="T19" fmla="*/ 28 h 1662"/>
                <a:gd name="T20" fmla="*/ 1 w 2135"/>
                <a:gd name="T21" fmla="*/ 1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2" name="Text Box 6">
              <a:extLst>
                <a:ext uri="{FF2B5EF4-FFF2-40B4-BE49-F238E27FC236}">
                  <a16:creationId xmlns:a16="http://schemas.microsoft.com/office/drawing/2014/main" id="{3F3068FC-333F-DA45-8E6A-765BDCD54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network </a:t>
              </a:r>
            </a:p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infrastructure</a:t>
              </a:r>
            </a:p>
          </p:txBody>
        </p:sp>
      </p:grpSp>
      <p:pic>
        <p:nvPicPr>
          <p:cNvPr id="39968" name="Picture 7" descr="31u_bnrz[1]">
            <a:extLst>
              <a:ext uri="{FF2B5EF4-FFF2-40B4-BE49-F238E27FC236}">
                <a16:creationId xmlns:a16="http://schemas.microsoft.com/office/drawing/2014/main" id="{AFA7B006-BC72-3E47-B7F5-3A5F7918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338763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69" name="Group 8">
            <a:extLst>
              <a:ext uri="{FF2B5EF4-FFF2-40B4-BE49-F238E27FC236}">
                <a16:creationId xmlns:a16="http://schemas.microsoft.com/office/drawing/2014/main" id="{EDCA2E0E-3A07-BE4C-B462-A168C45F80D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803400"/>
            <a:ext cx="1755775" cy="1625600"/>
            <a:chOff x="567" y="1326"/>
            <a:chExt cx="1106" cy="1024"/>
          </a:xfrm>
        </p:grpSpPr>
        <p:sp>
          <p:nvSpPr>
            <p:cNvPr id="39996" name="Oval 9">
              <a:extLst>
                <a:ext uri="{FF2B5EF4-FFF2-40B4-BE49-F238E27FC236}">
                  <a16:creationId xmlns:a16="http://schemas.microsoft.com/office/drawing/2014/main" id="{C507E992-F2CB-4A45-8BC1-2AC89938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39997" name="Picture 10" descr="31u_bnrz[1]">
              <a:extLst>
                <a:ext uri="{FF2B5EF4-FFF2-40B4-BE49-F238E27FC236}">
                  <a16:creationId xmlns:a16="http://schemas.microsoft.com/office/drawing/2014/main" id="{DEFA4A3E-7CFC-7E4E-AD08-92429A664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98" name="Group 11">
              <a:extLst>
                <a:ext uri="{FF2B5EF4-FFF2-40B4-BE49-F238E27FC236}">
                  <a16:creationId xmlns:a16="http://schemas.microsoft.com/office/drawing/2014/main" id="{58C56209-86CD-5744-A6E1-862048B8B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962" name="Object 26">
                <a:extLst>
                  <a:ext uri="{FF2B5EF4-FFF2-40B4-BE49-F238E27FC236}">
                    <a16:creationId xmlns:a16="http://schemas.microsoft.com/office/drawing/2014/main" id="{F8FCD94F-FEF4-0141-A90D-7C7B4D597D2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55" name="Clip" r:id="rId6" imgW="825500" imgH="838200" progId="MS_ClipArt_Gallery.2">
                      <p:embed/>
                    </p:oleObj>
                  </mc:Choice>
                  <mc:Fallback>
                    <p:oleObj name="Clip" r:id="rId6" imgW="825500" imgH="83820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63" name="Object 27">
                <a:extLst>
                  <a:ext uri="{FF2B5EF4-FFF2-40B4-BE49-F238E27FC236}">
                    <a16:creationId xmlns:a16="http://schemas.microsoft.com/office/drawing/2014/main" id="{6C0F3269-1C5F-D24A-857F-466C2E1495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56" name="Clip" r:id="rId8" imgW="1270000" imgH="1193800" progId="MS_ClipArt_Gallery.2">
                      <p:embed/>
                    </p:oleObj>
                  </mc:Choice>
                  <mc:Fallback>
                    <p:oleObj name="Clip" r:id="rId8" imgW="1270000" imgH="11938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999" name="Group 14">
              <a:extLst>
                <a:ext uri="{FF2B5EF4-FFF2-40B4-BE49-F238E27FC236}">
                  <a16:creationId xmlns:a16="http://schemas.microsoft.com/office/drawing/2014/main" id="{5BBBBA5B-62B8-0347-BBF9-CADBAB94F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960" name="Object 24">
                <a:extLst>
                  <a:ext uri="{FF2B5EF4-FFF2-40B4-BE49-F238E27FC236}">
                    <a16:creationId xmlns:a16="http://schemas.microsoft.com/office/drawing/2014/main" id="{7B8382F7-E2CF-654B-A7FD-925A91DCC3F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57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61" name="Object 25">
                <a:extLst>
                  <a:ext uri="{FF2B5EF4-FFF2-40B4-BE49-F238E27FC236}">
                    <a16:creationId xmlns:a16="http://schemas.microsoft.com/office/drawing/2014/main" id="{38528844-ECA0-3A4A-8C97-97135209BDF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58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00" name="Group 17">
              <a:extLst>
                <a:ext uri="{FF2B5EF4-FFF2-40B4-BE49-F238E27FC236}">
                  <a16:creationId xmlns:a16="http://schemas.microsoft.com/office/drawing/2014/main" id="{89FA9EBA-D88A-CA4E-B343-D96A126E8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958" name="Object 22">
                <a:extLst>
                  <a:ext uri="{FF2B5EF4-FFF2-40B4-BE49-F238E27FC236}">
                    <a16:creationId xmlns:a16="http://schemas.microsoft.com/office/drawing/2014/main" id="{100E8A6A-8139-5C42-83DB-5119806527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59" name="Clip" r:id="rId12" imgW="825500" imgH="838200" progId="MS_ClipArt_Gallery.2">
                      <p:embed/>
                    </p:oleObj>
                  </mc:Choice>
                  <mc:Fallback>
                    <p:oleObj name="Clip" r:id="rId12" imgW="825500" imgH="83820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59" name="Object 23">
                <a:extLst>
                  <a:ext uri="{FF2B5EF4-FFF2-40B4-BE49-F238E27FC236}">
                    <a16:creationId xmlns:a16="http://schemas.microsoft.com/office/drawing/2014/main" id="{1431CD6D-294D-E04A-AD02-B33E719F067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60" name="Clip" r:id="rId13" imgW="1270000" imgH="1193800" progId="MS_ClipArt_Gallery.2">
                      <p:embed/>
                    </p:oleObj>
                  </mc:Choice>
                  <mc:Fallback>
                    <p:oleObj name="Clip" r:id="rId13" imgW="1270000" imgH="1193800" progId="MS_ClipArt_Gallery.2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970" name="Line 20">
            <a:extLst>
              <a:ext uri="{FF2B5EF4-FFF2-40B4-BE49-F238E27FC236}">
                <a16:creationId xmlns:a16="http://schemas.microsoft.com/office/drawing/2014/main" id="{6A4B3C0F-108D-B744-A30E-B6DBD837B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450" y="2805113"/>
            <a:ext cx="900113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Oval 21">
            <a:extLst>
              <a:ext uri="{FF2B5EF4-FFF2-40B4-BE49-F238E27FC236}">
                <a16:creationId xmlns:a16="http://schemas.microsoft.com/office/drawing/2014/main" id="{D3804DCB-A188-0D46-8FBC-82EFDE4BF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72586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9972" name="Picture 22" descr="31u_bnrz[1]">
            <a:extLst>
              <a:ext uri="{FF2B5EF4-FFF2-40B4-BE49-F238E27FC236}">
                <a16:creationId xmlns:a16="http://schemas.microsoft.com/office/drawing/2014/main" id="{5DADF990-BE4A-554A-82D0-6E82866A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3942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73" name="Group 23">
            <a:extLst>
              <a:ext uri="{FF2B5EF4-FFF2-40B4-BE49-F238E27FC236}">
                <a16:creationId xmlns:a16="http://schemas.microsoft.com/office/drawing/2014/main" id="{B79BBAE3-0E72-FD46-92BC-414E94660395}"/>
              </a:ext>
            </a:extLst>
          </p:cNvPr>
          <p:cNvGrpSpPr>
            <a:grpSpLocks/>
          </p:cNvGrpSpPr>
          <p:nvPr/>
        </p:nvGrpSpPr>
        <p:grpSpPr bwMode="auto">
          <a:xfrm>
            <a:off x="1425575" y="4745038"/>
            <a:ext cx="400050" cy="457200"/>
            <a:chOff x="2870" y="1518"/>
            <a:chExt cx="292" cy="320"/>
          </a:xfrm>
        </p:grpSpPr>
        <p:graphicFrame>
          <p:nvGraphicFramePr>
            <p:cNvPr id="39956" name="Object 20">
              <a:extLst>
                <a:ext uri="{FF2B5EF4-FFF2-40B4-BE49-F238E27FC236}">
                  <a16:creationId xmlns:a16="http://schemas.microsoft.com/office/drawing/2014/main" id="{69C957FB-33C1-0146-AA69-204DE1C4FD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1" name="Clip" r:id="rId14" imgW="825500" imgH="838200" progId="MS_ClipArt_Gallery.2">
                    <p:embed/>
                  </p:oleObj>
                </mc:Choice>
                <mc:Fallback>
                  <p:oleObj name="Clip" r:id="rId14" imgW="825500" imgH="83820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7" name="Object 21">
              <a:extLst>
                <a:ext uri="{FF2B5EF4-FFF2-40B4-BE49-F238E27FC236}">
                  <a16:creationId xmlns:a16="http://schemas.microsoft.com/office/drawing/2014/main" id="{EBABE5BF-8C34-B441-9226-2560BE78EA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2" name="Clip" r:id="rId15" imgW="1270000" imgH="1193800" progId="MS_ClipArt_Gallery.2">
                    <p:embed/>
                  </p:oleObj>
                </mc:Choice>
                <mc:Fallback>
                  <p:oleObj name="Clip" r:id="rId15" imgW="1270000" imgH="11938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74" name="Group 26">
            <a:extLst>
              <a:ext uri="{FF2B5EF4-FFF2-40B4-BE49-F238E27FC236}">
                <a16:creationId xmlns:a16="http://schemas.microsoft.com/office/drawing/2014/main" id="{148AC495-14F5-E946-9631-956C244F6143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3795713"/>
            <a:ext cx="400050" cy="457200"/>
            <a:chOff x="2870" y="1518"/>
            <a:chExt cx="292" cy="320"/>
          </a:xfrm>
        </p:grpSpPr>
        <p:graphicFrame>
          <p:nvGraphicFramePr>
            <p:cNvPr id="39954" name="Object 18">
              <a:extLst>
                <a:ext uri="{FF2B5EF4-FFF2-40B4-BE49-F238E27FC236}">
                  <a16:creationId xmlns:a16="http://schemas.microsoft.com/office/drawing/2014/main" id="{E90CFB46-538D-E54D-A076-28E9CFFE9B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3" name="Clip" r:id="rId16" imgW="825500" imgH="838200" progId="MS_ClipArt_Gallery.2">
                    <p:embed/>
                  </p:oleObj>
                </mc:Choice>
                <mc:Fallback>
                  <p:oleObj name="Clip" r:id="rId16" imgW="825500" imgH="83820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5" name="Object 19">
              <a:extLst>
                <a:ext uri="{FF2B5EF4-FFF2-40B4-BE49-F238E27FC236}">
                  <a16:creationId xmlns:a16="http://schemas.microsoft.com/office/drawing/2014/main" id="{52BA9DBA-C432-7345-ADBE-A4AAD58A92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4" name="Clip" r:id="rId17" imgW="1270000" imgH="1193800" progId="MS_ClipArt_Gallery.2">
                    <p:embed/>
                  </p:oleObj>
                </mc:Choice>
                <mc:Fallback>
                  <p:oleObj name="Clip" r:id="rId17" imgW="1270000" imgH="11938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75" name="Group 29">
            <a:extLst>
              <a:ext uri="{FF2B5EF4-FFF2-40B4-BE49-F238E27FC236}">
                <a16:creationId xmlns:a16="http://schemas.microsoft.com/office/drawing/2014/main" id="{8F601A6D-B12A-E848-84AB-BB4AD8DE58FB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602163"/>
            <a:ext cx="400050" cy="457200"/>
            <a:chOff x="2870" y="1518"/>
            <a:chExt cx="292" cy="320"/>
          </a:xfrm>
        </p:grpSpPr>
        <p:graphicFrame>
          <p:nvGraphicFramePr>
            <p:cNvPr id="39952" name="Object 16">
              <a:extLst>
                <a:ext uri="{FF2B5EF4-FFF2-40B4-BE49-F238E27FC236}">
                  <a16:creationId xmlns:a16="http://schemas.microsoft.com/office/drawing/2014/main" id="{2520859D-9721-DB47-9A1A-EAEE9ADEF7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5" name="Clip" r:id="rId18" imgW="825500" imgH="838200" progId="MS_ClipArt_Gallery.2">
                    <p:embed/>
                  </p:oleObj>
                </mc:Choice>
                <mc:Fallback>
                  <p:oleObj name="Clip" r:id="rId18" imgW="825500" imgH="8382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3" name="Object 17">
              <a:extLst>
                <a:ext uri="{FF2B5EF4-FFF2-40B4-BE49-F238E27FC236}">
                  <a16:creationId xmlns:a16="http://schemas.microsoft.com/office/drawing/2014/main" id="{99411FEB-8FC9-5C43-ACF3-A70D6CC5FC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6" name="Clip" r:id="rId19" imgW="1270000" imgH="1193800" progId="MS_ClipArt_Gallery.2">
                    <p:embed/>
                  </p:oleObj>
                </mc:Choice>
                <mc:Fallback>
                  <p:oleObj name="Clip" r:id="rId19" imgW="1270000" imgH="11938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76" name="Line 32">
            <a:extLst>
              <a:ext uri="{FF2B5EF4-FFF2-40B4-BE49-F238E27FC236}">
                <a16:creationId xmlns:a16="http://schemas.microsoft.com/office/drawing/2014/main" id="{3C1A79EC-BAFA-7543-B92D-CFACB7F4D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088" y="3814763"/>
            <a:ext cx="97472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77" name="Group 33">
            <a:extLst>
              <a:ext uri="{FF2B5EF4-FFF2-40B4-BE49-F238E27FC236}">
                <a16:creationId xmlns:a16="http://schemas.microsoft.com/office/drawing/2014/main" id="{EACA6FF3-79BA-3B42-B5E2-11ED862EC791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4054475"/>
            <a:ext cx="400050" cy="457200"/>
            <a:chOff x="2870" y="1518"/>
            <a:chExt cx="292" cy="320"/>
          </a:xfrm>
        </p:grpSpPr>
        <p:graphicFrame>
          <p:nvGraphicFramePr>
            <p:cNvPr id="39950" name="Object 14">
              <a:extLst>
                <a:ext uri="{FF2B5EF4-FFF2-40B4-BE49-F238E27FC236}">
                  <a16:creationId xmlns:a16="http://schemas.microsoft.com/office/drawing/2014/main" id="{E71AB533-9DC6-C347-A672-454C20240E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7" name="Clip" r:id="rId20" imgW="825500" imgH="838200" progId="MS_ClipArt_Gallery.2">
                    <p:embed/>
                  </p:oleObj>
                </mc:Choice>
                <mc:Fallback>
                  <p:oleObj name="Clip" r:id="rId20" imgW="825500" imgH="838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1" name="Object 15">
              <a:extLst>
                <a:ext uri="{FF2B5EF4-FFF2-40B4-BE49-F238E27FC236}">
                  <a16:creationId xmlns:a16="http://schemas.microsoft.com/office/drawing/2014/main" id="{9762A78E-1D10-924C-8C01-80B6F7CD06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8" name="Clip" r:id="rId21" imgW="1270000" imgH="1193800" progId="MS_ClipArt_Gallery.2">
                    <p:embed/>
                  </p:oleObj>
                </mc:Choice>
                <mc:Fallback>
                  <p:oleObj name="Clip" r:id="rId21" imgW="1270000" imgH="11938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78" name="Oval 36">
            <a:extLst>
              <a:ext uri="{FF2B5EF4-FFF2-40B4-BE49-F238E27FC236}">
                <a16:creationId xmlns:a16="http://schemas.microsoft.com/office/drawing/2014/main" id="{02B9783D-8034-AA47-ADCB-472B01A9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676775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9979" name="Picture 37" descr="31u_bnrz[1]">
            <a:extLst>
              <a:ext uri="{FF2B5EF4-FFF2-40B4-BE49-F238E27FC236}">
                <a16:creationId xmlns:a16="http://schemas.microsoft.com/office/drawing/2014/main" id="{61AA8DD6-57FA-0E41-ACEF-A970857E2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53594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80" name="Group 38">
            <a:extLst>
              <a:ext uri="{FF2B5EF4-FFF2-40B4-BE49-F238E27FC236}">
                <a16:creationId xmlns:a16="http://schemas.microsoft.com/office/drawing/2014/main" id="{4118B801-7E45-3C4B-B8BA-ABC418487722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5710238"/>
            <a:ext cx="400050" cy="457200"/>
            <a:chOff x="2870" y="1518"/>
            <a:chExt cx="292" cy="320"/>
          </a:xfrm>
        </p:grpSpPr>
        <p:graphicFrame>
          <p:nvGraphicFramePr>
            <p:cNvPr id="39948" name="Object 12">
              <a:extLst>
                <a:ext uri="{FF2B5EF4-FFF2-40B4-BE49-F238E27FC236}">
                  <a16:creationId xmlns:a16="http://schemas.microsoft.com/office/drawing/2014/main" id="{F3BEC1FF-3798-174F-B461-4C0CB72CCC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9" name="Clip" r:id="rId22" imgW="825500" imgH="838200" progId="MS_ClipArt_Gallery.2">
                    <p:embed/>
                  </p:oleObj>
                </mc:Choice>
                <mc:Fallback>
                  <p:oleObj name="Clip" r:id="rId22" imgW="825500" imgH="83820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9" name="Object 13">
              <a:extLst>
                <a:ext uri="{FF2B5EF4-FFF2-40B4-BE49-F238E27FC236}">
                  <a16:creationId xmlns:a16="http://schemas.microsoft.com/office/drawing/2014/main" id="{9AB3CBAC-EB33-9843-A3D0-BA67CE0F05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0" name="Clip" r:id="rId23" imgW="1270000" imgH="1193800" progId="MS_ClipArt_Gallery.2">
                    <p:embed/>
                  </p:oleObj>
                </mc:Choice>
                <mc:Fallback>
                  <p:oleObj name="Clip" r:id="rId23" imgW="1270000" imgH="11938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81" name="Group 41">
            <a:extLst>
              <a:ext uri="{FF2B5EF4-FFF2-40B4-BE49-F238E27FC236}">
                <a16:creationId xmlns:a16="http://schemas.microsoft.com/office/drawing/2014/main" id="{130F08C9-E2C4-B540-A373-30071FDA1C53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4765675"/>
            <a:ext cx="400050" cy="457200"/>
            <a:chOff x="2870" y="1518"/>
            <a:chExt cx="292" cy="320"/>
          </a:xfrm>
        </p:grpSpPr>
        <p:graphicFrame>
          <p:nvGraphicFramePr>
            <p:cNvPr id="39946" name="Object 10">
              <a:extLst>
                <a:ext uri="{FF2B5EF4-FFF2-40B4-BE49-F238E27FC236}">
                  <a16:creationId xmlns:a16="http://schemas.microsoft.com/office/drawing/2014/main" id="{A2EBC9C2-BAD0-8F47-9B30-DA9927D8DC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1" name="Clip" r:id="rId24" imgW="825500" imgH="838200" progId="MS_ClipArt_Gallery.2">
                    <p:embed/>
                  </p:oleObj>
                </mc:Choice>
                <mc:Fallback>
                  <p:oleObj name="Clip" r:id="rId24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7" name="Object 11">
              <a:extLst>
                <a:ext uri="{FF2B5EF4-FFF2-40B4-BE49-F238E27FC236}">
                  <a16:creationId xmlns:a16="http://schemas.microsoft.com/office/drawing/2014/main" id="{48B6C21E-4F49-B44C-89F2-FAB5CBCFBA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2" name="Clip" r:id="rId25" imgW="1270000" imgH="1193800" progId="MS_ClipArt_Gallery.2">
                    <p:embed/>
                  </p:oleObj>
                </mc:Choice>
                <mc:Fallback>
                  <p:oleObj name="Clip" r:id="rId25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82" name="Group 44">
            <a:extLst>
              <a:ext uri="{FF2B5EF4-FFF2-40B4-BE49-F238E27FC236}">
                <a16:creationId xmlns:a16="http://schemas.microsoft.com/office/drawing/2014/main" id="{DE3662C6-007F-ED45-860E-791D2A1F848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567363"/>
            <a:ext cx="400050" cy="457200"/>
            <a:chOff x="2870" y="1518"/>
            <a:chExt cx="292" cy="320"/>
          </a:xfrm>
        </p:grpSpPr>
        <p:graphicFrame>
          <p:nvGraphicFramePr>
            <p:cNvPr id="39944" name="Object 8">
              <a:extLst>
                <a:ext uri="{FF2B5EF4-FFF2-40B4-BE49-F238E27FC236}">
                  <a16:creationId xmlns:a16="http://schemas.microsoft.com/office/drawing/2014/main" id="{0552C7B8-C7C5-DE4F-B39E-542381A18F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3" name="Clip" r:id="rId26" imgW="825500" imgH="838200" progId="MS_ClipArt_Gallery.2">
                    <p:embed/>
                  </p:oleObj>
                </mc:Choice>
                <mc:Fallback>
                  <p:oleObj name="Clip" r:id="rId26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5" name="Object 9">
              <a:extLst>
                <a:ext uri="{FF2B5EF4-FFF2-40B4-BE49-F238E27FC236}">
                  <a16:creationId xmlns:a16="http://schemas.microsoft.com/office/drawing/2014/main" id="{E1A7CCA6-90ED-3E4A-AC24-9244EBF63D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4" name="Clip" r:id="rId27" imgW="1270000" imgH="1193800" progId="MS_ClipArt_Gallery.2">
                    <p:embed/>
                  </p:oleObj>
                </mc:Choice>
                <mc:Fallback>
                  <p:oleObj name="Clip" r:id="rId27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83" name="Group 47">
            <a:extLst>
              <a:ext uri="{FF2B5EF4-FFF2-40B4-BE49-F238E27FC236}">
                <a16:creationId xmlns:a16="http://schemas.microsoft.com/office/drawing/2014/main" id="{247C3498-2EF1-C04A-A875-61A97759EA56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5019675"/>
            <a:ext cx="400050" cy="457200"/>
            <a:chOff x="2870" y="1518"/>
            <a:chExt cx="292" cy="320"/>
          </a:xfrm>
        </p:grpSpPr>
        <p:graphicFrame>
          <p:nvGraphicFramePr>
            <p:cNvPr id="39942" name="Object 6">
              <a:extLst>
                <a:ext uri="{FF2B5EF4-FFF2-40B4-BE49-F238E27FC236}">
                  <a16:creationId xmlns:a16="http://schemas.microsoft.com/office/drawing/2014/main" id="{268BCFE7-3D40-B044-9B30-43E9D6DE59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5" name="Clip" r:id="rId28" imgW="825500" imgH="838200" progId="MS_ClipArt_Gallery.2">
                    <p:embed/>
                  </p:oleObj>
                </mc:Choice>
                <mc:Fallback>
                  <p:oleObj name="Clip" r:id="rId28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3" name="Object 7">
              <a:extLst>
                <a:ext uri="{FF2B5EF4-FFF2-40B4-BE49-F238E27FC236}">
                  <a16:creationId xmlns:a16="http://schemas.microsoft.com/office/drawing/2014/main" id="{E82935FB-7059-9247-83E4-962ADF72A3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6" name="Clip" r:id="rId29" imgW="1270000" imgH="1193800" progId="MS_ClipArt_Gallery.2">
                    <p:embed/>
                  </p:oleObj>
                </mc:Choice>
                <mc:Fallback>
                  <p:oleObj name="Clip" r:id="rId29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84" name="Group 50">
            <a:extLst>
              <a:ext uri="{FF2B5EF4-FFF2-40B4-BE49-F238E27FC236}">
                <a16:creationId xmlns:a16="http://schemas.microsoft.com/office/drawing/2014/main" id="{B5C59284-B4F8-DE41-9E8F-0D47BC5C7A6C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5791200"/>
            <a:ext cx="400050" cy="457200"/>
            <a:chOff x="2870" y="1518"/>
            <a:chExt cx="292" cy="320"/>
          </a:xfrm>
        </p:grpSpPr>
        <p:graphicFrame>
          <p:nvGraphicFramePr>
            <p:cNvPr id="39940" name="Object 4">
              <a:extLst>
                <a:ext uri="{FF2B5EF4-FFF2-40B4-BE49-F238E27FC236}">
                  <a16:creationId xmlns:a16="http://schemas.microsoft.com/office/drawing/2014/main" id="{6A8CE239-3BE4-A541-84D0-431EDA7600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7" name="Clip" r:id="rId30" imgW="825500" imgH="838200" progId="MS_ClipArt_Gallery.2">
                    <p:embed/>
                  </p:oleObj>
                </mc:Choice>
                <mc:Fallback>
                  <p:oleObj name="Clip" r:id="rId30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1" name="Object 5">
              <a:extLst>
                <a:ext uri="{FF2B5EF4-FFF2-40B4-BE49-F238E27FC236}">
                  <a16:creationId xmlns:a16="http://schemas.microsoft.com/office/drawing/2014/main" id="{FF81565C-2F2A-2D43-B7FA-DCFED2CE99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8" name="Clip" r:id="rId31" imgW="1270000" imgH="1193800" progId="MS_ClipArt_Gallery.2">
                    <p:embed/>
                  </p:oleObj>
                </mc:Choice>
                <mc:Fallback>
                  <p:oleObj name="Clip" r:id="rId31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85" name="Group 53">
            <a:extLst>
              <a:ext uri="{FF2B5EF4-FFF2-40B4-BE49-F238E27FC236}">
                <a16:creationId xmlns:a16="http://schemas.microsoft.com/office/drawing/2014/main" id="{91FC13E4-0436-D14A-96A1-3CA99B8258B4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5257800"/>
            <a:ext cx="835025" cy="457200"/>
            <a:chOff x="3345" y="3383"/>
            <a:chExt cx="526" cy="288"/>
          </a:xfrm>
        </p:grpSpPr>
        <p:grpSp>
          <p:nvGrpSpPr>
            <p:cNvPr id="39991" name="Group 54">
              <a:extLst>
                <a:ext uri="{FF2B5EF4-FFF2-40B4-BE49-F238E27FC236}">
                  <a16:creationId xmlns:a16="http://schemas.microsoft.com/office/drawing/2014/main" id="{1A497D31-9670-F94C-B539-F444A322A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938" name="Object 2">
                <a:extLst>
                  <a:ext uri="{FF2B5EF4-FFF2-40B4-BE49-F238E27FC236}">
                    <a16:creationId xmlns:a16="http://schemas.microsoft.com/office/drawing/2014/main" id="{E47BA553-4B5D-3D40-B36D-49EFA8D8B3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79" name="Clip" r:id="rId32" imgW="825500" imgH="838200" progId="MS_ClipArt_Gallery.2">
                      <p:embed/>
                    </p:oleObj>
                  </mc:Choice>
                  <mc:Fallback>
                    <p:oleObj name="Clip" r:id="rId32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39" name="Object 3">
                <a:extLst>
                  <a:ext uri="{FF2B5EF4-FFF2-40B4-BE49-F238E27FC236}">
                    <a16:creationId xmlns:a16="http://schemas.microsoft.com/office/drawing/2014/main" id="{46C69C80-2A61-0749-9D11-A60AAF4B823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80" name="Clip" r:id="rId33" imgW="1270000" imgH="1193800" progId="MS_ClipArt_Gallery.2">
                      <p:embed/>
                    </p:oleObj>
                  </mc:Choice>
                  <mc:Fallback>
                    <p:oleObj name="Clip" r:id="rId33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992" name="Line 57">
              <a:extLst>
                <a:ext uri="{FF2B5EF4-FFF2-40B4-BE49-F238E27FC236}">
                  <a16:creationId xmlns:a16="http://schemas.microsoft.com/office/drawing/2014/main" id="{746916F8-AD48-7548-903B-F5E727F0E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>
              <a:extLst>
                <a:ext uri="{FF2B5EF4-FFF2-40B4-BE49-F238E27FC236}">
                  <a16:creationId xmlns:a16="http://schemas.microsoft.com/office/drawing/2014/main" id="{8AE1DC13-FED7-CD40-A23C-250066BDF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>
              <a:extLst>
                <a:ext uri="{FF2B5EF4-FFF2-40B4-BE49-F238E27FC236}">
                  <a16:creationId xmlns:a16="http://schemas.microsoft.com/office/drawing/2014/main" id="{7FA674C9-DA34-FA4F-A4DE-75FA1F541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>
              <a:extLst>
                <a:ext uri="{FF2B5EF4-FFF2-40B4-BE49-F238E27FC236}">
                  <a16:creationId xmlns:a16="http://schemas.microsoft.com/office/drawing/2014/main" id="{371D476B-3D7F-BB4A-BEC1-0867209BE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86" name="Line 61">
            <a:extLst>
              <a:ext uri="{FF2B5EF4-FFF2-40B4-BE49-F238E27FC236}">
                <a16:creationId xmlns:a16="http://schemas.microsoft.com/office/drawing/2014/main" id="{3235371C-3C2F-CB40-982F-86F8CE1E11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0875" y="4397375"/>
            <a:ext cx="747713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7" name="Line 62">
            <a:extLst>
              <a:ext uri="{FF2B5EF4-FFF2-40B4-BE49-F238E27FC236}">
                <a16:creationId xmlns:a16="http://schemas.microsoft.com/office/drawing/2014/main" id="{64D57102-F3EF-0D4C-8AD0-51F904B48B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9350" y="4545013"/>
            <a:ext cx="17621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66">
            <a:extLst>
              <a:ext uri="{FF2B5EF4-FFF2-40B4-BE49-F238E27FC236}">
                <a16:creationId xmlns:a16="http://schemas.microsoft.com/office/drawing/2014/main" id="{4F69E34D-AC1C-BA40-9061-EE79DF49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1431925"/>
            <a:ext cx="3557588" cy="3071813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en-US" b="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station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connected to wired network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responsible for sending packets between wired network and wireless host(s) in its “area”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cell towers, 802.11 access points</a:t>
            </a:r>
            <a:r>
              <a:rPr lang="en-US" alt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9989" name="Picture 67" descr="31u_bnrz[1]">
            <a:extLst>
              <a:ext uri="{FF2B5EF4-FFF2-40B4-BE49-F238E27FC236}">
                <a16:creationId xmlns:a16="http://schemas.microsoft.com/office/drawing/2014/main" id="{DB1DBA12-7983-EA4C-9CAD-B99D52555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163638"/>
            <a:ext cx="3952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0" name="Line 68">
            <a:extLst>
              <a:ext uri="{FF2B5EF4-FFF2-40B4-BE49-F238E27FC236}">
                <a16:creationId xmlns:a16="http://schemas.microsoft.com/office/drawing/2014/main" id="{082607AC-E32E-8645-98B6-820B8302F9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503738"/>
            <a:ext cx="1387475" cy="1035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2" name="Rectangle 84">
            <a:extLst>
              <a:ext uri="{FF2B5EF4-FFF2-40B4-BE49-F238E27FC236}">
                <a16:creationId xmlns:a16="http://schemas.microsoft.com/office/drawing/2014/main" id="{E7AC3C05-0446-1E49-9B4D-1360BCAFF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Wireless Network: Infrastructure</a:t>
            </a:r>
          </a:p>
        </p:txBody>
      </p:sp>
      <p:sp>
        <p:nvSpPr>
          <p:cNvPr id="42013" name="Slide Number Placeholder 2">
            <a:extLst>
              <a:ext uri="{FF2B5EF4-FFF2-40B4-BE49-F238E27FC236}">
                <a16:creationId xmlns:a16="http://schemas.microsoft.com/office/drawing/2014/main" id="{8965665D-C453-C24A-86B1-589C1BA3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1C7701-5724-D048-AD7D-B405B8C10CC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2014" name="Oval 3">
            <a:extLst>
              <a:ext uri="{FF2B5EF4-FFF2-40B4-BE49-F238E27FC236}">
                <a16:creationId xmlns:a16="http://schemas.microsoft.com/office/drawing/2014/main" id="{101BEA2D-D6C3-2740-AC40-890FBAF37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476091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2015" name="Group 4">
            <a:extLst>
              <a:ext uri="{FF2B5EF4-FFF2-40B4-BE49-F238E27FC236}">
                <a16:creationId xmlns:a16="http://schemas.microsoft.com/office/drawing/2014/main" id="{F38E237A-C3A1-C348-A13E-6ACA544DD586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2874963"/>
            <a:ext cx="2362200" cy="1762125"/>
            <a:chOff x="3839" y="1737"/>
            <a:chExt cx="1488" cy="1110"/>
          </a:xfrm>
        </p:grpSpPr>
        <p:sp>
          <p:nvSpPr>
            <p:cNvPr id="42048" name="Freeform 5">
              <a:extLst>
                <a:ext uri="{FF2B5EF4-FFF2-40B4-BE49-F238E27FC236}">
                  <a16:creationId xmlns:a16="http://schemas.microsoft.com/office/drawing/2014/main" id="{F8B696C7-E162-994C-8351-33C77071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7 h 1662"/>
                <a:gd name="T2" fmla="*/ 4 w 2135"/>
                <a:gd name="T3" fmla="*/ 2 h 1662"/>
                <a:gd name="T4" fmla="*/ 25 w 2135"/>
                <a:gd name="T5" fmla="*/ 5 h 1662"/>
                <a:gd name="T6" fmla="*/ 47 w 2135"/>
                <a:gd name="T7" fmla="*/ 3 h 1662"/>
                <a:gd name="T8" fmla="*/ 78 w 2135"/>
                <a:gd name="T9" fmla="*/ 11 h 1662"/>
                <a:gd name="T10" fmla="*/ 78 w 2135"/>
                <a:gd name="T11" fmla="*/ 30 h 1662"/>
                <a:gd name="T12" fmla="*/ 61 w 2135"/>
                <a:gd name="T13" fmla="*/ 42 h 1662"/>
                <a:gd name="T14" fmla="*/ 31 w 2135"/>
                <a:gd name="T15" fmla="*/ 39 h 1662"/>
                <a:gd name="T16" fmla="*/ 20 w 2135"/>
                <a:gd name="T17" fmla="*/ 33 h 1662"/>
                <a:gd name="T18" fmla="*/ 7 w 2135"/>
                <a:gd name="T19" fmla="*/ 28 h 1662"/>
                <a:gd name="T20" fmla="*/ 1 w 2135"/>
                <a:gd name="T21" fmla="*/ 1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49" name="Text Box 6">
              <a:extLst>
                <a:ext uri="{FF2B5EF4-FFF2-40B4-BE49-F238E27FC236}">
                  <a16:creationId xmlns:a16="http://schemas.microsoft.com/office/drawing/2014/main" id="{4F334A07-15D8-714B-B8EA-C44ED4075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network </a:t>
              </a:r>
            </a:p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infrastructure</a:t>
              </a:r>
            </a:p>
          </p:txBody>
        </p:sp>
      </p:grpSp>
      <p:pic>
        <p:nvPicPr>
          <p:cNvPr id="42016" name="Picture 7" descr="31u_bnrz[1]">
            <a:extLst>
              <a:ext uri="{FF2B5EF4-FFF2-40B4-BE49-F238E27FC236}">
                <a16:creationId xmlns:a16="http://schemas.microsoft.com/office/drawing/2014/main" id="{D69AC27D-228D-A145-ACA2-086DFD3E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338763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17" name="Group 8">
            <a:extLst>
              <a:ext uri="{FF2B5EF4-FFF2-40B4-BE49-F238E27FC236}">
                <a16:creationId xmlns:a16="http://schemas.microsoft.com/office/drawing/2014/main" id="{BCA9476F-BF60-604A-84A3-F8E1F570F2F0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803400"/>
            <a:ext cx="1755775" cy="1625600"/>
            <a:chOff x="567" y="1326"/>
            <a:chExt cx="1106" cy="1024"/>
          </a:xfrm>
        </p:grpSpPr>
        <p:sp>
          <p:nvSpPr>
            <p:cNvPr id="42043" name="Oval 9">
              <a:extLst>
                <a:ext uri="{FF2B5EF4-FFF2-40B4-BE49-F238E27FC236}">
                  <a16:creationId xmlns:a16="http://schemas.microsoft.com/office/drawing/2014/main" id="{69647972-4396-474E-9CBF-D538EBD0F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2044" name="Picture 10" descr="31u_bnrz[1]">
              <a:extLst>
                <a:ext uri="{FF2B5EF4-FFF2-40B4-BE49-F238E27FC236}">
                  <a16:creationId xmlns:a16="http://schemas.microsoft.com/office/drawing/2014/main" id="{28524FD9-F01C-AB48-8286-09B96DC8C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045" name="Group 11">
              <a:extLst>
                <a:ext uri="{FF2B5EF4-FFF2-40B4-BE49-F238E27FC236}">
                  <a16:creationId xmlns:a16="http://schemas.microsoft.com/office/drawing/2014/main" id="{83CFAB52-F2CE-9940-9A0C-ED35197149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42010" name="Object 26">
                <a:extLst>
                  <a:ext uri="{FF2B5EF4-FFF2-40B4-BE49-F238E27FC236}">
                    <a16:creationId xmlns:a16="http://schemas.microsoft.com/office/drawing/2014/main" id="{A8D9CFBC-A1FD-4A45-BFA0-EFBBEEABFB9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02" name="Clip" r:id="rId6" imgW="825500" imgH="838200" progId="MS_ClipArt_Gallery.2">
                      <p:embed/>
                    </p:oleObj>
                  </mc:Choice>
                  <mc:Fallback>
                    <p:oleObj name="Clip" r:id="rId6" imgW="825500" imgH="83820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011" name="Object 27">
                <a:extLst>
                  <a:ext uri="{FF2B5EF4-FFF2-40B4-BE49-F238E27FC236}">
                    <a16:creationId xmlns:a16="http://schemas.microsoft.com/office/drawing/2014/main" id="{A26B1F1E-FD8B-5249-8468-7FCA9CA6F2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03" name="Clip" r:id="rId8" imgW="1270000" imgH="1193800" progId="MS_ClipArt_Gallery.2">
                      <p:embed/>
                    </p:oleObj>
                  </mc:Choice>
                  <mc:Fallback>
                    <p:oleObj name="Clip" r:id="rId8" imgW="1270000" imgH="11938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2046" name="Group 14">
              <a:extLst>
                <a:ext uri="{FF2B5EF4-FFF2-40B4-BE49-F238E27FC236}">
                  <a16:creationId xmlns:a16="http://schemas.microsoft.com/office/drawing/2014/main" id="{927C3806-1234-EE4D-9708-9FA9C951A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42008" name="Object 24">
                <a:extLst>
                  <a:ext uri="{FF2B5EF4-FFF2-40B4-BE49-F238E27FC236}">
                    <a16:creationId xmlns:a16="http://schemas.microsoft.com/office/drawing/2014/main" id="{83AFE448-CFCC-0A47-9843-4DB1BB434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04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009" name="Object 25">
                <a:extLst>
                  <a:ext uri="{FF2B5EF4-FFF2-40B4-BE49-F238E27FC236}">
                    <a16:creationId xmlns:a16="http://schemas.microsoft.com/office/drawing/2014/main" id="{BE36508D-0A7C-6644-8BA7-F2BAD8E9E93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05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2047" name="Group 17">
              <a:extLst>
                <a:ext uri="{FF2B5EF4-FFF2-40B4-BE49-F238E27FC236}">
                  <a16:creationId xmlns:a16="http://schemas.microsoft.com/office/drawing/2014/main" id="{F6FC3EF9-AB7D-C44B-AC42-27BEAE1CD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42006" name="Object 22">
                <a:extLst>
                  <a:ext uri="{FF2B5EF4-FFF2-40B4-BE49-F238E27FC236}">
                    <a16:creationId xmlns:a16="http://schemas.microsoft.com/office/drawing/2014/main" id="{DCDEE74A-A900-DB47-BB81-8F88E63F589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06" name="Clip" r:id="rId12" imgW="825500" imgH="838200" progId="MS_ClipArt_Gallery.2">
                      <p:embed/>
                    </p:oleObj>
                  </mc:Choice>
                  <mc:Fallback>
                    <p:oleObj name="Clip" r:id="rId12" imgW="825500" imgH="83820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007" name="Object 23">
                <a:extLst>
                  <a:ext uri="{FF2B5EF4-FFF2-40B4-BE49-F238E27FC236}">
                    <a16:creationId xmlns:a16="http://schemas.microsoft.com/office/drawing/2014/main" id="{C8888BE6-DB48-F94F-BF5D-0C80B81AB72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07" name="Clip" r:id="rId13" imgW="1270000" imgH="1193800" progId="MS_ClipArt_Gallery.2">
                      <p:embed/>
                    </p:oleObj>
                  </mc:Choice>
                  <mc:Fallback>
                    <p:oleObj name="Clip" r:id="rId13" imgW="1270000" imgH="1193800" progId="MS_ClipArt_Gallery.2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2018" name="Line 20">
            <a:extLst>
              <a:ext uri="{FF2B5EF4-FFF2-40B4-BE49-F238E27FC236}">
                <a16:creationId xmlns:a16="http://schemas.microsoft.com/office/drawing/2014/main" id="{189F7D95-A0CF-1D43-860E-591C729E2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450" y="2805113"/>
            <a:ext cx="900113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Oval 21">
            <a:extLst>
              <a:ext uri="{FF2B5EF4-FFF2-40B4-BE49-F238E27FC236}">
                <a16:creationId xmlns:a16="http://schemas.microsoft.com/office/drawing/2014/main" id="{052BBF27-BC52-5143-B834-04E5F051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72586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020" name="Picture 22" descr="31u_bnrz[1]">
            <a:extLst>
              <a:ext uri="{FF2B5EF4-FFF2-40B4-BE49-F238E27FC236}">
                <a16:creationId xmlns:a16="http://schemas.microsoft.com/office/drawing/2014/main" id="{04BAAC6E-199E-1F4F-89DC-DE9C2011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3942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21" name="Group 23">
            <a:extLst>
              <a:ext uri="{FF2B5EF4-FFF2-40B4-BE49-F238E27FC236}">
                <a16:creationId xmlns:a16="http://schemas.microsoft.com/office/drawing/2014/main" id="{50364244-A438-1542-9DE3-10C40FD3B5B4}"/>
              </a:ext>
            </a:extLst>
          </p:cNvPr>
          <p:cNvGrpSpPr>
            <a:grpSpLocks/>
          </p:cNvGrpSpPr>
          <p:nvPr/>
        </p:nvGrpSpPr>
        <p:grpSpPr bwMode="auto">
          <a:xfrm>
            <a:off x="1425575" y="4745038"/>
            <a:ext cx="400050" cy="457200"/>
            <a:chOff x="2870" y="1518"/>
            <a:chExt cx="292" cy="320"/>
          </a:xfrm>
        </p:grpSpPr>
        <p:graphicFrame>
          <p:nvGraphicFramePr>
            <p:cNvPr id="42004" name="Object 20">
              <a:extLst>
                <a:ext uri="{FF2B5EF4-FFF2-40B4-BE49-F238E27FC236}">
                  <a16:creationId xmlns:a16="http://schemas.microsoft.com/office/drawing/2014/main" id="{2DB1B7B5-B0A6-054B-9387-17E3A1976E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08" name="Clip" r:id="rId14" imgW="825500" imgH="838200" progId="MS_ClipArt_Gallery.2">
                    <p:embed/>
                  </p:oleObj>
                </mc:Choice>
                <mc:Fallback>
                  <p:oleObj name="Clip" r:id="rId14" imgW="825500" imgH="83820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5" name="Object 21">
              <a:extLst>
                <a:ext uri="{FF2B5EF4-FFF2-40B4-BE49-F238E27FC236}">
                  <a16:creationId xmlns:a16="http://schemas.microsoft.com/office/drawing/2014/main" id="{D9F569BE-6557-464D-8BD0-CA6C99CB81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09" name="Clip" r:id="rId15" imgW="1270000" imgH="1193800" progId="MS_ClipArt_Gallery.2">
                    <p:embed/>
                  </p:oleObj>
                </mc:Choice>
                <mc:Fallback>
                  <p:oleObj name="Clip" r:id="rId15" imgW="1270000" imgH="11938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22" name="Group 26">
            <a:extLst>
              <a:ext uri="{FF2B5EF4-FFF2-40B4-BE49-F238E27FC236}">
                <a16:creationId xmlns:a16="http://schemas.microsoft.com/office/drawing/2014/main" id="{79114888-17F2-EF4E-9C6C-C8930E9023FD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3795713"/>
            <a:ext cx="400050" cy="457200"/>
            <a:chOff x="2870" y="1518"/>
            <a:chExt cx="292" cy="320"/>
          </a:xfrm>
        </p:grpSpPr>
        <p:graphicFrame>
          <p:nvGraphicFramePr>
            <p:cNvPr id="42002" name="Object 18">
              <a:extLst>
                <a:ext uri="{FF2B5EF4-FFF2-40B4-BE49-F238E27FC236}">
                  <a16:creationId xmlns:a16="http://schemas.microsoft.com/office/drawing/2014/main" id="{CDF61595-9CAA-B844-A87E-94002DBE38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0" name="Clip" r:id="rId16" imgW="825500" imgH="838200" progId="MS_ClipArt_Gallery.2">
                    <p:embed/>
                  </p:oleObj>
                </mc:Choice>
                <mc:Fallback>
                  <p:oleObj name="Clip" r:id="rId16" imgW="825500" imgH="83820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3" name="Object 19">
              <a:extLst>
                <a:ext uri="{FF2B5EF4-FFF2-40B4-BE49-F238E27FC236}">
                  <a16:creationId xmlns:a16="http://schemas.microsoft.com/office/drawing/2014/main" id="{226A1DC6-1D1A-3340-8920-933FA890EB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1" name="Clip" r:id="rId17" imgW="1270000" imgH="1193800" progId="MS_ClipArt_Gallery.2">
                    <p:embed/>
                  </p:oleObj>
                </mc:Choice>
                <mc:Fallback>
                  <p:oleObj name="Clip" r:id="rId17" imgW="1270000" imgH="11938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23" name="Group 29">
            <a:extLst>
              <a:ext uri="{FF2B5EF4-FFF2-40B4-BE49-F238E27FC236}">
                <a16:creationId xmlns:a16="http://schemas.microsoft.com/office/drawing/2014/main" id="{9566FF3B-939E-A949-AD4A-C6717A22816D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602163"/>
            <a:ext cx="400050" cy="457200"/>
            <a:chOff x="2870" y="1518"/>
            <a:chExt cx="292" cy="320"/>
          </a:xfrm>
        </p:grpSpPr>
        <p:graphicFrame>
          <p:nvGraphicFramePr>
            <p:cNvPr id="42000" name="Object 16">
              <a:extLst>
                <a:ext uri="{FF2B5EF4-FFF2-40B4-BE49-F238E27FC236}">
                  <a16:creationId xmlns:a16="http://schemas.microsoft.com/office/drawing/2014/main" id="{B5C9445D-5659-6348-9E6A-CC37FFDD65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2" name="Clip" r:id="rId18" imgW="825500" imgH="838200" progId="MS_ClipArt_Gallery.2">
                    <p:embed/>
                  </p:oleObj>
                </mc:Choice>
                <mc:Fallback>
                  <p:oleObj name="Clip" r:id="rId18" imgW="825500" imgH="8382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1" name="Object 17">
              <a:extLst>
                <a:ext uri="{FF2B5EF4-FFF2-40B4-BE49-F238E27FC236}">
                  <a16:creationId xmlns:a16="http://schemas.microsoft.com/office/drawing/2014/main" id="{185DBD0B-19CA-E543-9CDE-A8DE87C65A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3" name="Clip" r:id="rId19" imgW="1270000" imgH="1193800" progId="MS_ClipArt_Gallery.2">
                    <p:embed/>
                  </p:oleObj>
                </mc:Choice>
                <mc:Fallback>
                  <p:oleObj name="Clip" r:id="rId19" imgW="1270000" imgH="11938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024" name="Line 32">
            <a:extLst>
              <a:ext uri="{FF2B5EF4-FFF2-40B4-BE49-F238E27FC236}">
                <a16:creationId xmlns:a16="http://schemas.microsoft.com/office/drawing/2014/main" id="{8CC7B8B2-C52A-5748-B627-A5EC23EAD0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088" y="3814763"/>
            <a:ext cx="97472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25" name="Group 33">
            <a:extLst>
              <a:ext uri="{FF2B5EF4-FFF2-40B4-BE49-F238E27FC236}">
                <a16:creationId xmlns:a16="http://schemas.microsoft.com/office/drawing/2014/main" id="{05112C51-87B8-9741-B303-DD050C723D61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4054475"/>
            <a:ext cx="400050" cy="457200"/>
            <a:chOff x="2870" y="1518"/>
            <a:chExt cx="292" cy="320"/>
          </a:xfrm>
        </p:grpSpPr>
        <p:graphicFrame>
          <p:nvGraphicFramePr>
            <p:cNvPr id="41998" name="Object 14">
              <a:extLst>
                <a:ext uri="{FF2B5EF4-FFF2-40B4-BE49-F238E27FC236}">
                  <a16:creationId xmlns:a16="http://schemas.microsoft.com/office/drawing/2014/main" id="{DE276909-228F-D241-B346-0A981D2BFA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4" name="Clip" r:id="rId20" imgW="825500" imgH="838200" progId="MS_ClipArt_Gallery.2">
                    <p:embed/>
                  </p:oleObj>
                </mc:Choice>
                <mc:Fallback>
                  <p:oleObj name="Clip" r:id="rId20" imgW="825500" imgH="838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9" name="Object 15">
              <a:extLst>
                <a:ext uri="{FF2B5EF4-FFF2-40B4-BE49-F238E27FC236}">
                  <a16:creationId xmlns:a16="http://schemas.microsoft.com/office/drawing/2014/main" id="{6B2759B1-60BD-3D49-9303-003A62ACDB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5" name="Clip" r:id="rId21" imgW="1270000" imgH="1193800" progId="MS_ClipArt_Gallery.2">
                    <p:embed/>
                  </p:oleObj>
                </mc:Choice>
                <mc:Fallback>
                  <p:oleObj name="Clip" r:id="rId21" imgW="1270000" imgH="11938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026" name="Oval 36">
            <a:extLst>
              <a:ext uri="{FF2B5EF4-FFF2-40B4-BE49-F238E27FC236}">
                <a16:creationId xmlns:a16="http://schemas.microsoft.com/office/drawing/2014/main" id="{32D5380E-01BE-E144-A9A3-0A58982F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676775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027" name="Picture 37" descr="31u_bnrz[1]">
            <a:extLst>
              <a:ext uri="{FF2B5EF4-FFF2-40B4-BE49-F238E27FC236}">
                <a16:creationId xmlns:a16="http://schemas.microsoft.com/office/drawing/2014/main" id="{4F89A0EA-ECC0-1640-A8EB-42705C4C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53594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28" name="Group 38">
            <a:extLst>
              <a:ext uri="{FF2B5EF4-FFF2-40B4-BE49-F238E27FC236}">
                <a16:creationId xmlns:a16="http://schemas.microsoft.com/office/drawing/2014/main" id="{6BA08F90-75C1-D243-933C-E833EC281534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5710238"/>
            <a:ext cx="400050" cy="457200"/>
            <a:chOff x="2870" y="1518"/>
            <a:chExt cx="292" cy="320"/>
          </a:xfrm>
        </p:grpSpPr>
        <p:graphicFrame>
          <p:nvGraphicFramePr>
            <p:cNvPr id="41996" name="Object 12">
              <a:extLst>
                <a:ext uri="{FF2B5EF4-FFF2-40B4-BE49-F238E27FC236}">
                  <a16:creationId xmlns:a16="http://schemas.microsoft.com/office/drawing/2014/main" id="{DE31A9C4-40A6-4C40-A8F7-AB81C049FD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6" name="Clip" r:id="rId22" imgW="825500" imgH="838200" progId="MS_ClipArt_Gallery.2">
                    <p:embed/>
                  </p:oleObj>
                </mc:Choice>
                <mc:Fallback>
                  <p:oleObj name="Clip" r:id="rId22" imgW="825500" imgH="83820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7" name="Object 13">
              <a:extLst>
                <a:ext uri="{FF2B5EF4-FFF2-40B4-BE49-F238E27FC236}">
                  <a16:creationId xmlns:a16="http://schemas.microsoft.com/office/drawing/2014/main" id="{048E7B00-A4FC-2945-92B0-A230E00736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7" name="Clip" r:id="rId23" imgW="1270000" imgH="1193800" progId="MS_ClipArt_Gallery.2">
                    <p:embed/>
                  </p:oleObj>
                </mc:Choice>
                <mc:Fallback>
                  <p:oleObj name="Clip" r:id="rId23" imgW="1270000" imgH="11938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29" name="Group 41">
            <a:extLst>
              <a:ext uri="{FF2B5EF4-FFF2-40B4-BE49-F238E27FC236}">
                <a16:creationId xmlns:a16="http://schemas.microsoft.com/office/drawing/2014/main" id="{B6D67D2C-52B5-F34C-9CD8-3E81C9AC69D2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4765675"/>
            <a:ext cx="400050" cy="457200"/>
            <a:chOff x="2870" y="1518"/>
            <a:chExt cx="292" cy="320"/>
          </a:xfrm>
        </p:grpSpPr>
        <p:graphicFrame>
          <p:nvGraphicFramePr>
            <p:cNvPr id="41994" name="Object 10">
              <a:extLst>
                <a:ext uri="{FF2B5EF4-FFF2-40B4-BE49-F238E27FC236}">
                  <a16:creationId xmlns:a16="http://schemas.microsoft.com/office/drawing/2014/main" id="{F670B491-163E-3440-89E0-D6419703E4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8" name="Clip" r:id="rId24" imgW="825500" imgH="838200" progId="MS_ClipArt_Gallery.2">
                    <p:embed/>
                  </p:oleObj>
                </mc:Choice>
                <mc:Fallback>
                  <p:oleObj name="Clip" r:id="rId24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5" name="Object 11">
              <a:extLst>
                <a:ext uri="{FF2B5EF4-FFF2-40B4-BE49-F238E27FC236}">
                  <a16:creationId xmlns:a16="http://schemas.microsoft.com/office/drawing/2014/main" id="{1E75B100-D7EC-A344-9B1B-784BB9C30F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9" name="Clip" r:id="rId25" imgW="1270000" imgH="1193800" progId="MS_ClipArt_Gallery.2">
                    <p:embed/>
                  </p:oleObj>
                </mc:Choice>
                <mc:Fallback>
                  <p:oleObj name="Clip" r:id="rId25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30" name="Group 44">
            <a:extLst>
              <a:ext uri="{FF2B5EF4-FFF2-40B4-BE49-F238E27FC236}">
                <a16:creationId xmlns:a16="http://schemas.microsoft.com/office/drawing/2014/main" id="{13BE3740-A6E3-C04D-A415-3F08E75B40AC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567363"/>
            <a:ext cx="400050" cy="457200"/>
            <a:chOff x="2870" y="1518"/>
            <a:chExt cx="292" cy="320"/>
          </a:xfrm>
        </p:grpSpPr>
        <p:graphicFrame>
          <p:nvGraphicFramePr>
            <p:cNvPr id="41992" name="Object 8">
              <a:extLst>
                <a:ext uri="{FF2B5EF4-FFF2-40B4-BE49-F238E27FC236}">
                  <a16:creationId xmlns:a16="http://schemas.microsoft.com/office/drawing/2014/main" id="{E06AF15B-8DEB-6D49-94DB-BB0302EB30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0" name="Clip" r:id="rId26" imgW="825500" imgH="838200" progId="MS_ClipArt_Gallery.2">
                    <p:embed/>
                  </p:oleObj>
                </mc:Choice>
                <mc:Fallback>
                  <p:oleObj name="Clip" r:id="rId26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3" name="Object 9">
              <a:extLst>
                <a:ext uri="{FF2B5EF4-FFF2-40B4-BE49-F238E27FC236}">
                  <a16:creationId xmlns:a16="http://schemas.microsoft.com/office/drawing/2014/main" id="{1EFCEBD2-5C73-2E4B-B9EA-D260906212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1" name="Clip" r:id="rId27" imgW="1270000" imgH="1193800" progId="MS_ClipArt_Gallery.2">
                    <p:embed/>
                  </p:oleObj>
                </mc:Choice>
                <mc:Fallback>
                  <p:oleObj name="Clip" r:id="rId27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31" name="Group 47">
            <a:extLst>
              <a:ext uri="{FF2B5EF4-FFF2-40B4-BE49-F238E27FC236}">
                <a16:creationId xmlns:a16="http://schemas.microsoft.com/office/drawing/2014/main" id="{A5976F7C-BBC8-F74A-A2B1-A7A03B757543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5019675"/>
            <a:ext cx="400050" cy="457200"/>
            <a:chOff x="2870" y="1518"/>
            <a:chExt cx="292" cy="320"/>
          </a:xfrm>
        </p:grpSpPr>
        <p:graphicFrame>
          <p:nvGraphicFramePr>
            <p:cNvPr id="41990" name="Object 6">
              <a:extLst>
                <a:ext uri="{FF2B5EF4-FFF2-40B4-BE49-F238E27FC236}">
                  <a16:creationId xmlns:a16="http://schemas.microsoft.com/office/drawing/2014/main" id="{3D7F9378-E7C1-014F-9067-1AA12812EE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2" name="Clip" r:id="rId28" imgW="825500" imgH="838200" progId="MS_ClipArt_Gallery.2">
                    <p:embed/>
                  </p:oleObj>
                </mc:Choice>
                <mc:Fallback>
                  <p:oleObj name="Clip" r:id="rId28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7">
              <a:extLst>
                <a:ext uri="{FF2B5EF4-FFF2-40B4-BE49-F238E27FC236}">
                  <a16:creationId xmlns:a16="http://schemas.microsoft.com/office/drawing/2014/main" id="{8B098DF2-9BCD-8D4E-9F7B-88D90FE09E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3" name="Clip" r:id="rId29" imgW="1270000" imgH="1193800" progId="MS_ClipArt_Gallery.2">
                    <p:embed/>
                  </p:oleObj>
                </mc:Choice>
                <mc:Fallback>
                  <p:oleObj name="Clip" r:id="rId29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32" name="Group 50">
            <a:extLst>
              <a:ext uri="{FF2B5EF4-FFF2-40B4-BE49-F238E27FC236}">
                <a16:creationId xmlns:a16="http://schemas.microsoft.com/office/drawing/2014/main" id="{33114145-02F8-7846-A201-BC7ABF85AFC2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5791200"/>
            <a:ext cx="400050" cy="457200"/>
            <a:chOff x="2870" y="1518"/>
            <a:chExt cx="292" cy="320"/>
          </a:xfrm>
        </p:grpSpPr>
        <p:graphicFrame>
          <p:nvGraphicFramePr>
            <p:cNvPr id="41988" name="Object 4">
              <a:extLst>
                <a:ext uri="{FF2B5EF4-FFF2-40B4-BE49-F238E27FC236}">
                  <a16:creationId xmlns:a16="http://schemas.microsoft.com/office/drawing/2014/main" id="{66395235-8CE5-3C43-BC0B-D81198175E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4" name="Clip" r:id="rId30" imgW="825500" imgH="838200" progId="MS_ClipArt_Gallery.2">
                    <p:embed/>
                  </p:oleObj>
                </mc:Choice>
                <mc:Fallback>
                  <p:oleObj name="Clip" r:id="rId30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89" name="Object 5">
              <a:extLst>
                <a:ext uri="{FF2B5EF4-FFF2-40B4-BE49-F238E27FC236}">
                  <a16:creationId xmlns:a16="http://schemas.microsoft.com/office/drawing/2014/main" id="{544293B3-A7EB-984C-B1E9-ABB3579083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5" name="Clip" r:id="rId31" imgW="1270000" imgH="1193800" progId="MS_ClipArt_Gallery.2">
                    <p:embed/>
                  </p:oleObj>
                </mc:Choice>
                <mc:Fallback>
                  <p:oleObj name="Clip" r:id="rId31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33" name="Group 53">
            <a:extLst>
              <a:ext uri="{FF2B5EF4-FFF2-40B4-BE49-F238E27FC236}">
                <a16:creationId xmlns:a16="http://schemas.microsoft.com/office/drawing/2014/main" id="{B7365F52-018E-9945-8A52-C30FD3050C66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5257800"/>
            <a:ext cx="835025" cy="457200"/>
            <a:chOff x="3345" y="3383"/>
            <a:chExt cx="526" cy="288"/>
          </a:xfrm>
        </p:grpSpPr>
        <p:grpSp>
          <p:nvGrpSpPr>
            <p:cNvPr id="42038" name="Group 54">
              <a:extLst>
                <a:ext uri="{FF2B5EF4-FFF2-40B4-BE49-F238E27FC236}">
                  <a16:creationId xmlns:a16="http://schemas.microsoft.com/office/drawing/2014/main" id="{08D2B91B-75FC-3F4A-AE3A-C68911CBF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41986" name="Object 2">
                <a:extLst>
                  <a:ext uri="{FF2B5EF4-FFF2-40B4-BE49-F238E27FC236}">
                    <a16:creationId xmlns:a16="http://schemas.microsoft.com/office/drawing/2014/main" id="{37AB94EA-CA7E-B84C-86F5-350F8AD542F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26" name="Clip" r:id="rId32" imgW="825500" imgH="838200" progId="MS_ClipArt_Gallery.2">
                      <p:embed/>
                    </p:oleObj>
                  </mc:Choice>
                  <mc:Fallback>
                    <p:oleObj name="Clip" r:id="rId32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987" name="Object 3">
                <a:extLst>
                  <a:ext uri="{FF2B5EF4-FFF2-40B4-BE49-F238E27FC236}">
                    <a16:creationId xmlns:a16="http://schemas.microsoft.com/office/drawing/2014/main" id="{DC30F63C-F9BD-C64B-A621-D5D9865D51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27" name="Clip" r:id="rId33" imgW="1270000" imgH="1193800" progId="MS_ClipArt_Gallery.2">
                      <p:embed/>
                    </p:oleObj>
                  </mc:Choice>
                  <mc:Fallback>
                    <p:oleObj name="Clip" r:id="rId33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2039" name="Line 57">
              <a:extLst>
                <a:ext uri="{FF2B5EF4-FFF2-40B4-BE49-F238E27FC236}">
                  <a16:creationId xmlns:a16="http://schemas.microsoft.com/office/drawing/2014/main" id="{C8BAEBA1-0240-9F4A-97AE-47C68BE70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Line 58">
              <a:extLst>
                <a:ext uri="{FF2B5EF4-FFF2-40B4-BE49-F238E27FC236}">
                  <a16:creationId xmlns:a16="http://schemas.microsoft.com/office/drawing/2014/main" id="{F85377EB-C691-BD46-88AF-6168F0F11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Line 59">
              <a:extLst>
                <a:ext uri="{FF2B5EF4-FFF2-40B4-BE49-F238E27FC236}">
                  <a16:creationId xmlns:a16="http://schemas.microsoft.com/office/drawing/2014/main" id="{C1220455-823D-3B49-A6EB-76EABE0C2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Line 60">
              <a:extLst>
                <a:ext uri="{FF2B5EF4-FFF2-40B4-BE49-F238E27FC236}">
                  <a16:creationId xmlns:a16="http://schemas.microsoft.com/office/drawing/2014/main" id="{B7D7AE79-40F2-F547-9AFE-353D8866C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34" name="Line 61">
            <a:extLst>
              <a:ext uri="{FF2B5EF4-FFF2-40B4-BE49-F238E27FC236}">
                <a16:creationId xmlns:a16="http://schemas.microsoft.com/office/drawing/2014/main" id="{065FAB10-AB52-2D47-AF27-70311E89BF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0875" y="4397375"/>
            <a:ext cx="747713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5" name="Line 62">
            <a:extLst>
              <a:ext uri="{FF2B5EF4-FFF2-40B4-BE49-F238E27FC236}">
                <a16:creationId xmlns:a16="http://schemas.microsoft.com/office/drawing/2014/main" id="{CEEB9613-A04E-CE49-9F57-96592A2A60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9350" y="4545013"/>
            <a:ext cx="17621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id="{946493B9-56B5-C54C-B803-CCDC3B04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1371600"/>
            <a:ext cx="3557587" cy="3071813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0" u="sng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Network infrastructure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Larger network with which a wireless host wants to communicate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Typically a wired network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Provides traditional network services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May not always exist</a:t>
            </a:r>
            <a:r>
              <a:rPr lang="en-US" sz="2400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 </a:t>
            </a:r>
          </a:p>
        </p:txBody>
      </p:sp>
      <p:sp>
        <p:nvSpPr>
          <p:cNvPr id="42037" name="Line 66">
            <a:extLst>
              <a:ext uri="{FF2B5EF4-FFF2-40B4-BE49-F238E27FC236}">
                <a16:creationId xmlns:a16="http://schemas.microsoft.com/office/drawing/2014/main" id="{970E2CA3-EF68-D448-B065-FA2A19C4E6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2392363"/>
            <a:ext cx="1225550" cy="808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0" name="Rectangle 84">
            <a:extLst>
              <a:ext uri="{FF2B5EF4-FFF2-40B4-BE49-F238E27FC236}">
                <a16:creationId xmlns:a16="http://schemas.microsoft.com/office/drawing/2014/main" id="{06B93056-8543-E945-8793-9C48ADB23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6345237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Infrastructure Mode (APs)</a:t>
            </a:r>
          </a:p>
        </p:txBody>
      </p:sp>
      <p:sp>
        <p:nvSpPr>
          <p:cNvPr id="44061" name="Slide Number Placeholder 2">
            <a:extLst>
              <a:ext uri="{FF2B5EF4-FFF2-40B4-BE49-F238E27FC236}">
                <a16:creationId xmlns:a16="http://schemas.microsoft.com/office/drawing/2014/main" id="{DF22A50B-94B3-6A48-B3C8-8E939A5C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7C2082-278B-FE42-A723-D4AD930B62A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4062" name="Oval 3">
            <a:extLst>
              <a:ext uri="{FF2B5EF4-FFF2-40B4-BE49-F238E27FC236}">
                <a16:creationId xmlns:a16="http://schemas.microsoft.com/office/drawing/2014/main" id="{98B7A6D9-9A3C-984F-A8C4-4A850D52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4760913"/>
            <a:ext cx="1755775" cy="1625600"/>
          </a:xfrm>
          <a:prstGeom prst="ellipse">
            <a:avLst/>
          </a:prstGeom>
          <a:solidFill>
            <a:srgbClr val="C5E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4063" name="Group 4">
            <a:extLst>
              <a:ext uri="{FF2B5EF4-FFF2-40B4-BE49-F238E27FC236}">
                <a16:creationId xmlns:a16="http://schemas.microsoft.com/office/drawing/2014/main" id="{41F8AEA6-306B-2144-830B-9EF2830F9E27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2874963"/>
            <a:ext cx="2362200" cy="1762125"/>
            <a:chOff x="3839" y="1737"/>
            <a:chExt cx="1488" cy="1110"/>
          </a:xfrm>
        </p:grpSpPr>
        <p:sp>
          <p:nvSpPr>
            <p:cNvPr id="44098" name="Freeform 5">
              <a:extLst>
                <a:ext uri="{FF2B5EF4-FFF2-40B4-BE49-F238E27FC236}">
                  <a16:creationId xmlns:a16="http://schemas.microsoft.com/office/drawing/2014/main" id="{8C980ED7-4779-2842-81E8-F8E30F256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7 h 1662"/>
                <a:gd name="T2" fmla="*/ 4 w 2135"/>
                <a:gd name="T3" fmla="*/ 2 h 1662"/>
                <a:gd name="T4" fmla="*/ 25 w 2135"/>
                <a:gd name="T5" fmla="*/ 5 h 1662"/>
                <a:gd name="T6" fmla="*/ 47 w 2135"/>
                <a:gd name="T7" fmla="*/ 3 h 1662"/>
                <a:gd name="T8" fmla="*/ 78 w 2135"/>
                <a:gd name="T9" fmla="*/ 11 h 1662"/>
                <a:gd name="T10" fmla="*/ 78 w 2135"/>
                <a:gd name="T11" fmla="*/ 30 h 1662"/>
                <a:gd name="T12" fmla="*/ 61 w 2135"/>
                <a:gd name="T13" fmla="*/ 42 h 1662"/>
                <a:gd name="T14" fmla="*/ 31 w 2135"/>
                <a:gd name="T15" fmla="*/ 39 h 1662"/>
                <a:gd name="T16" fmla="*/ 20 w 2135"/>
                <a:gd name="T17" fmla="*/ 33 h 1662"/>
                <a:gd name="T18" fmla="*/ 7 w 2135"/>
                <a:gd name="T19" fmla="*/ 28 h 1662"/>
                <a:gd name="T20" fmla="*/ 1 w 2135"/>
                <a:gd name="T21" fmla="*/ 1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99" name="Text Box 6">
              <a:extLst>
                <a:ext uri="{FF2B5EF4-FFF2-40B4-BE49-F238E27FC236}">
                  <a16:creationId xmlns:a16="http://schemas.microsoft.com/office/drawing/2014/main" id="{0E72287F-31AE-4344-89F5-F9E7A4F9E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network </a:t>
              </a:r>
            </a:p>
            <a:p>
              <a:pPr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infrastructure</a:t>
              </a:r>
            </a:p>
          </p:txBody>
        </p:sp>
      </p:grpSp>
      <p:pic>
        <p:nvPicPr>
          <p:cNvPr id="44064" name="Picture 7" descr="31u_bnrz[1]">
            <a:extLst>
              <a:ext uri="{FF2B5EF4-FFF2-40B4-BE49-F238E27FC236}">
                <a16:creationId xmlns:a16="http://schemas.microsoft.com/office/drawing/2014/main" id="{7CF6F098-F2EA-DD4F-B7A0-E9122D52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338763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65" name="Group 8">
            <a:extLst>
              <a:ext uri="{FF2B5EF4-FFF2-40B4-BE49-F238E27FC236}">
                <a16:creationId xmlns:a16="http://schemas.microsoft.com/office/drawing/2014/main" id="{4AE4AE03-084F-6C45-9A0C-5ACBF8B7E82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803400"/>
            <a:ext cx="1755775" cy="1625600"/>
            <a:chOff x="567" y="1326"/>
            <a:chExt cx="1106" cy="1024"/>
          </a:xfrm>
        </p:grpSpPr>
        <p:sp>
          <p:nvSpPr>
            <p:cNvPr id="44093" name="Oval 9">
              <a:extLst>
                <a:ext uri="{FF2B5EF4-FFF2-40B4-BE49-F238E27FC236}">
                  <a16:creationId xmlns:a16="http://schemas.microsoft.com/office/drawing/2014/main" id="{52D230D3-DDED-8C46-ABC1-CB28328D7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4094" name="Picture 10" descr="31u_bnrz[1]">
              <a:extLst>
                <a:ext uri="{FF2B5EF4-FFF2-40B4-BE49-F238E27FC236}">
                  <a16:creationId xmlns:a16="http://schemas.microsoft.com/office/drawing/2014/main" id="{506BB9BA-3F07-E747-86FD-6F1BCEAC2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95" name="Group 11">
              <a:extLst>
                <a:ext uri="{FF2B5EF4-FFF2-40B4-BE49-F238E27FC236}">
                  <a16:creationId xmlns:a16="http://schemas.microsoft.com/office/drawing/2014/main" id="{04102BD8-0B3E-1245-9619-F27831D70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44058" name="Object 26">
                <a:extLst>
                  <a:ext uri="{FF2B5EF4-FFF2-40B4-BE49-F238E27FC236}">
                    <a16:creationId xmlns:a16="http://schemas.microsoft.com/office/drawing/2014/main" id="{F845ED06-492A-3141-8BF1-A2D8CA2410E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52" name="Clip" r:id="rId6" imgW="825500" imgH="838200" progId="MS_ClipArt_Gallery.2">
                      <p:embed/>
                    </p:oleObj>
                  </mc:Choice>
                  <mc:Fallback>
                    <p:oleObj name="Clip" r:id="rId6" imgW="825500" imgH="83820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59" name="Object 27">
                <a:extLst>
                  <a:ext uri="{FF2B5EF4-FFF2-40B4-BE49-F238E27FC236}">
                    <a16:creationId xmlns:a16="http://schemas.microsoft.com/office/drawing/2014/main" id="{17D52EAE-A740-4B4E-ACBC-879B9BB022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53" name="Clip" r:id="rId8" imgW="1270000" imgH="1193800" progId="MS_ClipArt_Gallery.2">
                      <p:embed/>
                    </p:oleObj>
                  </mc:Choice>
                  <mc:Fallback>
                    <p:oleObj name="Clip" r:id="rId8" imgW="1270000" imgH="11938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096" name="Group 14">
              <a:extLst>
                <a:ext uri="{FF2B5EF4-FFF2-40B4-BE49-F238E27FC236}">
                  <a16:creationId xmlns:a16="http://schemas.microsoft.com/office/drawing/2014/main" id="{2E2AF117-1DD0-F54E-831E-282019E3E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44056" name="Object 24">
                <a:extLst>
                  <a:ext uri="{FF2B5EF4-FFF2-40B4-BE49-F238E27FC236}">
                    <a16:creationId xmlns:a16="http://schemas.microsoft.com/office/drawing/2014/main" id="{95716B51-AFE4-A34E-973A-13B8A0740C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54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57" name="Object 25">
                <a:extLst>
                  <a:ext uri="{FF2B5EF4-FFF2-40B4-BE49-F238E27FC236}">
                    <a16:creationId xmlns:a16="http://schemas.microsoft.com/office/drawing/2014/main" id="{2D8DCD55-A802-074E-BF3C-A44B91A7C3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55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097" name="Group 17">
              <a:extLst>
                <a:ext uri="{FF2B5EF4-FFF2-40B4-BE49-F238E27FC236}">
                  <a16:creationId xmlns:a16="http://schemas.microsoft.com/office/drawing/2014/main" id="{469F6C00-4749-9547-8FF4-F6D74455D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44054" name="Object 22">
                <a:extLst>
                  <a:ext uri="{FF2B5EF4-FFF2-40B4-BE49-F238E27FC236}">
                    <a16:creationId xmlns:a16="http://schemas.microsoft.com/office/drawing/2014/main" id="{045C365A-8C55-6D48-865C-75E8BFF267A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56" name="Clip" r:id="rId12" imgW="825500" imgH="838200" progId="MS_ClipArt_Gallery.2">
                      <p:embed/>
                    </p:oleObj>
                  </mc:Choice>
                  <mc:Fallback>
                    <p:oleObj name="Clip" r:id="rId12" imgW="825500" imgH="83820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55" name="Object 23">
                <a:extLst>
                  <a:ext uri="{FF2B5EF4-FFF2-40B4-BE49-F238E27FC236}">
                    <a16:creationId xmlns:a16="http://schemas.microsoft.com/office/drawing/2014/main" id="{DC0DF8BB-8CA3-B042-A441-C1DAD669AD6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57" name="Clip" r:id="rId13" imgW="1270000" imgH="1193800" progId="MS_ClipArt_Gallery.2">
                      <p:embed/>
                    </p:oleObj>
                  </mc:Choice>
                  <mc:Fallback>
                    <p:oleObj name="Clip" r:id="rId13" imgW="1270000" imgH="1193800" progId="MS_ClipArt_Gallery.2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4066" name="Line 20">
            <a:extLst>
              <a:ext uri="{FF2B5EF4-FFF2-40B4-BE49-F238E27FC236}">
                <a16:creationId xmlns:a16="http://schemas.microsoft.com/office/drawing/2014/main" id="{BE1232B1-BE93-4742-90D4-59EC9E4ED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450" y="2805113"/>
            <a:ext cx="900113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Oval 21">
            <a:extLst>
              <a:ext uri="{FF2B5EF4-FFF2-40B4-BE49-F238E27FC236}">
                <a16:creationId xmlns:a16="http://schemas.microsoft.com/office/drawing/2014/main" id="{398C15B5-F30C-984D-99FA-C2F0D8AA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72586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4068" name="Picture 22" descr="31u_bnrz[1]">
            <a:extLst>
              <a:ext uri="{FF2B5EF4-FFF2-40B4-BE49-F238E27FC236}">
                <a16:creationId xmlns:a16="http://schemas.microsoft.com/office/drawing/2014/main" id="{78419C7D-A5B9-0E4B-AADE-9E0A3A86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3942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69" name="Group 23">
            <a:extLst>
              <a:ext uri="{FF2B5EF4-FFF2-40B4-BE49-F238E27FC236}">
                <a16:creationId xmlns:a16="http://schemas.microsoft.com/office/drawing/2014/main" id="{FD6AB502-43B3-B249-9D7B-A8D60630DF24}"/>
              </a:ext>
            </a:extLst>
          </p:cNvPr>
          <p:cNvGrpSpPr>
            <a:grpSpLocks/>
          </p:cNvGrpSpPr>
          <p:nvPr/>
        </p:nvGrpSpPr>
        <p:grpSpPr bwMode="auto">
          <a:xfrm>
            <a:off x="1425575" y="4745038"/>
            <a:ext cx="400050" cy="457200"/>
            <a:chOff x="2870" y="1518"/>
            <a:chExt cx="292" cy="320"/>
          </a:xfrm>
        </p:grpSpPr>
        <p:graphicFrame>
          <p:nvGraphicFramePr>
            <p:cNvPr id="44052" name="Object 20">
              <a:extLst>
                <a:ext uri="{FF2B5EF4-FFF2-40B4-BE49-F238E27FC236}">
                  <a16:creationId xmlns:a16="http://schemas.microsoft.com/office/drawing/2014/main" id="{F2FF7958-FCBF-B94F-8E61-6A31893040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8" name="Clip" r:id="rId14" imgW="825500" imgH="838200" progId="MS_ClipArt_Gallery.2">
                    <p:embed/>
                  </p:oleObj>
                </mc:Choice>
                <mc:Fallback>
                  <p:oleObj name="Clip" r:id="rId14" imgW="825500" imgH="83820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3" name="Object 21">
              <a:extLst>
                <a:ext uri="{FF2B5EF4-FFF2-40B4-BE49-F238E27FC236}">
                  <a16:creationId xmlns:a16="http://schemas.microsoft.com/office/drawing/2014/main" id="{223E2FD0-6869-3B48-B7CD-D8C871488D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9" name="Clip" r:id="rId15" imgW="1270000" imgH="1193800" progId="MS_ClipArt_Gallery.2">
                    <p:embed/>
                  </p:oleObj>
                </mc:Choice>
                <mc:Fallback>
                  <p:oleObj name="Clip" r:id="rId15" imgW="1270000" imgH="11938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70" name="Group 26">
            <a:extLst>
              <a:ext uri="{FF2B5EF4-FFF2-40B4-BE49-F238E27FC236}">
                <a16:creationId xmlns:a16="http://schemas.microsoft.com/office/drawing/2014/main" id="{99615E8A-A393-154B-A3AE-F8B08DC6C1A8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3795713"/>
            <a:ext cx="400050" cy="457200"/>
            <a:chOff x="2870" y="1518"/>
            <a:chExt cx="292" cy="320"/>
          </a:xfrm>
        </p:grpSpPr>
        <p:graphicFrame>
          <p:nvGraphicFramePr>
            <p:cNvPr id="44050" name="Object 18">
              <a:extLst>
                <a:ext uri="{FF2B5EF4-FFF2-40B4-BE49-F238E27FC236}">
                  <a16:creationId xmlns:a16="http://schemas.microsoft.com/office/drawing/2014/main" id="{B8788D97-17E7-384A-AAB8-DCA4BEAAD3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0" name="Clip" r:id="rId16" imgW="825500" imgH="838200" progId="MS_ClipArt_Gallery.2">
                    <p:embed/>
                  </p:oleObj>
                </mc:Choice>
                <mc:Fallback>
                  <p:oleObj name="Clip" r:id="rId16" imgW="825500" imgH="83820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1" name="Object 19">
              <a:extLst>
                <a:ext uri="{FF2B5EF4-FFF2-40B4-BE49-F238E27FC236}">
                  <a16:creationId xmlns:a16="http://schemas.microsoft.com/office/drawing/2014/main" id="{3C01AAE6-0016-1846-ADA9-BC734641F2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1" name="Clip" r:id="rId17" imgW="1270000" imgH="1193800" progId="MS_ClipArt_Gallery.2">
                    <p:embed/>
                  </p:oleObj>
                </mc:Choice>
                <mc:Fallback>
                  <p:oleObj name="Clip" r:id="rId17" imgW="1270000" imgH="11938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71" name="Group 29">
            <a:extLst>
              <a:ext uri="{FF2B5EF4-FFF2-40B4-BE49-F238E27FC236}">
                <a16:creationId xmlns:a16="http://schemas.microsoft.com/office/drawing/2014/main" id="{119B1399-BBBD-D34E-A987-8D192EE8FE6A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602163"/>
            <a:ext cx="400050" cy="457200"/>
            <a:chOff x="2870" y="1518"/>
            <a:chExt cx="292" cy="320"/>
          </a:xfrm>
        </p:grpSpPr>
        <p:graphicFrame>
          <p:nvGraphicFramePr>
            <p:cNvPr id="44048" name="Object 16">
              <a:extLst>
                <a:ext uri="{FF2B5EF4-FFF2-40B4-BE49-F238E27FC236}">
                  <a16:creationId xmlns:a16="http://schemas.microsoft.com/office/drawing/2014/main" id="{7FF78439-1A4E-0C49-9F5D-F7F70AD7BE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2" name="Clip" r:id="rId18" imgW="825500" imgH="838200" progId="MS_ClipArt_Gallery.2">
                    <p:embed/>
                  </p:oleObj>
                </mc:Choice>
                <mc:Fallback>
                  <p:oleObj name="Clip" r:id="rId18" imgW="825500" imgH="8382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9" name="Object 17">
              <a:extLst>
                <a:ext uri="{FF2B5EF4-FFF2-40B4-BE49-F238E27FC236}">
                  <a16:creationId xmlns:a16="http://schemas.microsoft.com/office/drawing/2014/main" id="{C90E2A69-CDD7-3B47-9E79-0BA7E86514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3" name="Clip" r:id="rId19" imgW="1270000" imgH="1193800" progId="MS_ClipArt_Gallery.2">
                    <p:embed/>
                  </p:oleObj>
                </mc:Choice>
                <mc:Fallback>
                  <p:oleObj name="Clip" r:id="rId19" imgW="1270000" imgH="11938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72" name="Line 32">
            <a:extLst>
              <a:ext uri="{FF2B5EF4-FFF2-40B4-BE49-F238E27FC236}">
                <a16:creationId xmlns:a16="http://schemas.microsoft.com/office/drawing/2014/main" id="{C0E2ECB4-93A2-BF43-98B8-6B49B2EC14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088" y="3814763"/>
            <a:ext cx="97472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3" name="Group 33">
            <a:extLst>
              <a:ext uri="{FF2B5EF4-FFF2-40B4-BE49-F238E27FC236}">
                <a16:creationId xmlns:a16="http://schemas.microsoft.com/office/drawing/2014/main" id="{CD026B26-6F5C-4047-9643-DEDFAA8C7F2F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4054475"/>
            <a:ext cx="400050" cy="457200"/>
            <a:chOff x="2870" y="1518"/>
            <a:chExt cx="292" cy="320"/>
          </a:xfrm>
        </p:grpSpPr>
        <p:graphicFrame>
          <p:nvGraphicFramePr>
            <p:cNvPr id="44046" name="Object 14">
              <a:extLst>
                <a:ext uri="{FF2B5EF4-FFF2-40B4-BE49-F238E27FC236}">
                  <a16:creationId xmlns:a16="http://schemas.microsoft.com/office/drawing/2014/main" id="{D236BF9D-B098-DA48-8BEA-1C12D824E2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4" name="Clip" r:id="rId20" imgW="825500" imgH="838200" progId="MS_ClipArt_Gallery.2">
                    <p:embed/>
                  </p:oleObj>
                </mc:Choice>
                <mc:Fallback>
                  <p:oleObj name="Clip" r:id="rId20" imgW="825500" imgH="838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7" name="Object 15">
              <a:extLst>
                <a:ext uri="{FF2B5EF4-FFF2-40B4-BE49-F238E27FC236}">
                  <a16:creationId xmlns:a16="http://schemas.microsoft.com/office/drawing/2014/main" id="{08EC137C-3B82-EF4A-8060-B57BF9A1BF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5" name="Clip" r:id="rId21" imgW="1270000" imgH="1193800" progId="MS_ClipArt_Gallery.2">
                    <p:embed/>
                  </p:oleObj>
                </mc:Choice>
                <mc:Fallback>
                  <p:oleObj name="Clip" r:id="rId21" imgW="1270000" imgH="11938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74" name="Oval 36">
            <a:extLst>
              <a:ext uri="{FF2B5EF4-FFF2-40B4-BE49-F238E27FC236}">
                <a16:creationId xmlns:a16="http://schemas.microsoft.com/office/drawing/2014/main" id="{509E6830-5D4C-D747-A62F-C89BCAF6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676775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4075" name="Picture 37" descr="31u_bnrz[1]">
            <a:extLst>
              <a:ext uri="{FF2B5EF4-FFF2-40B4-BE49-F238E27FC236}">
                <a16:creationId xmlns:a16="http://schemas.microsoft.com/office/drawing/2014/main" id="{8C0A2E9A-32C7-6841-9B10-589093EC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53594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6" name="Group 38">
            <a:extLst>
              <a:ext uri="{FF2B5EF4-FFF2-40B4-BE49-F238E27FC236}">
                <a16:creationId xmlns:a16="http://schemas.microsoft.com/office/drawing/2014/main" id="{BBDF5E08-9914-574D-A785-5B359A3639DE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5710238"/>
            <a:ext cx="400050" cy="457200"/>
            <a:chOff x="2870" y="1518"/>
            <a:chExt cx="292" cy="320"/>
          </a:xfrm>
        </p:grpSpPr>
        <p:graphicFrame>
          <p:nvGraphicFramePr>
            <p:cNvPr id="44044" name="Object 12">
              <a:extLst>
                <a:ext uri="{FF2B5EF4-FFF2-40B4-BE49-F238E27FC236}">
                  <a16:creationId xmlns:a16="http://schemas.microsoft.com/office/drawing/2014/main" id="{8D951116-A9EB-D449-A55F-774B0B68CB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6" name="Clip" r:id="rId22" imgW="825500" imgH="838200" progId="MS_ClipArt_Gallery.2">
                    <p:embed/>
                  </p:oleObj>
                </mc:Choice>
                <mc:Fallback>
                  <p:oleObj name="Clip" r:id="rId22" imgW="825500" imgH="83820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5" name="Object 13">
              <a:extLst>
                <a:ext uri="{FF2B5EF4-FFF2-40B4-BE49-F238E27FC236}">
                  <a16:creationId xmlns:a16="http://schemas.microsoft.com/office/drawing/2014/main" id="{068CB5F9-6031-2446-870F-714E193E02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7" name="Clip" r:id="rId23" imgW="1270000" imgH="1193800" progId="MS_ClipArt_Gallery.2">
                    <p:embed/>
                  </p:oleObj>
                </mc:Choice>
                <mc:Fallback>
                  <p:oleObj name="Clip" r:id="rId23" imgW="1270000" imgH="11938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77" name="Group 41">
            <a:extLst>
              <a:ext uri="{FF2B5EF4-FFF2-40B4-BE49-F238E27FC236}">
                <a16:creationId xmlns:a16="http://schemas.microsoft.com/office/drawing/2014/main" id="{DEF0CB3E-7DAC-4049-9A2F-82EDAF071C86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4765675"/>
            <a:ext cx="400050" cy="457200"/>
            <a:chOff x="2870" y="1518"/>
            <a:chExt cx="292" cy="320"/>
          </a:xfrm>
        </p:grpSpPr>
        <p:graphicFrame>
          <p:nvGraphicFramePr>
            <p:cNvPr id="44042" name="Object 10">
              <a:extLst>
                <a:ext uri="{FF2B5EF4-FFF2-40B4-BE49-F238E27FC236}">
                  <a16:creationId xmlns:a16="http://schemas.microsoft.com/office/drawing/2014/main" id="{474B1A57-E307-4248-B791-5692ED179E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8" name="Clip" r:id="rId24" imgW="825500" imgH="838200" progId="MS_ClipArt_Gallery.2">
                    <p:embed/>
                  </p:oleObj>
                </mc:Choice>
                <mc:Fallback>
                  <p:oleObj name="Clip" r:id="rId24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3" name="Object 11">
              <a:extLst>
                <a:ext uri="{FF2B5EF4-FFF2-40B4-BE49-F238E27FC236}">
                  <a16:creationId xmlns:a16="http://schemas.microsoft.com/office/drawing/2014/main" id="{32CED18C-877A-AC4C-9EB2-522ADD4159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9" name="Clip" r:id="rId25" imgW="1270000" imgH="1193800" progId="MS_ClipArt_Gallery.2">
                    <p:embed/>
                  </p:oleObj>
                </mc:Choice>
                <mc:Fallback>
                  <p:oleObj name="Clip" r:id="rId25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78" name="Group 44">
            <a:extLst>
              <a:ext uri="{FF2B5EF4-FFF2-40B4-BE49-F238E27FC236}">
                <a16:creationId xmlns:a16="http://schemas.microsoft.com/office/drawing/2014/main" id="{A2BAF01A-F66A-0A49-B787-2869B973675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567363"/>
            <a:ext cx="400050" cy="457200"/>
            <a:chOff x="2870" y="1518"/>
            <a:chExt cx="292" cy="320"/>
          </a:xfrm>
        </p:grpSpPr>
        <p:graphicFrame>
          <p:nvGraphicFramePr>
            <p:cNvPr id="44040" name="Object 8">
              <a:extLst>
                <a:ext uri="{FF2B5EF4-FFF2-40B4-BE49-F238E27FC236}">
                  <a16:creationId xmlns:a16="http://schemas.microsoft.com/office/drawing/2014/main" id="{40055CB2-44AB-6040-A4E6-6DF83133BE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0" name="Clip" r:id="rId26" imgW="825500" imgH="838200" progId="MS_ClipArt_Gallery.2">
                    <p:embed/>
                  </p:oleObj>
                </mc:Choice>
                <mc:Fallback>
                  <p:oleObj name="Clip" r:id="rId26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1" name="Object 9">
              <a:extLst>
                <a:ext uri="{FF2B5EF4-FFF2-40B4-BE49-F238E27FC236}">
                  <a16:creationId xmlns:a16="http://schemas.microsoft.com/office/drawing/2014/main" id="{0CE8883A-4EC8-6947-9FC9-7AEA99589B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1" name="Clip" r:id="rId27" imgW="1270000" imgH="1193800" progId="MS_ClipArt_Gallery.2">
                    <p:embed/>
                  </p:oleObj>
                </mc:Choice>
                <mc:Fallback>
                  <p:oleObj name="Clip" r:id="rId27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79" name="Group 47">
            <a:extLst>
              <a:ext uri="{FF2B5EF4-FFF2-40B4-BE49-F238E27FC236}">
                <a16:creationId xmlns:a16="http://schemas.microsoft.com/office/drawing/2014/main" id="{651C8721-A83E-C34F-A4FB-955B79A30C44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5019675"/>
            <a:ext cx="400050" cy="457200"/>
            <a:chOff x="2870" y="1518"/>
            <a:chExt cx="292" cy="320"/>
          </a:xfrm>
        </p:grpSpPr>
        <p:graphicFrame>
          <p:nvGraphicFramePr>
            <p:cNvPr id="44038" name="Object 6">
              <a:extLst>
                <a:ext uri="{FF2B5EF4-FFF2-40B4-BE49-F238E27FC236}">
                  <a16:creationId xmlns:a16="http://schemas.microsoft.com/office/drawing/2014/main" id="{9191DE5A-77AB-0B42-879D-3D6C6EE279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2" name="Clip" r:id="rId28" imgW="825500" imgH="838200" progId="MS_ClipArt_Gallery.2">
                    <p:embed/>
                  </p:oleObj>
                </mc:Choice>
                <mc:Fallback>
                  <p:oleObj name="Clip" r:id="rId28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9" name="Object 7">
              <a:extLst>
                <a:ext uri="{FF2B5EF4-FFF2-40B4-BE49-F238E27FC236}">
                  <a16:creationId xmlns:a16="http://schemas.microsoft.com/office/drawing/2014/main" id="{C5A0C6B9-502E-F94C-BDB6-BA5F734205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3" name="Clip" r:id="rId29" imgW="1270000" imgH="1193800" progId="MS_ClipArt_Gallery.2">
                    <p:embed/>
                  </p:oleObj>
                </mc:Choice>
                <mc:Fallback>
                  <p:oleObj name="Clip" r:id="rId29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80" name="Group 50">
            <a:extLst>
              <a:ext uri="{FF2B5EF4-FFF2-40B4-BE49-F238E27FC236}">
                <a16:creationId xmlns:a16="http://schemas.microsoft.com/office/drawing/2014/main" id="{60992084-E6F3-E54B-92C9-C6783AD22A0E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5791200"/>
            <a:ext cx="400050" cy="457200"/>
            <a:chOff x="2870" y="1518"/>
            <a:chExt cx="292" cy="320"/>
          </a:xfrm>
        </p:grpSpPr>
        <p:graphicFrame>
          <p:nvGraphicFramePr>
            <p:cNvPr id="44036" name="Object 4">
              <a:extLst>
                <a:ext uri="{FF2B5EF4-FFF2-40B4-BE49-F238E27FC236}">
                  <a16:creationId xmlns:a16="http://schemas.microsoft.com/office/drawing/2014/main" id="{9545EAB6-209C-1B4E-B78F-4C79B5994F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4" name="Clip" r:id="rId30" imgW="825500" imgH="838200" progId="MS_ClipArt_Gallery.2">
                    <p:embed/>
                  </p:oleObj>
                </mc:Choice>
                <mc:Fallback>
                  <p:oleObj name="Clip" r:id="rId30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7" name="Object 5">
              <a:extLst>
                <a:ext uri="{FF2B5EF4-FFF2-40B4-BE49-F238E27FC236}">
                  <a16:creationId xmlns:a16="http://schemas.microsoft.com/office/drawing/2014/main" id="{AB2E325E-14D6-A743-ACBB-3AF45DA605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5" name="Clip" r:id="rId31" imgW="1270000" imgH="1193800" progId="MS_ClipArt_Gallery.2">
                    <p:embed/>
                  </p:oleObj>
                </mc:Choice>
                <mc:Fallback>
                  <p:oleObj name="Clip" r:id="rId31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81" name="Group 53">
            <a:extLst>
              <a:ext uri="{FF2B5EF4-FFF2-40B4-BE49-F238E27FC236}">
                <a16:creationId xmlns:a16="http://schemas.microsoft.com/office/drawing/2014/main" id="{DC7D7301-74B9-A54C-B635-B76E8DE37A97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5257800"/>
            <a:ext cx="835025" cy="457200"/>
            <a:chOff x="3345" y="3383"/>
            <a:chExt cx="526" cy="288"/>
          </a:xfrm>
        </p:grpSpPr>
        <p:grpSp>
          <p:nvGrpSpPr>
            <p:cNvPr id="44088" name="Group 54">
              <a:extLst>
                <a:ext uri="{FF2B5EF4-FFF2-40B4-BE49-F238E27FC236}">
                  <a16:creationId xmlns:a16="http://schemas.microsoft.com/office/drawing/2014/main" id="{273BF034-F9FD-2548-BB16-171969A0D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44034" name="Object 2">
                <a:extLst>
                  <a:ext uri="{FF2B5EF4-FFF2-40B4-BE49-F238E27FC236}">
                    <a16:creationId xmlns:a16="http://schemas.microsoft.com/office/drawing/2014/main" id="{B55ADD25-DD68-AB47-851C-0020B3AF6D8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76" name="Clip" r:id="rId32" imgW="825500" imgH="838200" progId="MS_ClipArt_Gallery.2">
                      <p:embed/>
                    </p:oleObj>
                  </mc:Choice>
                  <mc:Fallback>
                    <p:oleObj name="Clip" r:id="rId32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35" name="Object 3">
                <a:extLst>
                  <a:ext uri="{FF2B5EF4-FFF2-40B4-BE49-F238E27FC236}">
                    <a16:creationId xmlns:a16="http://schemas.microsoft.com/office/drawing/2014/main" id="{DFEBA56A-170F-2041-835D-B74369D5FE5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77" name="Clip" r:id="rId33" imgW="1270000" imgH="1193800" progId="MS_ClipArt_Gallery.2">
                      <p:embed/>
                    </p:oleObj>
                  </mc:Choice>
                  <mc:Fallback>
                    <p:oleObj name="Clip" r:id="rId33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089" name="Line 57">
              <a:extLst>
                <a:ext uri="{FF2B5EF4-FFF2-40B4-BE49-F238E27FC236}">
                  <a16:creationId xmlns:a16="http://schemas.microsoft.com/office/drawing/2014/main" id="{DCDA124D-4A66-2044-8CD0-033D111BB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Line 58">
              <a:extLst>
                <a:ext uri="{FF2B5EF4-FFF2-40B4-BE49-F238E27FC236}">
                  <a16:creationId xmlns:a16="http://schemas.microsoft.com/office/drawing/2014/main" id="{19792301-5378-1144-B8BE-82AFFABD3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Line 59">
              <a:extLst>
                <a:ext uri="{FF2B5EF4-FFF2-40B4-BE49-F238E27FC236}">
                  <a16:creationId xmlns:a16="http://schemas.microsoft.com/office/drawing/2014/main" id="{E31DEA81-9840-1143-A25E-79A339060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Line 60">
              <a:extLst>
                <a:ext uri="{FF2B5EF4-FFF2-40B4-BE49-F238E27FC236}">
                  <a16:creationId xmlns:a16="http://schemas.microsoft.com/office/drawing/2014/main" id="{BDDF1C42-3DA5-B34C-BBAD-67820F68E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82" name="Line 61">
            <a:extLst>
              <a:ext uri="{FF2B5EF4-FFF2-40B4-BE49-F238E27FC236}">
                <a16:creationId xmlns:a16="http://schemas.microsoft.com/office/drawing/2014/main" id="{77F4B2F4-23B3-DC48-8E5B-502FBDF716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0875" y="4397375"/>
            <a:ext cx="747713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3" name="Line 62">
            <a:extLst>
              <a:ext uri="{FF2B5EF4-FFF2-40B4-BE49-F238E27FC236}">
                <a16:creationId xmlns:a16="http://schemas.microsoft.com/office/drawing/2014/main" id="{A6746623-586D-A640-B787-376BA36FC4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9350" y="4545013"/>
            <a:ext cx="17621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4" name="Line 67">
            <a:extLst>
              <a:ext uri="{FF2B5EF4-FFF2-40B4-BE49-F238E27FC236}">
                <a16:creationId xmlns:a16="http://schemas.microsoft.com/office/drawing/2014/main" id="{3BC88337-2764-1743-924C-266A25C3D9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019550"/>
            <a:ext cx="1630363" cy="1314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85" name="Line 68">
            <a:extLst>
              <a:ext uri="{FF2B5EF4-FFF2-40B4-BE49-F238E27FC236}">
                <a16:creationId xmlns:a16="http://schemas.microsoft.com/office/drawing/2014/main" id="{6BD56D84-2B3C-7946-9151-22EA2CFA4F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4017963"/>
            <a:ext cx="1017588" cy="1316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86" name="Line 69">
            <a:extLst>
              <a:ext uri="{FF2B5EF4-FFF2-40B4-BE49-F238E27FC236}">
                <a16:creationId xmlns:a16="http://schemas.microsoft.com/office/drawing/2014/main" id="{F3E8D23D-6261-9E48-9623-297B149E8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4030663"/>
            <a:ext cx="2284413" cy="13795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" name="Rectangle 66">
            <a:extLst>
              <a:ext uri="{FF2B5EF4-FFF2-40B4-BE49-F238E27FC236}">
                <a16:creationId xmlns:a16="http://schemas.microsoft.com/office/drawing/2014/main" id="{F98AC33F-98F4-9149-927B-78853D5E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50963"/>
            <a:ext cx="3648075" cy="2763837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0" u="sng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Infrastructure mode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Base station connects mobiles into wired network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Network provides services (addressing, routing, DNS)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Handoff: mobile changes base station providing connection to wired network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id="{58C1506F-6C46-A546-8658-F9C6D0A61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Channels and Association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7734970F-371A-0B42-9CAC-92F472B1C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Multiple channels at different frequencies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Network administrator chooses frequency for AP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Interference if channel is same as neighboring AP</a:t>
            </a:r>
          </a:p>
        </p:txBody>
      </p:sp>
      <p:sp>
        <p:nvSpPr>
          <p:cNvPr id="46086" name="Slide Number Placeholder 3">
            <a:extLst>
              <a:ext uri="{FF2B5EF4-FFF2-40B4-BE49-F238E27FC236}">
                <a16:creationId xmlns:a16="http://schemas.microsoft.com/office/drawing/2014/main" id="{DE791DEF-77CF-5B4C-959F-AFFCAD79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C289ED-8D15-9D4D-B8BF-0EE320D64B5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6087" name="Picture 52">
            <a:extLst>
              <a:ext uri="{FF2B5EF4-FFF2-40B4-BE49-F238E27FC236}">
                <a16:creationId xmlns:a16="http://schemas.microsoft.com/office/drawing/2014/main" id="{C5FCA53A-21B4-BA4E-BDAA-EA6EC57E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239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6">
            <a:extLst>
              <a:ext uri="{FF2B5EF4-FFF2-40B4-BE49-F238E27FC236}">
                <a16:creationId xmlns:a16="http://schemas.microsoft.com/office/drawing/2014/main" id="{167420A3-29A6-054A-8E8D-DFF3FD4773E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952875"/>
            <a:ext cx="6934200" cy="228600"/>
            <a:chOff x="990600" y="4114800"/>
            <a:chExt cx="6934200" cy="228600"/>
          </a:xfrm>
        </p:grpSpPr>
        <p:sp>
          <p:nvSpPr>
            <p:cNvPr id="54" name="Left-Right Arrow 53">
              <a:extLst>
                <a:ext uri="{FF2B5EF4-FFF2-40B4-BE49-F238E27FC236}">
                  <a16:creationId xmlns:a16="http://schemas.microsoft.com/office/drawing/2014/main" id="{BCF2CB6B-DDF7-2948-8B98-6A1977C987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90600" y="4114800"/>
              <a:ext cx="2057400" cy="228600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Left-Right Arrow 54">
              <a:extLst>
                <a:ext uri="{FF2B5EF4-FFF2-40B4-BE49-F238E27FC236}">
                  <a16:creationId xmlns:a16="http://schemas.microsoft.com/office/drawing/2014/main" id="{0B437065-D97C-D049-8530-77A5DE8A5A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29000" y="4114800"/>
              <a:ext cx="2057400" cy="228600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Left-Right Arrow 55">
              <a:extLst>
                <a:ext uri="{FF2B5EF4-FFF2-40B4-BE49-F238E27FC236}">
                  <a16:creationId xmlns:a16="http://schemas.microsoft.com/office/drawing/2014/main" id="{42D6243D-7A48-1A49-AA82-3434B6C7CC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867400" y="4114800"/>
              <a:ext cx="2057400" cy="228600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6089" name="Group 153">
            <a:extLst>
              <a:ext uri="{FF2B5EF4-FFF2-40B4-BE49-F238E27FC236}">
                <a16:creationId xmlns:a16="http://schemas.microsoft.com/office/drawing/2014/main" id="{AEF10754-40F8-5341-B1E4-02A9BF3A1D15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4876800"/>
            <a:ext cx="3305175" cy="1755775"/>
            <a:chOff x="1076325" y="4800600"/>
            <a:chExt cx="3305175" cy="1755775"/>
          </a:xfrm>
        </p:grpSpPr>
        <p:sp>
          <p:nvSpPr>
            <p:cNvPr id="46090" name="Oval 6">
              <a:extLst>
                <a:ext uri="{FF2B5EF4-FFF2-40B4-BE49-F238E27FC236}">
                  <a16:creationId xmlns:a16="http://schemas.microsoft.com/office/drawing/2014/main" id="{254FE3DD-BC42-FB48-937C-6A5984ED5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4838700"/>
              <a:ext cx="2055813" cy="171767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91" name="Oval 7">
              <a:extLst>
                <a:ext uri="{FF2B5EF4-FFF2-40B4-BE49-F238E27FC236}">
                  <a16:creationId xmlns:a16="http://schemas.microsoft.com/office/drawing/2014/main" id="{FFC47E81-B53C-BD40-94D1-E5EA29148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4800600"/>
              <a:ext cx="2055813" cy="171767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6092" name="Group 8">
              <a:extLst>
                <a:ext uri="{FF2B5EF4-FFF2-40B4-BE49-F238E27FC236}">
                  <a16:creationId xmlns:a16="http://schemas.microsoft.com/office/drawing/2014/main" id="{8D71F43C-1BE9-0349-AA20-909CDD7E7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3788" y="5360988"/>
              <a:ext cx="730250" cy="882650"/>
              <a:chOff x="2870" y="1518"/>
              <a:chExt cx="292" cy="320"/>
            </a:xfrm>
          </p:grpSpPr>
          <p:graphicFrame>
            <p:nvGraphicFramePr>
              <p:cNvPr id="46082" name="Object 2">
                <a:extLst>
                  <a:ext uri="{FF2B5EF4-FFF2-40B4-BE49-F238E27FC236}">
                    <a16:creationId xmlns:a16="http://schemas.microsoft.com/office/drawing/2014/main" id="{7B93C10B-590F-AF48-857A-571A89A473D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142" name="Clip" r:id="rId5" imgW="825500" imgH="838200" progId="MS_ClipArt_Gallery.2">
                      <p:embed/>
                    </p:oleObj>
                  </mc:Choice>
                  <mc:Fallback>
                    <p:oleObj name="Clip" r:id="rId5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3" name="Object 3">
                <a:extLst>
                  <a:ext uri="{FF2B5EF4-FFF2-40B4-BE49-F238E27FC236}">
                    <a16:creationId xmlns:a16="http://schemas.microsoft.com/office/drawing/2014/main" id="{5B580623-E6F9-5642-B686-426B3C47D52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143" name="Clip" r:id="rId7" imgW="1270000" imgH="1193800" progId="MS_ClipArt_Gallery.2">
                      <p:embed/>
                    </p:oleObj>
                  </mc:Choice>
                  <mc:Fallback>
                    <p:oleObj name="Clip" r:id="rId7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6093" name="Group 13">
              <a:extLst>
                <a:ext uri="{FF2B5EF4-FFF2-40B4-BE49-F238E27FC236}">
                  <a16:creationId xmlns:a16="http://schemas.microsoft.com/office/drawing/2014/main" id="{6891A5A7-BC02-5C44-B353-7E2C83355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4413" y="5014908"/>
              <a:ext cx="827087" cy="831849"/>
              <a:chOff x="1160" y="2192"/>
              <a:chExt cx="589" cy="440"/>
            </a:xfrm>
          </p:grpSpPr>
          <p:pic>
            <p:nvPicPr>
              <p:cNvPr id="46117" name="Picture 14" descr="31u_bnrz[1]">
                <a:extLst>
                  <a:ext uri="{FF2B5EF4-FFF2-40B4-BE49-F238E27FC236}">
                    <a16:creationId xmlns:a16="http://schemas.microsoft.com/office/drawing/2014/main" id="{D58995A6-94C5-3149-82B1-7C060AF164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18" name="AutoShape 15">
                <a:extLst>
                  <a:ext uri="{FF2B5EF4-FFF2-40B4-BE49-F238E27FC236}">
                    <a16:creationId xmlns:a16="http://schemas.microsoft.com/office/drawing/2014/main" id="{9316FA6E-5D61-8F49-AC0E-35732061724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Freeform 16">
                <a:extLst>
                  <a:ext uri="{FF2B5EF4-FFF2-40B4-BE49-F238E27FC236}">
                    <a16:creationId xmlns:a16="http://schemas.microsoft.com/office/drawing/2014/main" id="{D54AB909-F963-DD47-823E-2AE64C169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0" name="Freeform 17">
                <a:extLst>
                  <a:ext uri="{FF2B5EF4-FFF2-40B4-BE49-F238E27FC236}">
                    <a16:creationId xmlns:a16="http://schemas.microsoft.com/office/drawing/2014/main" id="{E74FC851-62A7-AE4B-B07F-BB7BBE1FA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1" name="Freeform 18">
                <a:extLst>
                  <a:ext uri="{FF2B5EF4-FFF2-40B4-BE49-F238E27FC236}">
                    <a16:creationId xmlns:a16="http://schemas.microsoft.com/office/drawing/2014/main" id="{860EEAB6-2C8C-2541-BCC8-20ADD21C0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2" name="Freeform 19">
                <a:extLst>
                  <a:ext uri="{FF2B5EF4-FFF2-40B4-BE49-F238E27FC236}">
                    <a16:creationId xmlns:a16="http://schemas.microsoft.com/office/drawing/2014/main" id="{E57AD916-908F-834A-841A-C4745AA92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3" name="Freeform 20">
                <a:extLst>
                  <a:ext uri="{FF2B5EF4-FFF2-40B4-BE49-F238E27FC236}">
                    <a16:creationId xmlns:a16="http://schemas.microsoft.com/office/drawing/2014/main" id="{BB540C2A-A8E2-4F42-8889-44E0A4AF7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4" name="Freeform 21">
                <a:extLst>
                  <a:ext uri="{FF2B5EF4-FFF2-40B4-BE49-F238E27FC236}">
                    <a16:creationId xmlns:a16="http://schemas.microsoft.com/office/drawing/2014/main" id="{E07E5288-8D0D-B34E-9EAF-56B0E10DD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5" name="Freeform 22">
                <a:extLst>
                  <a:ext uri="{FF2B5EF4-FFF2-40B4-BE49-F238E27FC236}">
                    <a16:creationId xmlns:a16="http://schemas.microsoft.com/office/drawing/2014/main" id="{285CA055-30C5-244A-952D-C3BB3123D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6" name="Freeform 23">
                <a:extLst>
                  <a:ext uri="{FF2B5EF4-FFF2-40B4-BE49-F238E27FC236}">
                    <a16:creationId xmlns:a16="http://schemas.microsoft.com/office/drawing/2014/main" id="{4AC3D880-401C-4345-B9F4-0C5997DB6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7" name="Freeform 24">
                <a:extLst>
                  <a:ext uri="{FF2B5EF4-FFF2-40B4-BE49-F238E27FC236}">
                    <a16:creationId xmlns:a16="http://schemas.microsoft.com/office/drawing/2014/main" id="{D75DF3B5-3CBC-EF43-AF08-012B2D37A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8" name="Freeform 25">
                <a:extLst>
                  <a:ext uri="{FF2B5EF4-FFF2-40B4-BE49-F238E27FC236}">
                    <a16:creationId xmlns:a16="http://schemas.microsoft.com/office/drawing/2014/main" id="{BC9611E1-7F69-F14C-B01E-1C7E40199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29" name="Freeform 26">
                <a:extLst>
                  <a:ext uri="{FF2B5EF4-FFF2-40B4-BE49-F238E27FC236}">
                    <a16:creationId xmlns:a16="http://schemas.microsoft.com/office/drawing/2014/main" id="{0D02E77D-0FE8-9342-BF95-DB128D8DB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30" name="Freeform 27">
                <a:extLst>
                  <a:ext uri="{FF2B5EF4-FFF2-40B4-BE49-F238E27FC236}">
                    <a16:creationId xmlns:a16="http://schemas.microsoft.com/office/drawing/2014/main" id="{71DEC7EE-5531-334C-A2B8-6FE1342A3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31" name="Freeform 28">
                <a:extLst>
                  <a:ext uri="{FF2B5EF4-FFF2-40B4-BE49-F238E27FC236}">
                    <a16:creationId xmlns:a16="http://schemas.microsoft.com/office/drawing/2014/main" id="{F5FDDD27-9B8C-C941-9F35-5D6C9F3CF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32" name="Freeform 29">
                <a:extLst>
                  <a:ext uri="{FF2B5EF4-FFF2-40B4-BE49-F238E27FC236}">
                    <a16:creationId xmlns:a16="http://schemas.microsoft.com/office/drawing/2014/main" id="{286AC1DD-4F30-5D42-B15C-058F170E7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33" name="Freeform 30">
                <a:extLst>
                  <a:ext uri="{FF2B5EF4-FFF2-40B4-BE49-F238E27FC236}">
                    <a16:creationId xmlns:a16="http://schemas.microsoft.com/office/drawing/2014/main" id="{4C05F413-FB62-374E-A6CE-C8AE369FE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34" name="Freeform 31">
                <a:extLst>
                  <a:ext uri="{FF2B5EF4-FFF2-40B4-BE49-F238E27FC236}">
                    <a16:creationId xmlns:a16="http://schemas.microsoft.com/office/drawing/2014/main" id="{90FA9451-4097-DE4C-9D7A-EB85C3FDE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6094" name="Group 34">
              <a:extLst>
                <a:ext uri="{FF2B5EF4-FFF2-40B4-BE49-F238E27FC236}">
                  <a16:creationId xmlns:a16="http://schemas.microsoft.com/office/drawing/2014/main" id="{562C5738-AD0B-5B45-9826-4F1CDCFCB5B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327153" y="5143500"/>
              <a:ext cx="839787" cy="755650"/>
              <a:chOff x="1160" y="2192"/>
              <a:chExt cx="589" cy="440"/>
            </a:xfrm>
          </p:grpSpPr>
          <p:pic>
            <p:nvPicPr>
              <p:cNvPr id="46099" name="Picture 35" descr="31u_bnrz[1]">
                <a:extLst>
                  <a:ext uri="{FF2B5EF4-FFF2-40B4-BE49-F238E27FC236}">
                    <a16:creationId xmlns:a16="http://schemas.microsoft.com/office/drawing/2014/main" id="{64D8ED1D-0EC3-754C-9119-1378627E10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00" name="AutoShape 36">
                <a:extLst>
                  <a:ext uri="{FF2B5EF4-FFF2-40B4-BE49-F238E27FC236}">
                    <a16:creationId xmlns:a16="http://schemas.microsoft.com/office/drawing/2014/main" id="{7C68BC75-347D-484D-A9DE-261B9E95C10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1" name="Freeform 37">
                <a:extLst>
                  <a:ext uri="{FF2B5EF4-FFF2-40B4-BE49-F238E27FC236}">
                    <a16:creationId xmlns:a16="http://schemas.microsoft.com/office/drawing/2014/main" id="{1D9E55FF-1D77-E142-8386-1A70F6CFD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2" name="Freeform 38">
                <a:extLst>
                  <a:ext uri="{FF2B5EF4-FFF2-40B4-BE49-F238E27FC236}">
                    <a16:creationId xmlns:a16="http://schemas.microsoft.com/office/drawing/2014/main" id="{8FD5B6B7-FA0E-2740-A421-B952FDCCD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3" name="Freeform 39">
                <a:extLst>
                  <a:ext uri="{FF2B5EF4-FFF2-40B4-BE49-F238E27FC236}">
                    <a16:creationId xmlns:a16="http://schemas.microsoft.com/office/drawing/2014/main" id="{81D577CB-3137-B145-9D74-1C4AED53D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4" name="Freeform 40">
                <a:extLst>
                  <a:ext uri="{FF2B5EF4-FFF2-40B4-BE49-F238E27FC236}">
                    <a16:creationId xmlns:a16="http://schemas.microsoft.com/office/drawing/2014/main" id="{4142AC77-AC1D-EB43-A01B-DA6A3D7E1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5" name="Freeform 41">
                <a:extLst>
                  <a:ext uri="{FF2B5EF4-FFF2-40B4-BE49-F238E27FC236}">
                    <a16:creationId xmlns:a16="http://schemas.microsoft.com/office/drawing/2014/main" id="{8A05BF53-8492-3447-9F46-58D551821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6" name="Freeform 42">
                <a:extLst>
                  <a:ext uri="{FF2B5EF4-FFF2-40B4-BE49-F238E27FC236}">
                    <a16:creationId xmlns:a16="http://schemas.microsoft.com/office/drawing/2014/main" id="{A5262B49-6D39-5448-A164-4D0A89CF1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7" name="Freeform 43">
                <a:extLst>
                  <a:ext uri="{FF2B5EF4-FFF2-40B4-BE49-F238E27FC236}">
                    <a16:creationId xmlns:a16="http://schemas.microsoft.com/office/drawing/2014/main" id="{6036354B-DB4C-F54B-B300-2B642CD7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8" name="Freeform 44">
                <a:extLst>
                  <a:ext uri="{FF2B5EF4-FFF2-40B4-BE49-F238E27FC236}">
                    <a16:creationId xmlns:a16="http://schemas.microsoft.com/office/drawing/2014/main" id="{1CFAB2B2-9678-8C45-9668-1C8437887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9" name="Freeform 45">
                <a:extLst>
                  <a:ext uri="{FF2B5EF4-FFF2-40B4-BE49-F238E27FC236}">
                    <a16:creationId xmlns:a16="http://schemas.microsoft.com/office/drawing/2014/main" id="{3DF3E5AE-334F-CE4F-B05B-B531C86DC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10" name="Freeform 46">
                <a:extLst>
                  <a:ext uri="{FF2B5EF4-FFF2-40B4-BE49-F238E27FC236}">
                    <a16:creationId xmlns:a16="http://schemas.microsoft.com/office/drawing/2014/main" id="{A6690B7A-E77D-6A40-A501-868760639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11" name="Freeform 47">
                <a:extLst>
                  <a:ext uri="{FF2B5EF4-FFF2-40B4-BE49-F238E27FC236}">
                    <a16:creationId xmlns:a16="http://schemas.microsoft.com/office/drawing/2014/main" id="{D3C33169-C412-474B-9ED4-C5D1C7448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12" name="Freeform 48">
                <a:extLst>
                  <a:ext uri="{FF2B5EF4-FFF2-40B4-BE49-F238E27FC236}">
                    <a16:creationId xmlns:a16="http://schemas.microsoft.com/office/drawing/2014/main" id="{6BBDC88B-9B12-4240-BE7A-0C287C652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13" name="Freeform 49">
                <a:extLst>
                  <a:ext uri="{FF2B5EF4-FFF2-40B4-BE49-F238E27FC236}">
                    <a16:creationId xmlns:a16="http://schemas.microsoft.com/office/drawing/2014/main" id="{9D7978DC-2F13-F84D-AD44-CB322D859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14" name="Freeform 50">
                <a:extLst>
                  <a:ext uri="{FF2B5EF4-FFF2-40B4-BE49-F238E27FC236}">
                    <a16:creationId xmlns:a16="http://schemas.microsoft.com/office/drawing/2014/main" id="{DE97ED71-2B63-4C40-B366-D8A8F210C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15" name="Freeform 51">
                <a:extLst>
                  <a:ext uri="{FF2B5EF4-FFF2-40B4-BE49-F238E27FC236}">
                    <a16:creationId xmlns:a16="http://schemas.microsoft.com/office/drawing/2014/main" id="{9872FEF6-A4D7-584B-B176-70BC3F616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16" name="Freeform 52">
                <a:extLst>
                  <a:ext uri="{FF2B5EF4-FFF2-40B4-BE49-F238E27FC236}">
                    <a16:creationId xmlns:a16="http://schemas.microsoft.com/office/drawing/2014/main" id="{4EC903F8-FD4C-CE44-A479-8EEF2CB52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6095" name="Line 53">
              <a:extLst>
                <a:ext uri="{FF2B5EF4-FFF2-40B4-BE49-F238E27FC236}">
                  <a16:creationId xmlns:a16="http://schemas.microsoft.com/office/drawing/2014/main" id="{CE2DF883-E999-5546-AB3F-860377B1E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525" y="5707063"/>
              <a:ext cx="846138" cy="381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Line 54">
              <a:extLst>
                <a:ext uri="{FF2B5EF4-FFF2-40B4-BE49-F238E27FC236}">
                  <a16:creationId xmlns:a16="http://schemas.microsoft.com/office/drawing/2014/main" id="{32D3076B-2D00-4D48-BA2B-B71D6EB54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5938" y="5668963"/>
              <a:ext cx="806450" cy="76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Line 55">
              <a:extLst>
                <a:ext uri="{FF2B5EF4-FFF2-40B4-BE49-F238E27FC236}">
                  <a16:creationId xmlns:a16="http://schemas.microsoft.com/office/drawing/2014/main" id="{66D82987-2AC2-3940-882C-77B20097C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8150" y="5745163"/>
              <a:ext cx="922338" cy="1539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Line 56">
              <a:extLst>
                <a:ext uri="{FF2B5EF4-FFF2-40B4-BE49-F238E27FC236}">
                  <a16:creationId xmlns:a16="http://schemas.microsoft.com/office/drawing/2014/main" id="{8B08EB41-D488-A243-923B-A3F224F31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7838" y="5821363"/>
              <a:ext cx="958850" cy="2698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>
            <a:extLst>
              <a:ext uri="{FF2B5EF4-FFF2-40B4-BE49-F238E27FC236}">
                <a16:creationId xmlns:a16="http://schemas.microsoft.com/office/drawing/2014/main" id="{BBD6B5A0-313E-A146-823A-4054C6B01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Channels and Association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A757AAAC-D9E5-FD46-8066-29066E2BCD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Multiple channels at different frequencies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Network administrator chooses frequency for AP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Interference if channel is same as neighboring AP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Access points send periodic beacon frames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Containing AP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name (SSID) and MAC address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Host scans channels, listening for beacon frames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Host selects an access point:  association request/response protocol between host and AP</a:t>
            </a:r>
          </a:p>
        </p:txBody>
      </p:sp>
      <p:sp>
        <p:nvSpPr>
          <p:cNvPr id="48134" name="Slide Number Placeholder 3">
            <a:extLst>
              <a:ext uri="{FF2B5EF4-FFF2-40B4-BE49-F238E27FC236}">
                <a16:creationId xmlns:a16="http://schemas.microsoft.com/office/drawing/2014/main" id="{5DF25305-1DB5-4F4E-96A9-C8E3C6BE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CC61FC-BECF-5346-ABC8-BD247E6A349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48135" name="Group 52">
            <a:extLst>
              <a:ext uri="{FF2B5EF4-FFF2-40B4-BE49-F238E27FC236}">
                <a16:creationId xmlns:a16="http://schemas.microsoft.com/office/drawing/2014/main" id="{559A5EF7-4958-3A48-9AA4-C843E43E3F85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4876800"/>
            <a:ext cx="3305175" cy="1755775"/>
            <a:chOff x="1076325" y="4800600"/>
            <a:chExt cx="3305175" cy="1755775"/>
          </a:xfrm>
        </p:grpSpPr>
        <p:sp>
          <p:nvSpPr>
            <p:cNvPr id="48136" name="Oval 6">
              <a:extLst>
                <a:ext uri="{FF2B5EF4-FFF2-40B4-BE49-F238E27FC236}">
                  <a16:creationId xmlns:a16="http://schemas.microsoft.com/office/drawing/2014/main" id="{73B0C2F2-7FB4-0D42-886A-516C68319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4838700"/>
              <a:ext cx="2055813" cy="171767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37" name="Oval 7">
              <a:extLst>
                <a:ext uri="{FF2B5EF4-FFF2-40B4-BE49-F238E27FC236}">
                  <a16:creationId xmlns:a16="http://schemas.microsoft.com/office/drawing/2014/main" id="{B5E19515-5CE5-F642-85F5-039AC947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4800600"/>
              <a:ext cx="2055813" cy="171767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8138" name="Group 8">
              <a:extLst>
                <a:ext uri="{FF2B5EF4-FFF2-40B4-BE49-F238E27FC236}">
                  <a16:creationId xmlns:a16="http://schemas.microsoft.com/office/drawing/2014/main" id="{78466E69-3B1D-2B46-8A0D-440782C3B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3788" y="5360988"/>
              <a:ext cx="730250" cy="882650"/>
              <a:chOff x="2870" y="1518"/>
              <a:chExt cx="292" cy="320"/>
            </a:xfrm>
          </p:grpSpPr>
          <p:graphicFrame>
            <p:nvGraphicFramePr>
              <p:cNvPr id="48130" name="Object 2">
                <a:extLst>
                  <a:ext uri="{FF2B5EF4-FFF2-40B4-BE49-F238E27FC236}">
                    <a16:creationId xmlns:a16="http://schemas.microsoft.com/office/drawing/2014/main" id="{EFE34F70-C590-D647-B5B2-0B9D5FFE053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85" name="Clip" r:id="rId4" imgW="825500" imgH="838200" progId="MS_ClipArt_Gallery.2">
                      <p:embed/>
                    </p:oleObj>
                  </mc:Choice>
                  <mc:Fallback>
                    <p:oleObj name="Clip" r:id="rId4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31" name="Object 3">
                <a:extLst>
                  <a:ext uri="{FF2B5EF4-FFF2-40B4-BE49-F238E27FC236}">
                    <a16:creationId xmlns:a16="http://schemas.microsoft.com/office/drawing/2014/main" id="{A1133079-59B7-0D4A-A77E-1AD0DA0113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86" name="Clip" r:id="rId6" imgW="1270000" imgH="1193800" progId="MS_ClipArt_Gallery.2">
                      <p:embed/>
                    </p:oleObj>
                  </mc:Choice>
                  <mc:Fallback>
                    <p:oleObj name="Clip" r:id="rId6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8139" name="Group 13">
              <a:extLst>
                <a:ext uri="{FF2B5EF4-FFF2-40B4-BE49-F238E27FC236}">
                  <a16:creationId xmlns:a16="http://schemas.microsoft.com/office/drawing/2014/main" id="{38611039-78FB-7A4F-8B61-115295470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4413" y="5014913"/>
              <a:ext cx="827087" cy="831850"/>
              <a:chOff x="1160" y="2192"/>
              <a:chExt cx="589" cy="440"/>
            </a:xfrm>
          </p:grpSpPr>
          <p:pic>
            <p:nvPicPr>
              <p:cNvPr id="48163" name="Picture 14" descr="31u_bnrz[1]">
                <a:extLst>
                  <a:ext uri="{FF2B5EF4-FFF2-40B4-BE49-F238E27FC236}">
                    <a16:creationId xmlns:a16="http://schemas.microsoft.com/office/drawing/2014/main" id="{32BABB93-0C7B-944D-8A13-3D7C884EE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64" name="AutoShape 15">
                <a:extLst>
                  <a:ext uri="{FF2B5EF4-FFF2-40B4-BE49-F238E27FC236}">
                    <a16:creationId xmlns:a16="http://schemas.microsoft.com/office/drawing/2014/main" id="{8DA53F1F-ED26-6B4D-8E7E-8478E262CA0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5" name="Freeform 16">
                <a:extLst>
                  <a:ext uri="{FF2B5EF4-FFF2-40B4-BE49-F238E27FC236}">
                    <a16:creationId xmlns:a16="http://schemas.microsoft.com/office/drawing/2014/main" id="{D254963D-537C-544B-A90F-FC1A07712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66" name="Freeform 17">
                <a:extLst>
                  <a:ext uri="{FF2B5EF4-FFF2-40B4-BE49-F238E27FC236}">
                    <a16:creationId xmlns:a16="http://schemas.microsoft.com/office/drawing/2014/main" id="{B01F77DE-CB24-B748-8FDD-58FD97540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67" name="Freeform 18">
                <a:extLst>
                  <a:ext uri="{FF2B5EF4-FFF2-40B4-BE49-F238E27FC236}">
                    <a16:creationId xmlns:a16="http://schemas.microsoft.com/office/drawing/2014/main" id="{EF634C0F-F08A-1346-8902-13D79C79B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68" name="Freeform 19">
                <a:extLst>
                  <a:ext uri="{FF2B5EF4-FFF2-40B4-BE49-F238E27FC236}">
                    <a16:creationId xmlns:a16="http://schemas.microsoft.com/office/drawing/2014/main" id="{167C6F2E-0F1F-F14D-90A7-730B6E0BD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69" name="Freeform 20">
                <a:extLst>
                  <a:ext uri="{FF2B5EF4-FFF2-40B4-BE49-F238E27FC236}">
                    <a16:creationId xmlns:a16="http://schemas.microsoft.com/office/drawing/2014/main" id="{7955A02C-365E-644C-A040-A8A9FAA8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0" name="Freeform 21">
                <a:extLst>
                  <a:ext uri="{FF2B5EF4-FFF2-40B4-BE49-F238E27FC236}">
                    <a16:creationId xmlns:a16="http://schemas.microsoft.com/office/drawing/2014/main" id="{7A4363DC-2C2A-964E-AD55-C24F90B27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1" name="Freeform 22">
                <a:extLst>
                  <a:ext uri="{FF2B5EF4-FFF2-40B4-BE49-F238E27FC236}">
                    <a16:creationId xmlns:a16="http://schemas.microsoft.com/office/drawing/2014/main" id="{31A9F3FA-0F7B-794F-9A1A-EE446B615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2" name="Freeform 23">
                <a:extLst>
                  <a:ext uri="{FF2B5EF4-FFF2-40B4-BE49-F238E27FC236}">
                    <a16:creationId xmlns:a16="http://schemas.microsoft.com/office/drawing/2014/main" id="{6EA2C8F1-AE85-3745-8232-EB73F0E8D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3" name="Freeform 24">
                <a:extLst>
                  <a:ext uri="{FF2B5EF4-FFF2-40B4-BE49-F238E27FC236}">
                    <a16:creationId xmlns:a16="http://schemas.microsoft.com/office/drawing/2014/main" id="{52EC278C-06D3-C84A-ADBE-663DF540F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4" name="Freeform 25">
                <a:extLst>
                  <a:ext uri="{FF2B5EF4-FFF2-40B4-BE49-F238E27FC236}">
                    <a16:creationId xmlns:a16="http://schemas.microsoft.com/office/drawing/2014/main" id="{F6FBE271-9E68-384F-8B46-2FA3B63EC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5" name="Freeform 26">
                <a:extLst>
                  <a:ext uri="{FF2B5EF4-FFF2-40B4-BE49-F238E27FC236}">
                    <a16:creationId xmlns:a16="http://schemas.microsoft.com/office/drawing/2014/main" id="{19D4F302-CE40-B94C-AB81-C3CBF9839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6" name="Freeform 27">
                <a:extLst>
                  <a:ext uri="{FF2B5EF4-FFF2-40B4-BE49-F238E27FC236}">
                    <a16:creationId xmlns:a16="http://schemas.microsoft.com/office/drawing/2014/main" id="{DBF1B2DD-C232-284C-9BFA-B8AF47B63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7" name="Freeform 28">
                <a:extLst>
                  <a:ext uri="{FF2B5EF4-FFF2-40B4-BE49-F238E27FC236}">
                    <a16:creationId xmlns:a16="http://schemas.microsoft.com/office/drawing/2014/main" id="{CCEEB128-0E6E-DB40-AE42-F746D9E0C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8" name="Freeform 29">
                <a:extLst>
                  <a:ext uri="{FF2B5EF4-FFF2-40B4-BE49-F238E27FC236}">
                    <a16:creationId xmlns:a16="http://schemas.microsoft.com/office/drawing/2014/main" id="{C94A1A33-345D-AB40-B46E-6B31772DA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79" name="Freeform 30">
                <a:extLst>
                  <a:ext uri="{FF2B5EF4-FFF2-40B4-BE49-F238E27FC236}">
                    <a16:creationId xmlns:a16="http://schemas.microsoft.com/office/drawing/2014/main" id="{69CFB080-0004-6744-9054-3D6037FB7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80" name="Freeform 31">
                <a:extLst>
                  <a:ext uri="{FF2B5EF4-FFF2-40B4-BE49-F238E27FC236}">
                    <a16:creationId xmlns:a16="http://schemas.microsoft.com/office/drawing/2014/main" id="{0659E8A6-0148-424F-9E06-94429D1C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8140" name="Group 34">
              <a:extLst>
                <a:ext uri="{FF2B5EF4-FFF2-40B4-BE49-F238E27FC236}">
                  <a16:creationId xmlns:a16="http://schemas.microsoft.com/office/drawing/2014/main" id="{C4278AAF-2B72-6046-814B-56E7D4C67B8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327150" y="5143500"/>
              <a:ext cx="839788" cy="755650"/>
              <a:chOff x="1160" y="2192"/>
              <a:chExt cx="589" cy="440"/>
            </a:xfrm>
          </p:grpSpPr>
          <p:pic>
            <p:nvPicPr>
              <p:cNvPr id="48145" name="Picture 35" descr="31u_bnrz[1]">
                <a:extLst>
                  <a:ext uri="{FF2B5EF4-FFF2-40B4-BE49-F238E27FC236}">
                    <a16:creationId xmlns:a16="http://schemas.microsoft.com/office/drawing/2014/main" id="{337F50A1-668E-F843-AFA0-4C4723A6EF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6" name="AutoShape 36">
                <a:extLst>
                  <a:ext uri="{FF2B5EF4-FFF2-40B4-BE49-F238E27FC236}">
                    <a16:creationId xmlns:a16="http://schemas.microsoft.com/office/drawing/2014/main" id="{EBCC83FD-ED86-BA4B-A111-9F4E1F840F8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7" name="Freeform 37">
                <a:extLst>
                  <a:ext uri="{FF2B5EF4-FFF2-40B4-BE49-F238E27FC236}">
                    <a16:creationId xmlns:a16="http://schemas.microsoft.com/office/drawing/2014/main" id="{C6F36D2B-11AC-4D45-8BBE-6CD9C39AA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48" name="Freeform 38">
                <a:extLst>
                  <a:ext uri="{FF2B5EF4-FFF2-40B4-BE49-F238E27FC236}">
                    <a16:creationId xmlns:a16="http://schemas.microsoft.com/office/drawing/2014/main" id="{3F3F62A4-6CF2-9A49-8FF3-6F7DC1425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49" name="Freeform 39">
                <a:extLst>
                  <a:ext uri="{FF2B5EF4-FFF2-40B4-BE49-F238E27FC236}">
                    <a16:creationId xmlns:a16="http://schemas.microsoft.com/office/drawing/2014/main" id="{38543FC6-8F77-0B4A-95DE-3F60D6790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0" name="Freeform 40">
                <a:extLst>
                  <a:ext uri="{FF2B5EF4-FFF2-40B4-BE49-F238E27FC236}">
                    <a16:creationId xmlns:a16="http://schemas.microsoft.com/office/drawing/2014/main" id="{26CDC523-2FCD-CE4D-9B22-507B51BD5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1" name="Freeform 41">
                <a:extLst>
                  <a:ext uri="{FF2B5EF4-FFF2-40B4-BE49-F238E27FC236}">
                    <a16:creationId xmlns:a16="http://schemas.microsoft.com/office/drawing/2014/main" id="{7308765C-CB3B-2F4D-9E52-EF1CF5944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2" name="Freeform 42">
                <a:extLst>
                  <a:ext uri="{FF2B5EF4-FFF2-40B4-BE49-F238E27FC236}">
                    <a16:creationId xmlns:a16="http://schemas.microsoft.com/office/drawing/2014/main" id="{F9EAB50F-E454-ED4C-A201-E632FA0F0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3" name="Freeform 43">
                <a:extLst>
                  <a:ext uri="{FF2B5EF4-FFF2-40B4-BE49-F238E27FC236}">
                    <a16:creationId xmlns:a16="http://schemas.microsoft.com/office/drawing/2014/main" id="{6F9FBE28-AC37-C14D-9935-49861FD58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4" name="Freeform 44">
                <a:extLst>
                  <a:ext uri="{FF2B5EF4-FFF2-40B4-BE49-F238E27FC236}">
                    <a16:creationId xmlns:a16="http://schemas.microsoft.com/office/drawing/2014/main" id="{C9E3E002-C7B7-0D4C-9A85-7DF844211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5" name="Freeform 45">
                <a:extLst>
                  <a:ext uri="{FF2B5EF4-FFF2-40B4-BE49-F238E27FC236}">
                    <a16:creationId xmlns:a16="http://schemas.microsoft.com/office/drawing/2014/main" id="{FF13CE23-6C6F-B446-A84C-0E727852F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6" name="Freeform 46">
                <a:extLst>
                  <a:ext uri="{FF2B5EF4-FFF2-40B4-BE49-F238E27FC236}">
                    <a16:creationId xmlns:a16="http://schemas.microsoft.com/office/drawing/2014/main" id="{CD48F4FC-3D21-3B48-A65F-CF599F0AA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7" name="Freeform 47">
                <a:extLst>
                  <a:ext uri="{FF2B5EF4-FFF2-40B4-BE49-F238E27FC236}">
                    <a16:creationId xmlns:a16="http://schemas.microsoft.com/office/drawing/2014/main" id="{F45B6A59-7CD5-944A-BFC1-96CD58F2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8" name="Freeform 48">
                <a:extLst>
                  <a:ext uri="{FF2B5EF4-FFF2-40B4-BE49-F238E27FC236}">
                    <a16:creationId xmlns:a16="http://schemas.microsoft.com/office/drawing/2014/main" id="{57CFCAE0-FEAF-6B4C-804B-3BE9973D9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59" name="Freeform 49">
                <a:extLst>
                  <a:ext uri="{FF2B5EF4-FFF2-40B4-BE49-F238E27FC236}">
                    <a16:creationId xmlns:a16="http://schemas.microsoft.com/office/drawing/2014/main" id="{F0DF6F8A-E5BD-1E4F-A957-48D23DAAE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60" name="Freeform 50">
                <a:extLst>
                  <a:ext uri="{FF2B5EF4-FFF2-40B4-BE49-F238E27FC236}">
                    <a16:creationId xmlns:a16="http://schemas.microsoft.com/office/drawing/2014/main" id="{E029E31F-7A61-4242-B4A9-45E4F18C7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61" name="Freeform 51">
                <a:extLst>
                  <a:ext uri="{FF2B5EF4-FFF2-40B4-BE49-F238E27FC236}">
                    <a16:creationId xmlns:a16="http://schemas.microsoft.com/office/drawing/2014/main" id="{FA5BF769-324C-294F-8121-2BC84F3D4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62" name="Freeform 52">
                <a:extLst>
                  <a:ext uri="{FF2B5EF4-FFF2-40B4-BE49-F238E27FC236}">
                    <a16:creationId xmlns:a16="http://schemas.microsoft.com/office/drawing/2014/main" id="{EDF97CB9-DBAF-5045-8456-6CC08657A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8141" name="Line 53">
              <a:extLst>
                <a:ext uri="{FF2B5EF4-FFF2-40B4-BE49-F238E27FC236}">
                  <a16:creationId xmlns:a16="http://schemas.microsoft.com/office/drawing/2014/main" id="{6FB81601-38F9-304D-A4BD-6414A6676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525" y="5707063"/>
              <a:ext cx="846138" cy="381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Line 54">
              <a:extLst>
                <a:ext uri="{FF2B5EF4-FFF2-40B4-BE49-F238E27FC236}">
                  <a16:creationId xmlns:a16="http://schemas.microsoft.com/office/drawing/2014/main" id="{AE4A713A-6451-E141-AD3D-AB6C9A6047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5938" y="5668963"/>
              <a:ext cx="806450" cy="76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Line 55">
              <a:extLst>
                <a:ext uri="{FF2B5EF4-FFF2-40B4-BE49-F238E27FC236}">
                  <a16:creationId xmlns:a16="http://schemas.microsoft.com/office/drawing/2014/main" id="{C7CC90F9-2CA8-3842-8917-DBDB256A0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8150" y="5745163"/>
              <a:ext cx="922338" cy="1539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Line 56">
              <a:extLst>
                <a:ext uri="{FF2B5EF4-FFF2-40B4-BE49-F238E27FC236}">
                  <a16:creationId xmlns:a16="http://schemas.microsoft.com/office/drawing/2014/main" id="{14917CE4-1E19-1E4A-AA3B-DE194426F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7838" y="5821363"/>
              <a:ext cx="958850" cy="2698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92">
            <a:extLst>
              <a:ext uri="{FF2B5EF4-FFF2-40B4-BE49-F238E27FC236}">
                <a16:creationId xmlns:a16="http://schemas.microsoft.com/office/drawing/2014/main" id="{B47EDB42-C5F8-DD42-8D1D-04B0F9E71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Mobility Within the Same Subnet</a:t>
            </a:r>
          </a:p>
        </p:txBody>
      </p:sp>
      <p:sp>
        <p:nvSpPr>
          <p:cNvPr id="50185" name="Rectangle 93">
            <a:extLst>
              <a:ext uri="{FF2B5EF4-FFF2-40B4-BE49-F238E27FC236}">
                <a16:creationId xmlns:a16="http://schemas.microsoft.com/office/drawing/2014/main" id="{E4C057AD-50EA-4546-91AE-0FB4C2702A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H1 remains in same IP subnet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IP address of the host can remain same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Ongoing data transfers can continue uninterrupted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H1 recognizes the need to change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H1 detects a weakening signal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Starts scanning for stronger one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Changes APs with same SSID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H1 disassociates from one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And associates with other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Switch learns new location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Self-learning mechanism</a:t>
            </a:r>
          </a:p>
        </p:txBody>
      </p:sp>
      <p:sp>
        <p:nvSpPr>
          <p:cNvPr id="50186" name="Slide Number Placeholder 3">
            <a:extLst>
              <a:ext uri="{FF2B5EF4-FFF2-40B4-BE49-F238E27FC236}">
                <a16:creationId xmlns:a16="http://schemas.microsoft.com/office/drawing/2014/main" id="{EC60D57F-4831-884A-B14D-9F32F1E4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179083-ECA3-F240-9A6C-0C096465649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0187" name="Rectangle 94">
            <a:extLst>
              <a:ext uri="{FF2B5EF4-FFF2-40B4-BE49-F238E27FC236}">
                <a16:creationId xmlns:a16="http://schemas.microsoft.com/office/drawing/2014/main" id="{FA104FA6-F268-264D-AE16-4B9F03C0C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348413"/>
            <a:ext cx="269875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8" name="Oval 2">
            <a:extLst>
              <a:ext uri="{FF2B5EF4-FFF2-40B4-BE49-F238E27FC236}">
                <a16:creationId xmlns:a16="http://schemas.microsoft.com/office/drawing/2014/main" id="{71980C45-E4F8-FF4A-BC4B-20CDA20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4508500"/>
            <a:ext cx="2335213" cy="2224088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 b="0">
              <a:latin typeface="Comic Sans MS" panose="030F0902030302020204" pitchFamily="66" charset="0"/>
            </a:endParaRPr>
          </a:p>
        </p:txBody>
      </p:sp>
      <p:sp>
        <p:nvSpPr>
          <p:cNvPr id="50189" name="Oval 3">
            <a:extLst>
              <a:ext uri="{FF2B5EF4-FFF2-40B4-BE49-F238E27FC236}">
                <a16:creationId xmlns:a16="http://schemas.microsoft.com/office/drawing/2014/main" id="{81C4C9EB-3AEE-C64B-A4F2-C4FBD0DD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4443413"/>
            <a:ext cx="2335212" cy="2224087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 b="0">
              <a:latin typeface="Arial" panose="020B0604020202020204" pitchFamily="34" charset="0"/>
            </a:endParaRPr>
          </a:p>
        </p:txBody>
      </p:sp>
      <p:grpSp>
        <p:nvGrpSpPr>
          <p:cNvPr id="50190" name="Group 4">
            <a:extLst>
              <a:ext uri="{FF2B5EF4-FFF2-40B4-BE49-F238E27FC236}">
                <a16:creationId xmlns:a16="http://schemas.microsoft.com/office/drawing/2014/main" id="{72C90682-820A-1948-B05D-9A9B37A0F822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5621338"/>
            <a:ext cx="617537" cy="654050"/>
            <a:chOff x="2870" y="1518"/>
            <a:chExt cx="292" cy="320"/>
          </a:xfrm>
        </p:grpSpPr>
        <p:graphicFrame>
          <p:nvGraphicFramePr>
            <p:cNvPr id="50182" name="Object 6">
              <a:extLst>
                <a:ext uri="{FF2B5EF4-FFF2-40B4-BE49-F238E27FC236}">
                  <a16:creationId xmlns:a16="http://schemas.microsoft.com/office/drawing/2014/main" id="{75AF3C3B-042C-7144-B278-647DD0E6FB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1" name="Clip" r:id="rId4" imgW="825500" imgH="838200" progId="MS_ClipArt_Gallery.2">
                    <p:embed/>
                  </p:oleObj>
                </mc:Choice>
                <mc:Fallback>
                  <p:oleObj name="Clip" r:id="rId4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>
              <a:extLst>
                <a:ext uri="{FF2B5EF4-FFF2-40B4-BE49-F238E27FC236}">
                  <a16:creationId xmlns:a16="http://schemas.microsoft.com/office/drawing/2014/main" id="{F4E9AE52-E1F4-E244-BF89-324E99323E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2" name="Clip" r:id="rId6" imgW="1270000" imgH="1193800" progId="MS_ClipArt_Gallery.2">
                    <p:embed/>
                  </p:oleObj>
                </mc:Choice>
                <mc:Fallback>
                  <p:oleObj name="Clip" r:id="rId6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1" name="Group 7">
            <a:extLst>
              <a:ext uri="{FF2B5EF4-FFF2-40B4-BE49-F238E27FC236}">
                <a16:creationId xmlns:a16="http://schemas.microsoft.com/office/drawing/2014/main" id="{FB1841F0-9186-5749-8B8F-CFC36757A5F3}"/>
              </a:ext>
            </a:extLst>
          </p:cNvPr>
          <p:cNvGrpSpPr>
            <a:grpSpLocks/>
          </p:cNvGrpSpPr>
          <p:nvPr/>
        </p:nvGrpSpPr>
        <p:grpSpPr bwMode="auto">
          <a:xfrm>
            <a:off x="8142288" y="4672013"/>
            <a:ext cx="619125" cy="654050"/>
            <a:chOff x="2870" y="1518"/>
            <a:chExt cx="292" cy="320"/>
          </a:xfrm>
        </p:grpSpPr>
        <p:graphicFrame>
          <p:nvGraphicFramePr>
            <p:cNvPr id="50180" name="Object 4">
              <a:extLst>
                <a:ext uri="{FF2B5EF4-FFF2-40B4-BE49-F238E27FC236}">
                  <a16:creationId xmlns:a16="http://schemas.microsoft.com/office/drawing/2014/main" id="{3AFAB81B-B4B5-DE43-A787-1C2ED400B1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3" name="Clip" r:id="rId8" imgW="825500" imgH="838200" progId="MS_ClipArt_Gallery.2">
                    <p:embed/>
                  </p:oleObj>
                </mc:Choice>
                <mc:Fallback>
                  <p:oleObj name="Clip" r:id="rId8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5">
              <a:extLst>
                <a:ext uri="{FF2B5EF4-FFF2-40B4-BE49-F238E27FC236}">
                  <a16:creationId xmlns:a16="http://schemas.microsoft.com/office/drawing/2014/main" id="{11EC51C1-9BDA-0948-8E37-20E746960D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4" name="Clip" r:id="rId9" imgW="1270000" imgH="1193800" progId="MS_ClipArt_Gallery.2">
                    <p:embed/>
                  </p:oleObj>
                </mc:Choice>
                <mc:Fallback>
                  <p:oleObj name="Clip" r:id="rId9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92" name="Text Box 10">
            <a:extLst>
              <a:ext uri="{FF2B5EF4-FFF2-40B4-BE49-F238E27FC236}">
                <a16:creationId xmlns:a16="http://schemas.microsoft.com/office/drawing/2014/main" id="{3537CB29-4EF9-7947-A2D6-920F828E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41738"/>
            <a:ext cx="9191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900" b="0">
                <a:latin typeface="Comic Sans MS" panose="030F0902030302020204" pitchFamily="66" charset="0"/>
              </a:rPr>
              <a:t>hub or </a:t>
            </a:r>
          </a:p>
          <a:p>
            <a:pPr algn="l" eaLnBrk="1" hangingPunct="1"/>
            <a:r>
              <a:rPr lang="en-US" altLang="en-US" sz="1900" b="0">
                <a:latin typeface="Comic Sans MS" panose="030F0902030302020204" pitchFamily="66" charset="0"/>
              </a:rPr>
              <a:t>switch</a:t>
            </a:r>
          </a:p>
        </p:txBody>
      </p:sp>
      <p:sp>
        <p:nvSpPr>
          <p:cNvPr id="50193" name="Line 11">
            <a:extLst>
              <a:ext uri="{FF2B5EF4-FFF2-40B4-BE49-F238E27FC236}">
                <a16:creationId xmlns:a16="http://schemas.microsoft.com/office/drawing/2014/main" id="{201D0EE7-D245-444F-8982-1EA54C680E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975" y="464026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2">
            <a:extLst>
              <a:ext uri="{FF2B5EF4-FFF2-40B4-BE49-F238E27FC236}">
                <a16:creationId xmlns:a16="http://schemas.microsoft.com/office/drawing/2014/main" id="{FDF97FEB-E74E-5E46-AE4E-768EC2C15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450850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3">
            <a:extLst>
              <a:ext uri="{FF2B5EF4-FFF2-40B4-BE49-F238E27FC236}">
                <a16:creationId xmlns:a16="http://schemas.microsoft.com/office/drawing/2014/main" id="{14D70AD4-1358-4F4E-BB12-39CC4A246B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7700" y="365918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Text Box 14">
            <a:extLst>
              <a:ext uri="{FF2B5EF4-FFF2-40B4-BE49-F238E27FC236}">
                <a16:creationId xmlns:a16="http://schemas.microsoft.com/office/drawing/2014/main" id="{35653B5D-5211-044E-84A3-72653276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425" y="5651500"/>
            <a:ext cx="623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600" b="0">
                <a:latin typeface="Comic Sans MS" panose="030F0902030302020204" pitchFamily="66" charset="0"/>
              </a:rPr>
              <a:t>AP 2</a:t>
            </a:r>
          </a:p>
        </p:txBody>
      </p:sp>
      <p:sp>
        <p:nvSpPr>
          <p:cNvPr id="50197" name="Text Box 15">
            <a:extLst>
              <a:ext uri="{FF2B5EF4-FFF2-40B4-BE49-F238E27FC236}">
                <a16:creationId xmlns:a16="http://schemas.microsoft.com/office/drawing/2014/main" id="{A4B19AE7-4CD2-E547-89B8-B0A18A0B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2149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en-US" altLang="en-US" sz="1600" b="0">
              <a:latin typeface="Arial" panose="020B0604020202020204" pitchFamily="34" charset="0"/>
            </a:endParaRPr>
          </a:p>
        </p:txBody>
      </p:sp>
      <p:sp>
        <p:nvSpPr>
          <p:cNvPr id="50198" name="Text Box 16">
            <a:extLst>
              <a:ext uri="{FF2B5EF4-FFF2-40B4-BE49-F238E27FC236}">
                <a16:creationId xmlns:a16="http://schemas.microsoft.com/office/drawing/2014/main" id="{81E9B5E7-A1C2-F041-9720-45B25A3BF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5183188"/>
            <a:ext cx="592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600" b="0">
                <a:latin typeface="Comic Sans MS" panose="030F0902030302020204" pitchFamily="66" charset="0"/>
              </a:rPr>
              <a:t>AP 1</a:t>
            </a:r>
          </a:p>
        </p:txBody>
      </p:sp>
      <p:sp>
        <p:nvSpPr>
          <p:cNvPr id="50199" name="Text Box 17">
            <a:extLst>
              <a:ext uri="{FF2B5EF4-FFF2-40B4-BE49-F238E27FC236}">
                <a16:creationId xmlns:a16="http://schemas.microsoft.com/office/drawing/2014/main" id="{140A87E6-5545-624C-9D3F-F3E26CFA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38" y="6186488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600" b="0">
                <a:latin typeface="Comic Sans MS" panose="030F0902030302020204" pitchFamily="66" charset="0"/>
              </a:rPr>
              <a:t>H1</a:t>
            </a:r>
          </a:p>
        </p:txBody>
      </p:sp>
      <p:sp>
        <p:nvSpPr>
          <p:cNvPr id="50200" name="Text Box 18">
            <a:extLst>
              <a:ext uri="{FF2B5EF4-FFF2-40B4-BE49-F238E27FC236}">
                <a16:creationId xmlns:a16="http://schemas.microsoft.com/office/drawing/2014/main" id="{EFDD4724-0DAF-F146-A0F1-0FA3A17C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60340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en-US" altLang="en-US" sz="1600" b="0">
              <a:latin typeface="Arial" panose="020B0604020202020204" pitchFamily="34" charset="0"/>
            </a:endParaRPr>
          </a:p>
        </p:txBody>
      </p:sp>
      <p:sp>
        <p:nvSpPr>
          <p:cNvPr id="50201" name="Text Box 19">
            <a:extLst>
              <a:ext uri="{FF2B5EF4-FFF2-40B4-BE49-F238E27FC236}">
                <a16:creationId xmlns:a16="http://schemas.microsoft.com/office/drawing/2014/main" id="{14291007-294B-DA47-95CC-B6577B25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199188"/>
            <a:ext cx="766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600" b="0">
                <a:latin typeface="Comic Sans MS" panose="030F0902030302020204" pitchFamily="66" charset="0"/>
              </a:rPr>
              <a:t>BBS 2</a:t>
            </a:r>
          </a:p>
        </p:txBody>
      </p:sp>
      <p:sp>
        <p:nvSpPr>
          <p:cNvPr id="50202" name="Text Box 20">
            <a:extLst>
              <a:ext uri="{FF2B5EF4-FFF2-40B4-BE49-F238E27FC236}">
                <a16:creationId xmlns:a16="http://schemas.microsoft.com/office/drawing/2014/main" id="{E761B742-C94B-7E4A-B97F-D60C3CB3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695825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600" b="0">
                <a:latin typeface="Comic Sans MS" panose="030F0902030302020204" pitchFamily="66" charset="0"/>
              </a:rPr>
              <a:t>BBS 1</a:t>
            </a:r>
          </a:p>
        </p:txBody>
      </p:sp>
      <p:grpSp>
        <p:nvGrpSpPr>
          <p:cNvPr id="50203" name="Group 21">
            <a:extLst>
              <a:ext uri="{FF2B5EF4-FFF2-40B4-BE49-F238E27FC236}">
                <a16:creationId xmlns:a16="http://schemas.microsoft.com/office/drawing/2014/main" id="{096E2AAB-97D5-D74C-A314-9692FAF209E4}"/>
              </a:ext>
            </a:extLst>
          </p:cNvPr>
          <p:cNvGrpSpPr>
            <a:grpSpLocks/>
          </p:cNvGrpSpPr>
          <p:nvPr/>
        </p:nvGrpSpPr>
        <p:grpSpPr bwMode="auto">
          <a:xfrm>
            <a:off x="6699250" y="4378325"/>
            <a:ext cx="412750" cy="284163"/>
            <a:chOff x="2016" y="960"/>
            <a:chExt cx="288" cy="209"/>
          </a:xfrm>
        </p:grpSpPr>
        <p:sp>
          <p:nvSpPr>
            <p:cNvPr id="50264" name="Line 22">
              <a:extLst>
                <a:ext uri="{FF2B5EF4-FFF2-40B4-BE49-F238E27FC236}">
                  <a16:creationId xmlns:a16="http://schemas.microsoft.com/office/drawing/2014/main" id="{E3208385-632A-6B4D-AFC7-DE87848E1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265" name="Rectangle 23">
              <a:extLst>
                <a:ext uri="{FF2B5EF4-FFF2-40B4-BE49-F238E27FC236}">
                  <a16:creationId xmlns:a16="http://schemas.microsoft.com/office/drawing/2014/main" id="{2E9F3241-F8E9-204B-B65C-4CF16A18F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0266" name="Group 24">
              <a:extLst>
                <a:ext uri="{FF2B5EF4-FFF2-40B4-BE49-F238E27FC236}">
                  <a16:creationId xmlns:a16="http://schemas.microsoft.com/office/drawing/2014/main" id="{6D7E5382-17E5-9448-89E1-F54F4DC17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50267" name="Line 25">
                <a:extLst>
                  <a:ext uri="{FF2B5EF4-FFF2-40B4-BE49-F238E27FC236}">
                    <a16:creationId xmlns:a16="http://schemas.microsoft.com/office/drawing/2014/main" id="{463F883F-17AB-4447-87D8-3F84827DC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268" name="Line 26">
                <a:extLst>
                  <a:ext uri="{FF2B5EF4-FFF2-40B4-BE49-F238E27FC236}">
                    <a16:creationId xmlns:a16="http://schemas.microsoft.com/office/drawing/2014/main" id="{7DB587A3-A477-F74C-9208-2E4CB3036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0204" name="Group 27">
            <a:extLst>
              <a:ext uri="{FF2B5EF4-FFF2-40B4-BE49-F238E27FC236}">
                <a16:creationId xmlns:a16="http://schemas.microsoft.com/office/drawing/2014/main" id="{915A2328-06C1-7F4B-8A3A-9329774D7216}"/>
              </a:ext>
            </a:extLst>
          </p:cNvPr>
          <p:cNvGrpSpPr>
            <a:grpSpLocks/>
          </p:cNvGrpSpPr>
          <p:nvPr/>
        </p:nvGrpSpPr>
        <p:grpSpPr bwMode="auto">
          <a:xfrm>
            <a:off x="7615238" y="5064125"/>
            <a:ext cx="842962" cy="600075"/>
            <a:chOff x="1160" y="2192"/>
            <a:chExt cx="589" cy="440"/>
          </a:xfrm>
        </p:grpSpPr>
        <p:pic>
          <p:nvPicPr>
            <p:cNvPr id="50246" name="Picture 28" descr="31u_bnrz[1]">
              <a:extLst>
                <a:ext uri="{FF2B5EF4-FFF2-40B4-BE49-F238E27FC236}">
                  <a16:creationId xmlns:a16="http://schemas.microsoft.com/office/drawing/2014/main" id="{197F91BB-807F-D742-AE68-791CEC789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47" name="AutoShape 29">
              <a:extLst>
                <a:ext uri="{FF2B5EF4-FFF2-40B4-BE49-F238E27FC236}">
                  <a16:creationId xmlns:a16="http://schemas.microsoft.com/office/drawing/2014/main" id="{E9D4CFCA-4118-C341-B99E-A511893F84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Freeform 30">
              <a:extLst>
                <a:ext uri="{FF2B5EF4-FFF2-40B4-BE49-F238E27FC236}">
                  <a16:creationId xmlns:a16="http://schemas.microsoft.com/office/drawing/2014/main" id="{0EF41DFA-2E09-BE40-BCC5-E05799BE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0 w 247"/>
                <a:gd name="T1" fmla="*/ 1 h 203"/>
                <a:gd name="T2" fmla="*/ 0 w 247"/>
                <a:gd name="T3" fmla="*/ 1 h 203"/>
                <a:gd name="T4" fmla="*/ 0 w 247"/>
                <a:gd name="T5" fmla="*/ 1 h 203"/>
                <a:gd name="T6" fmla="*/ 0 w 247"/>
                <a:gd name="T7" fmla="*/ 1 h 203"/>
                <a:gd name="T8" fmla="*/ 0 w 247"/>
                <a:gd name="T9" fmla="*/ 1 h 203"/>
                <a:gd name="T10" fmla="*/ 0 w 247"/>
                <a:gd name="T11" fmla="*/ 1 h 203"/>
                <a:gd name="T12" fmla="*/ 0 w 247"/>
                <a:gd name="T13" fmla="*/ 1 h 203"/>
                <a:gd name="T14" fmla="*/ 0 w 247"/>
                <a:gd name="T15" fmla="*/ 1 h 203"/>
                <a:gd name="T16" fmla="*/ 0 w 247"/>
                <a:gd name="T17" fmla="*/ 1 h 203"/>
                <a:gd name="T18" fmla="*/ 0 w 247"/>
                <a:gd name="T19" fmla="*/ 1 h 203"/>
                <a:gd name="T20" fmla="*/ 0 w 247"/>
                <a:gd name="T21" fmla="*/ 1 h 203"/>
                <a:gd name="T22" fmla="*/ 0 w 247"/>
                <a:gd name="T23" fmla="*/ 1 h 203"/>
                <a:gd name="T24" fmla="*/ 0 w 247"/>
                <a:gd name="T25" fmla="*/ 1 h 203"/>
                <a:gd name="T26" fmla="*/ 0 w 247"/>
                <a:gd name="T27" fmla="*/ 1 h 203"/>
                <a:gd name="T28" fmla="*/ 0 w 247"/>
                <a:gd name="T29" fmla="*/ 1 h 203"/>
                <a:gd name="T30" fmla="*/ 0 w 247"/>
                <a:gd name="T31" fmla="*/ 1 h 203"/>
                <a:gd name="T32" fmla="*/ 0 w 247"/>
                <a:gd name="T33" fmla="*/ 1 h 203"/>
                <a:gd name="T34" fmla="*/ 0 w 247"/>
                <a:gd name="T35" fmla="*/ 1 h 203"/>
                <a:gd name="T36" fmla="*/ 0 w 247"/>
                <a:gd name="T37" fmla="*/ 1 h 203"/>
                <a:gd name="T38" fmla="*/ 0 w 247"/>
                <a:gd name="T39" fmla="*/ 1 h 203"/>
                <a:gd name="T40" fmla="*/ 0 w 247"/>
                <a:gd name="T41" fmla="*/ 1 h 203"/>
                <a:gd name="T42" fmla="*/ 0 w 247"/>
                <a:gd name="T43" fmla="*/ 1 h 203"/>
                <a:gd name="T44" fmla="*/ 0 w 247"/>
                <a:gd name="T45" fmla="*/ 1 h 203"/>
                <a:gd name="T46" fmla="*/ 0 w 247"/>
                <a:gd name="T47" fmla="*/ 1 h 203"/>
                <a:gd name="T48" fmla="*/ 0 w 247"/>
                <a:gd name="T49" fmla="*/ 1 h 203"/>
                <a:gd name="T50" fmla="*/ 0 w 247"/>
                <a:gd name="T51" fmla="*/ 1 h 203"/>
                <a:gd name="T52" fmla="*/ 0 w 247"/>
                <a:gd name="T53" fmla="*/ 1 h 203"/>
                <a:gd name="T54" fmla="*/ 0 w 247"/>
                <a:gd name="T55" fmla="*/ 1 h 203"/>
                <a:gd name="T56" fmla="*/ 0 w 247"/>
                <a:gd name="T57" fmla="*/ 1 h 203"/>
                <a:gd name="T58" fmla="*/ 0 w 247"/>
                <a:gd name="T59" fmla="*/ 1 h 203"/>
                <a:gd name="T60" fmla="*/ 0 w 247"/>
                <a:gd name="T61" fmla="*/ 1 h 203"/>
                <a:gd name="T62" fmla="*/ 0 w 247"/>
                <a:gd name="T63" fmla="*/ 1 h 203"/>
                <a:gd name="T64" fmla="*/ 0 w 247"/>
                <a:gd name="T65" fmla="*/ 1 h 203"/>
                <a:gd name="T66" fmla="*/ 0 w 247"/>
                <a:gd name="T67" fmla="*/ 1 h 203"/>
                <a:gd name="T68" fmla="*/ 0 w 247"/>
                <a:gd name="T69" fmla="*/ 1 h 203"/>
                <a:gd name="T70" fmla="*/ 0 w 247"/>
                <a:gd name="T71" fmla="*/ 1 h 203"/>
                <a:gd name="T72" fmla="*/ 0 w 247"/>
                <a:gd name="T73" fmla="*/ 1 h 203"/>
                <a:gd name="T74" fmla="*/ 0 w 247"/>
                <a:gd name="T75" fmla="*/ 1 h 203"/>
                <a:gd name="T76" fmla="*/ 0 w 247"/>
                <a:gd name="T77" fmla="*/ 1 h 203"/>
                <a:gd name="T78" fmla="*/ 0 w 247"/>
                <a:gd name="T79" fmla="*/ 1 h 203"/>
                <a:gd name="T80" fmla="*/ 0 w 247"/>
                <a:gd name="T81" fmla="*/ 1 h 203"/>
                <a:gd name="T82" fmla="*/ 0 w 247"/>
                <a:gd name="T83" fmla="*/ 1 h 203"/>
                <a:gd name="T84" fmla="*/ 0 w 247"/>
                <a:gd name="T85" fmla="*/ 0 h 203"/>
                <a:gd name="T86" fmla="*/ 0 w 247"/>
                <a:gd name="T87" fmla="*/ 1 h 203"/>
                <a:gd name="T88" fmla="*/ 0 w 247"/>
                <a:gd name="T89" fmla="*/ 1 h 203"/>
                <a:gd name="T90" fmla="*/ 0 w 247"/>
                <a:gd name="T91" fmla="*/ 1 h 203"/>
                <a:gd name="T92" fmla="*/ 0 w 247"/>
                <a:gd name="T93" fmla="*/ 1 h 203"/>
                <a:gd name="T94" fmla="*/ 0 w 247"/>
                <a:gd name="T95" fmla="*/ 1 h 203"/>
                <a:gd name="T96" fmla="*/ 0 w 247"/>
                <a:gd name="T97" fmla="*/ 1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49" name="Freeform 31">
              <a:extLst>
                <a:ext uri="{FF2B5EF4-FFF2-40B4-BE49-F238E27FC236}">
                  <a16:creationId xmlns:a16="http://schemas.microsoft.com/office/drawing/2014/main" id="{38D21FAE-373B-F745-BC5E-ECA09C14F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0 w 158"/>
                <a:gd name="T1" fmla="*/ 1 h 158"/>
                <a:gd name="T2" fmla="*/ 0 w 158"/>
                <a:gd name="T3" fmla="*/ 1 h 158"/>
                <a:gd name="T4" fmla="*/ 0 w 158"/>
                <a:gd name="T5" fmla="*/ 1 h 158"/>
                <a:gd name="T6" fmla="*/ 0 w 158"/>
                <a:gd name="T7" fmla="*/ 1 h 158"/>
                <a:gd name="T8" fmla="*/ 0 w 158"/>
                <a:gd name="T9" fmla="*/ 1 h 158"/>
                <a:gd name="T10" fmla="*/ 0 w 158"/>
                <a:gd name="T11" fmla="*/ 1 h 158"/>
                <a:gd name="T12" fmla="*/ 0 w 158"/>
                <a:gd name="T13" fmla="*/ 1 h 158"/>
                <a:gd name="T14" fmla="*/ 0 w 158"/>
                <a:gd name="T15" fmla="*/ 1 h 158"/>
                <a:gd name="T16" fmla="*/ 0 w 158"/>
                <a:gd name="T17" fmla="*/ 1 h 158"/>
                <a:gd name="T18" fmla="*/ 0 w 158"/>
                <a:gd name="T19" fmla="*/ 1 h 158"/>
                <a:gd name="T20" fmla="*/ 0 w 158"/>
                <a:gd name="T21" fmla="*/ 1 h 158"/>
                <a:gd name="T22" fmla="*/ 0 w 158"/>
                <a:gd name="T23" fmla="*/ 1 h 158"/>
                <a:gd name="T24" fmla="*/ 0 w 158"/>
                <a:gd name="T25" fmla="*/ 1 h 158"/>
                <a:gd name="T26" fmla="*/ 0 w 158"/>
                <a:gd name="T27" fmla="*/ 1 h 158"/>
                <a:gd name="T28" fmla="*/ 0 w 158"/>
                <a:gd name="T29" fmla="*/ 1 h 158"/>
                <a:gd name="T30" fmla="*/ 0 w 158"/>
                <a:gd name="T31" fmla="*/ 1 h 158"/>
                <a:gd name="T32" fmla="*/ 0 w 158"/>
                <a:gd name="T33" fmla="*/ 1 h 158"/>
                <a:gd name="T34" fmla="*/ 0 w 158"/>
                <a:gd name="T35" fmla="*/ 1 h 158"/>
                <a:gd name="T36" fmla="*/ 0 w 158"/>
                <a:gd name="T37" fmla="*/ 1 h 158"/>
                <a:gd name="T38" fmla="*/ 0 w 158"/>
                <a:gd name="T39" fmla="*/ 1 h 158"/>
                <a:gd name="T40" fmla="*/ 0 w 158"/>
                <a:gd name="T41" fmla="*/ 1 h 158"/>
                <a:gd name="T42" fmla="*/ 0 w 158"/>
                <a:gd name="T43" fmla="*/ 1 h 158"/>
                <a:gd name="T44" fmla="*/ 0 w 158"/>
                <a:gd name="T45" fmla="*/ 1 h 158"/>
                <a:gd name="T46" fmla="*/ 0 w 158"/>
                <a:gd name="T47" fmla="*/ 1 h 158"/>
                <a:gd name="T48" fmla="*/ 0 w 158"/>
                <a:gd name="T49" fmla="*/ 1 h 158"/>
                <a:gd name="T50" fmla="*/ 0 w 158"/>
                <a:gd name="T51" fmla="*/ 1 h 158"/>
                <a:gd name="T52" fmla="*/ 0 w 158"/>
                <a:gd name="T53" fmla="*/ 1 h 158"/>
                <a:gd name="T54" fmla="*/ 0 w 158"/>
                <a:gd name="T55" fmla="*/ 1 h 158"/>
                <a:gd name="T56" fmla="*/ 0 w 158"/>
                <a:gd name="T57" fmla="*/ 1 h 158"/>
                <a:gd name="T58" fmla="*/ 0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0 w 158"/>
                <a:gd name="T71" fmla="*/ 1 h 158"/>
                <a:gd name="T72" fmla="*/ 0 w 158"/>
                <a:gd name="T73" fmla="*/ 1 h 158"/>
                <a:gd name="T74" fmla="*/ 0 w 158"/>
                <a:gd name="T75" fmla="*/ 1 h 158"/>
                <a:gd name="T76" fmla="*/ 0 w 158"/>
                <a:gd name="T77" fmla="*/ 1 h 158"/>
                <a:gd name="T78" fmla="*/ 0 w 158"/>
                <a:gd name="T79" fmla="*/ 1 h 158"/>
                <a:gd name="T80" fmla="*/ 0 w 158"/>
                <a:gd name="T81" fmla="*/ 1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0" name="Freeform 32">
              <a:extLst>
                <a:ext uri="{FF2B5EF4-FFF2-40B4-BE49-F238E27FC236}">
                  <a16:creationId xmlns:a16="http://schemas.microsoft.com/office/drawing/2014/main" id="{0FE666C3-0077-554E-B42B-EEB7DCE1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0 w 399"/>
                <a:gd name="T1" fmla="*/ 1 h 331"/>
                <a:gd name="T2" fmla="*/ 0 w 399"/>
                <a:gd name="T3" fmla="*/ 1 h 331"/>
                <a:gd name="T4" fmla="*/ 0 w 399"/>
                <a:gd name="T5" fmla="*/ 1 h 331"/>
                <a:gd name="T6" fmla="*/ 0 w 399"/>
                <a:gd name="T7" fmla="*/ 1 h 331"/>
                <a:gd name="T8" fmla="*/ 0 w 399"/>
                <a:gd name="T9" fmla="*/ 1 h 331"/>
                <a:gd name="T10" fmla="*/ 0 w 399"/>
                <a:gd name="T11" fmla="*/ 1 h 331"/>
                <a:gd name="T12" fmla="*/ 0 w 399"/>
                <a:gd name="T13" fmla="*/ 1 h 331"/>
                <a:gd name="T14" fmla="*/ 0 w 399"/>
                <a:gd name="T15" fmla="*/ 1 h 331"/>
                <a:gd name="T16" fmla="*/ 0 w 399"/>
                <a:gd name="T17" fmla="*/ 1 h 331"/>
                <a:gd name="T18" fmla="*/ 0 w 399"/>
                <a:gd name="T19" fmla="*/ 1 h 331"/>
                <a:gd name="T20" fmla="*/ 0 w 399"/>
                <a:gd name="T21" fmla="*/ 1 h 331"/>
                <a:gd name="T22" fmla="*/ 0 w 399"/>
                <a:gd name="T23" fmla="*/ 1 h 331"/>
                <a:gd name="T24" fmla="*/ 0 w 399"/>
                <a:gd name="T25" fmla="*/ 1 h 331"/>
                <a:gd name="T26" fmla="*/ 0 w 399"/>
                <a:gd name="T27" fmla="*/ 1 h 331"/>
                <a:gd name="T28" fmla="*/ 0 w 399"/>
                <a:gd name="T29" fmla="*/ 1 h 331"/>
                <a:gd name="T30" fmla="*/ 0 w 399"/>
                <a:gd name="T31" fmla="*/ 1 h 331"/>
                <a:gd name="T32" fmla="*/ 0 w 399"/>
                <a:gd name="T33" fmla="*/ 1 h 331"/>
                <a:gd name="T34" fmla="*/ 0 w 399"/>
                <a:gd name="T35" fmla="*/ 1 h 331"/>
                <a:gd name="T36" fmla="*/ 0 w 399"/>
                <a:gd name="T37" fmla="*/ 1 h 331"/>
                <a:gd name="T38" fmla="*/ 0 w 399"/>
                <a:gd name="T39" fmla="*/ 1 h 331"/>
                <a:gd name="T40" fmla="*/ 0 w 399"/>
                <a:gd name="T41" fmla="*/ 1 h 331"/>
                <a:gd name="T42" fmla="*/ 0 w 399"/>
                <a:gd name="T43" fmla="*/ 1 h 331"/>
                <a:gd name="T44" fmla="*/ 0 w 399"/>
                <a:gd name="T45" fmla="*/ 1 h 331"/>
                <a:gd name="T46" fmla="*/ 0 w 399"/>
                <a:gd name="T47" fmla="*/ 1 h 331"/>
                <a:gd name="T48" fmla="*/ 0 w 399"/>
                <a:gd name="T49" fmla="*/ 1 h 331"/>
                <a:gd name="T50" fmla="*/ 0 w 399"/>
                <a:gd name="T51" fmla="*/ 1 h 331"/>
                <a:gd name="T52" fmla="*/ 0 w 399"/>
                <a:gd name="T53" fmla="*/ 1 h 331"/>
                <a:gd name="T54" fmla="*/ 0 w 399"/>
                <a:gd name="T55" fmla="*/ 1 h 331"/>
                <a:gd name="T56" fmla="*/ 0 w 399"/>
                <a:gd name="T57" fmla="*/ 1 h 331"/>
                <a:gd name="T58" fmla="*/ 0 w 399"/>
                <a:gd name="T59" fmla="*/ 1 h 331"/>
                <a:gd name="T60" fmla="*/ 0 w 399"/>
                <a:gd name="T61" fmla="*/ 1 h 331"/>
                <a:gd name="T62" fmla="*/ 0 w 399"/>
                <a:gd name="T63" fmla="*/ 1 h 331"/>
                <a:gd name="T64" fmla="*/ 0 w 399"/>
                <a:gd name="T65" fmla="*/ 1 h 331"/>
                <a:gd name="T66" fmla="*/ 0 w 399"/>
                <a:gd name="T67" fmla="*/ 1 h 331"/>
                <a:gd name="T68" fmla="*/ 0 w 399"/>
                <a:gd name="T69" fmla="*/ 1 h 331"/>
                <a:gd name="T70" fmla="*/ 0 w 399"/>
                <a:gd name="T71" fmla="*/ 1 h 331"/>
                <a:gd name="T72" fmla="*/ 0 w 399"/>
                <a:gd name="T73" fmla="*/ 1 h 331"/>
                <a:gd name="T74" fmla="*/ 0 w 399"/>
                <a:gd name="T75" fmla="*/ 1 h 331"/>
                <a:gd name="T76" fmla="*/ 0 w 399"/>
                <a:gd name="T77" fmla="*/ 1 h 331"/>
                <a:gd name="T78" fmla="*/ 0 w 399"/>
                <a:gd name="T79" fmla="*/ 1 h 331"/>
                <a:gd name="T80" fmla="*/ 0 w 399"/>
                <a:gd name="T81" fmla="*/ 0 h 331"/>
                <a:gd name="T82" fmla="*/ 0 w 399"/>
                <a:gd name="T83" fmla="*/ 1 h 331"/>
                <a:gd name="T84" fmla="*/ 0 w 399"/>
                <a:gd name="T85" fmla="*/ 1 h 331"/>
                <a:gd name="T86" fmla="*/ 0 w 399"/>
                <a:gd name="T87" fmla="*/ 1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1" name="Freeform 33">
              <a:extLst>
                <a:ext uri="{FF2B5EF4-FFF2-40B4-BE49-F238E27FC236}">
                  <a16:creationId xmlns:a16="http://schemas.microsoft.com/office/drawing/2014/main" id="{9FC9F575-7F7F-DD40-BB6B-856C7DEF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0 w 350"/>
                <a:gd name="T1" fmla="*/ 0 h 221"/>
                <a:gd name="T2" fmla="*/ 0 w 350"/>
                <a:gd name="T3" fmla="*/ 0 h 221"/>
                <a:gd name="T4" fmla="*/ 0 w 350"/>
                <a:gd name="T5" fmla="*/ 0 h 221"/>
                <a:gd name="T6" fmla="*/ 0 w 350"/>
                <a:gd name="T7" fmla="*/ 0 h 221"/>
                <a:gd name="T8" fmla="*/ 0 w 350"/>
                <a:gd name="T9" fmla="*/ 0 h 221"/>
                <a:gd name="T10" fmla="*/ 0 w 350"/>
                <a:gd name="T11" fmla="*/ 0 h 221"/>
                <a:gd name="T12" fmla="*/ 0 w 350"/>
                <a:gd name="T13" fmla="*/ 0 h 221"/>
                <a:gd name="T14" fmla="*/ 0 w 350"/>
                <a:gd name="T15" fmla="*/ 0 h 221"/>
                <a:gd name="T16" fmla="*/ 0 w 350"/>
                <a:gd name="T17" fmla="*/ 0 h 221"/>
                <a:gd name="T18" fmla="*/ 0 w 350"/>
                <a:gd name="T19" fmla="*/ 0 h 221"/>
                <a:gd name="T20" fmla="*/ 0 w 350"/>
                <a:gd name="T21" fmla="*/ 0 h 221"/>
                <a:gd name="T22" fmla="*/ 0 w 350"/>
                <a:gd name="T23" fmla="*/ 0 h 221"/>
                <a:gd name="T24" fmla="*/ 0 w 350"/>
                <a:gd name="T25" fmla="*/ 0 h 221"/>
                <a:gd name="T26" fmla="*/ 0 w 350"/>
                <a:gd name="T27" fmla="*/ 0 h 221"/>
                <a:gd name="T28" fmla="*/ 0 w 350"/>
                <a:gd name="T29" fmla="*/ 0 h 221"/>
                <a:gd name="T30" fmla="*/ 0 w 350"/>
                <a:gd name="T31" fmla="*/ 0 h 221"/>
                <a:gd name="T32" fmla="*/ 0 w 350"/>
                <a:gd name="T33" fmla="*/ 0 h 221"/>
                <a:gd name="T34" fmla="*/ 0 w 350"/>
                <a:gd name="T35" fmla="*/ 0 h 221"/>
                <a:gd name="T36" fmla="*/ 0 w 350"/>
                <a:gd name="T37" fmla="*/ 0 h 221"/>
                <a:gd name="T38" fmla="*/ 0 w 350"/>
                <a:gd name="T39" fmla="*/ 0 h 221"/>
                <a:gd name="T40" fmla="*/ 0 w 350"/>
                <a:gd name="T41" fmla="*/ 0 h 221"/>
                <a:gd name="T42" fmla="*/ 0 w 350"/>
                <a:gd name="T43" fmla="*/ 0 h 221"/>
                <a:gd name="T44" fmla="*/ 0 w 350"/>
                <a:gd name="T45" fmla="*/ 0 h 221"/>
                <a:gd name="T46" fmla="*/ 0 w 350"/>
                <a:gd name="T47" fmla="*/ 0 h 221"/>
                <a:gd name="T48" fmla="*/ 0 w 350"/>
                <a:gd name="T49" fmla="*/ 0 h 221"/>
                <a:gd name="T50" fmla="*/ 0 w 350"/>
                <a:gd name="T51" fmla="*/ 0 h 221"/>
                <a:gd name="T52" fmla="*/ 0 w 350"/>
                <a:gd name="T53" fmla="*/ 0 h 221"/>
                <a:gd name="T54" fmla="*/ 0 w 350"/>
                <a:gd name="T55" fmla="*/ 0 h 221"/>
                <a:gd name="T56" fmla="*/ 0 w 350"/>
                <a:gd name="T57" fmla="*/ 0 h 221"/>
                <a:gd name="T58" fmla="*/ 0 w 350"/>
                <a:gd name="T59" fmla="*/ 0 h 221"/>
                <a:gd name="T60" fmla="*/ 0 w 350"/>
                <a:gd name="T61" fmla="*/ 0 h 221"/>
                <a:gd name="T62" fmla="*/ 0 w 350"/>
                <a:gd name="T63" fmla="*/ 0 h 221"/>
                <a:gd name="T64" fmla="*/ 0 w 350"/>
                <a:gd name="T65" fmla="*/ 0 h 221"/>
                <a:gd name="T66" fmla="*/ 0 w 350"/>
                <a:gd name="T67" fmla="*/ 0 h 221"/>
                <a:gd name="T68" fmla="*/ 0 w 350"/>
                <a:gd name="T69" fmla="*/ 0 h 221"/>
                <a:gd name="T70" fmla="*/ 0 w 350"/>
                <a:gd name="T71" fmla="*/ 0 h 221"/>
                <a:gd name="T72" fmla="*/ 0 w 350"/>
                <a:gd name="T73" fmla="*/ 0 h 221"/>
                <a:gd name="T74" fmla="*/ 0 w 350"/>
                <a:gd name="T75" fmla="*/ 0 h 221"/>
                <a:gd name="T76" fmla="*/ 0 w 350"/>
                <a:gd name="T77" fmla="*/ 0 h 221"/>
                <a:gd name="T78" fmla="*/ 0 w 350"/>
                <a:gd name="T79" fmla="*/ 0 h 221"/>
                <a:gd name="T80" fmla="*/ 0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0 w 350"/>
                <a:gd name="T95" fmla="*/ 0 h 221"/>
                <a:gd name="T96" fmla="*/ 0 w 350"/>
                <a:gd name="T97" fmla="*/ 0 h 221"/>
                <a:gd name="T98" fmla="*/ 0 w 350"/>
                <a:gd name="T99" fmla="*/ 0 h 221"/>
                <a:gd name="T100" fmla="*/ 0 w 350"/>
                <a:gd name="T101" fmla="*/ 0 h 221"/>
                <a:gd name="T102" fmla="*/ 0 w 350"/>
                <a:gd name="T103" fmla="*/ 0 h 221"/>
                <a:gd name="T104" fmla="*/ 0 w 350"/>
                <a:gd name="T105" fmla="*/ 0 h 221"/>
                <a:gd name="T106" fmla="*/ 0 w 350"/>
                <a:gd name="T107" fmla="*/ 0 h 221"/>
                <a:gd name="T108" fmla="*/ 0 w 350"/>
                <a:gd name="T109" fmla="*/ 0 h 221"/>
                <a:gd name="T110" fmla="*/ 0 w 350"/>
                <a:gd name="T111" fmla="*/ 0 h 221"/>
                <a:gd name="T112" fmla="*/ 0 w 350"/>
                <a:gd name="T113" fmla="*/ 0 h 221"/>
                <a:gd name="T114" fmla="*/ 0 w 350"/>
                <a:gd name="T115" fmla="*/ 0 h 221"/>
                <a:gd name="T116" fmla="*/ 0 w 350"/>
                <a:gd name="T117" fmla="*/ 0 h 221"/>
                <a:gd name="T118" fmla="*/ 0 w 350"/>
                <a:gd name="T119" fmla="*/ 0 h 221"/>
                <a:gd name="T120" fmla="*/ 0 w 350"/>
                <a:gd name="T121" fmla="*/ 0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2" name="Freeform 34">
              <a:extLst>
                <a:ext uri="{FF2B5EF4-FFF2-40B4-BE49-F238E27FC236}">
                  <a16:creationId xmlns:a16="http://schemas.microsoft.com/office/drawing/2014/main" id="{507CC149-AF8E-4F44-8818-EDE7BF419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 h 208"/>
                <a:gd name="T2" fmla="*/ 0 w 142"/>
                <a:gd name="T3" fmla="*/ 1 h 208"/>
                <a:gd name="T4" fmla="*/ 0 w 142"/>
                <a:gd name="T5" fmla="*/ 1 h 208"/>
                <a:gd name="T6" fmla="*/ 0 w 142"/>
                <a:gd name="T7" fmla="*/ 1 h 208"/>
                <a:gd name="T8" fmla="*/ 0 w 142"/>
                <a:gd name="T9" fmla="*/ 1 h 208"/>
                <a:gd name="T10" fmla="*/ 0 w 142"/>
                <a:gd name="T11" fmla="*/ 1 h 208"/>
                <a:gd name="T12" fmla="*/ 0 w 142"/>
                <a:gd name="T13" fmla="*/ 1 h 208"/>
                <a:gd name="T14" fmla="*/ 0 w 142"/>
                <a:gd name="T15" fmla="*/ 1 h 208"/>
                <a:gd name="T16" fmla="*/ 0 w 142"/>
                <a:gd name="T17" fmla="*/ 1 h 208"/>
                <a:gd name="T18" fmla="*/ 0 w 142"/>
                <a:gd name="T19" fmla="*/ 1 h 208"/>
                <a:gd name="T20" fmla="*/ 0 w 142"/>
                <a:gd name="T21" fmla="*/ 1 h 208"/>
                <a:gd name="T22" fmla="*/ 0 w 142"/>
                <a:gd name="T23" fmla="*/ 1 h 208"/>
                <a:gd name="T24" fmla="*/ 0 w 142"/>
                <a:gd name="T25" fmla="*/ 1 h 208"/>
                <a:gd name="T26" fmla="*/ 0 w 142"/>
                <a:gd name="T27" fmla="*/ 1 h 208"/>
                <a:gd name="T28" fmla="*/ 0 w 142"/>
                <a:gd name="T29" fmla="*/ 1 h 208"/>
                <a:gd name="T30" fmla="*/ 0 w 142"/>
                <a:gd name="T31" fmla="*/ 1 h 208"/>
                <a:gd name="T32" fmla="*/ 0 w 142"/>
                <a:gd name="T33" fmla="*/ 1 h 208"/>
                <a:gd name="T34" fmla="*/ 0 w 142"/>
                <a:gd name="T35" fmla="*/ 1 h 208"/>
                <a:gd name="T36" fmla="*/ 0 w 142"/>
                <a:gd name="T37" fmla="*/ 1 h 208"/>
                <a:gd name="T38" fmla="*/ 0 w 142"/>
                <a:gd name="T39" fmla="*/ 1 h 208"/>
                <a:gd name="T40" fmla="*/ 0 w 142"/>
                <a:gd name="T41" fmla="*/ 1 h 208"/>
                <a:gd name="T42" fmla="*/ 0 w 142"/>
                <a:gd name="T43" fmla="*/ 1 h 208"/>
                <a:gd name="T44" fmla="*/ 0 w 142"/>
                <a:gd name="T45" fmla="*/ 1 h 208"/>
                <a:gd name="T46" fmla="*/ 0 w 142"/>
                <a:gd name="T47" fmla="*/ 1 h 208"/>
                <a:gd name="T48" fmla="*/ 0 w 142"/>
                <a:gd name="T49" fmla="*/ 1 h 208"/>
                <a:gd name="T50" fmla="*/ 0 w 142"/>
                <a:gd name="T51" fmla="*/ 1 h 208"/>
                <a:gd name="T52" fmla="*/ 0 w 142"/>
                <a:gd name="T53" fmla="*/ 1 h 208"/>
                <a:gd name="T54" fmla="*/ 0 w 142"/>
                <a:gd name="T55" fmla="*/ 1 h 208"/>
                <a:gd name="T56" fmla="*/ 0 w 142"/>
                <a:gd name="T57" fmla="*/ 1 h 208"/>
                <a:gd name="T58" fmla="*/ 0 w 142"/>
                <a:gd name="T59" fmla="*/ 1 h 208"/>
                <a:gd name="T60" fmla="*/ 0 w 142"/>
                <a:gd name="T61" fmla="*/ 1 h 208"/>
                <a:gd name="T62" fmla="*/ 0 w 142"/>
                <a:gd name="T63" fmla="*/ 1 h 208"/>
                <a:gd name="T64" fmla="*/ 0 w 142"/>
                <a:gd name="T65" fmla="*/ 1 h 208"/>
                <a:gd name="T66" fmla="*/ 0 w 142"/>
                <a:gd name="T67" fmla="*/ 0 h 208"/>
                <a:gd name="T68" fmla="*/ 0 w 142"/>
                <a:gd name="T69" fmla="*/ 1 h 208"/>
                <a:gd name="T70" fmla="*/ 0 w 142"/>
                <a:gd name="T71" fmla="*/ 1 h 208"/>
                <a:gd name="T72" fmla="*/ 0 w 142"/>
                <a:gd name="T73" fmla="*/ 1 h 208"/>
                <a:gd name="T74" fmla="*/ 0 w 142"/>
                <a:gd name="T75" fmla="*/ 1 h 208"/>
                <a:gd name="T76" fmla="*/ 0 w 142"/>
                <a:gd name="T77" fmla="*/ 1 h 208"/>
                <a:gd name="T78" fmla="*/ 0 w 142"/>
                <a:gd name="T79" fmla="*/ 1 h 208"/>
                <a:gd name="T80" fmla="*/ 0 w 142"/>
                <a:gd name="T81" fmla="*/ 1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3" name="Freeform 35">
              <a:extLst>
                <a:ext uri="{FF2B5EF4-FFF2-40B4-BE49-F238E27FC236}">
                  <a16:creationId xmlns:a16="http://schemas.microsoft.com/office/drawing/2014/main" id="{82C559A8-DE79-F849-A2AF-59C692559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0 w 304"/>
                <a:gd name="T1" fmla="*/ 1 h 272"/>
                <a:gd name="T2" fmla="*/ 0 w 304"/>
                <a:gd name="T3" fmla="*/ 1 h 272"/>
                <a:gd name="T4" fmla="*/ 0 w 304"/>
                <a:gd name="T5" fmla="*/ 1 h 272"/>
                <a:gd name="T6" fmla="*/ 0 w 304"/>
                <a:gd name="T7" fmla="*/ 1 h 272"/>
                <a:gd name="T8" fmla="*/ 0 w 304"/>
                <a:gd name="T9" fmla="*/ 1 h 272"/>
                <a:gd name="T10" fmla="*/ 0 w 304"/>
                <a:gd name="T11" fmla="*/ 1 h 272"/>
                <a:gd name="T12" fmla="*/ 0 w 304"/>
                <a:gd name="T13" fmla="*/ 1 h 272"/>
                <a:gd name="T14" fmla="*/ 0 w 304"/>
                <a:gd name="T15" fmla="*/ 1 h 272"/>
                <a:gd name="T16" fmla="*/ 0 w 304"/>
                <a:gd name="T17" fmla="*/ 1 h 272"/>
                <a:gd name="T18" fmla="*/ 0 w 304"/>
                <a:gd name="T19" fmla="*/ 1 h 272"/>
                <a:gd name="T20" fmla="*/ 0 w 304"/>
                <a:gd name="T21" fmla="*/ 1 h 272"/>
                <a:gd name="T22" fmla="*/ 0 w 304"/>
                <a:gd name="T23" fmla="*/ 1 h 272"/>
                <a:gd name="T24" fmla="*/ 0 w 304"/>
                <a:gd name="T25" fmla="*/ 1 h 272"/>
                <a:gd name="T26" fmla="*/ 0 w 304"/>
                <a:gd name="T27" fmla="*/ 1 h 272"/>
                <a:gd name="T28" fmla="*/ 0 w 304"/>
                <a:gd name="T29" fmla="*/ 1 h 272"/>
                <a:gd name="T30" fmla="*/ 0 w 304"/>
                <a:gd name="T31" fmla="*/ 1 h 272"/>
                <a:gd name="T32" fmla="*/ 0 w 304"/>
                <a:gd name="T33" fmla="*/ 1 h 272"/>
                <a:gd name="T34" fmla="*/ 0 w 304"/>
                <a:gd name="T35" fmla="*/ 1 h 272"/>
                <a:gd name="T36" fmla="*/ 0 w 304"/>
                <a:gd name="T37" fmla="*/ 1 h 272"/>
                <a:gd name="T38" fmla="*/ 0 w 304"/>
                <a:gd name="T39" fmla="*/ 1 h 272"/>
                <a:gd name="T40" fmla="*/ 0 w 304"/>
                <a:gd name="T41" fmla="*/ 1 h 272"/>
                <a:gd name="T42" fmla="*/ 0 w 304"/>
                <a:gd name="T43" fmla="*/ 1 h 272"/>
                <a:gd name="T44" fmla="*/ 0 w 304"/>
                <a:gd name="T45" fmla="*/ 1 h 272"/>
                <a:gd name="T46" fmla="*/ 0 w 304"/>
                <a:gd name="T47" fmla="*/ 1 h 272"/>
                <a:gd name="T48" fmla="*/ 0 w 304"/>
                <a:gd name="T49" fmla="*/ 1 h 272"/>
                <a:gd name="T50" fmla="*/ 0 w 304"/>
                <a:gd name="T51" fmla="*/ 1 h 272"/>
                <a:gd name="T52" fmla="*/ 0 w 304"/>
                <a:gd name="T53" fmla="*/ 1 h 272"/>
                <a:gd name="T54" fmla="*/ 0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0 w 304"/>
                <a:gd name="T65" fmla="*/ 1 h 272"/>
                <a:gd name="T66" fmla="*/ 0 w 304"/>
                <a:gd name="T67" fmla="*/ 1 h 272"/>
                <a:gd name="T68" fmla="*/ 0 w 304"/>
                <a:gd name="T69" fmla="*/ 1 h 272"/>
                <a:gd name="T70" fmla="*/ 0 w 304"/>
                <a:gd name="T71" fmla="*/ 1 h 272"/>
                <a:gd name="T72" fmla="*/ 0 w 304"/>
                <a:gd name="T73" fmla="*/ 1 h 272"/>
                <a:gd name="T74" fmla="*/ 0 w 304"/>
                <a:gd name="T75" fmla="*/ 1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4" name="Freeform 36">
              <a:extLst>
                <a:ext uri="{FF2B5EF4-FFF2-40B4-BE49-F238E27FC236}">
                  <a16:creationId xmlns:a16="http://schemas.microsoft.com/office/drawing/2014/main" id="{44917D9F-73F3-0442-81B7-77637B72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1 h 164"/>
                <a:gd name="T20" fmla="*/ 0 w 103"/>
                <a:gd name="T21" fmla="*/ 1 h 164"/>
                <a:gd name="T22" fmla="*/ 0 w 103"/>
                <a:gd name="T23" fmla="*/ 1 h 164"/>
                <a:gd name="T24" fmla="*/ 0 w 103"/>
                <a:gd name="T25" fmla="*/ 1 h 164"/>
                <a:gd name="T26" fmla="*/ 0 w 103"/>
                <a:gd name="T27" fmla="*/ 1 h 164"/>
                <a:gd name="T28" fmla="*/ 0 w 103"/>
                <a:gd name="T29" fmla="*/ 1 h 164"/>
                <a:gd name="T30" fmla="*/ 0 w 103"/>
                <a:gd name="T31" fmla="*/ 1 h 164"/>
                <a:gd name="T32" fmla="*/ 0 w 103"/>
                <a:gd name="T33" fmla="*/ 1 h 164"/>
                <a:gd name="T34" fmla="*/ 0 w 103"/>
                <a:gd name="T35" fmla="*/ 1 h 164"/>
                <a:gd name="T36" fmla="*/ 0 w 103"/>
                <a:gd name="T37" fmla="*/ 1 h 164"/>
                <a:gd name="T38" fmla="*/ 0 w 103"/>
                <a:gd name="T39" fmla="*/ 1 h 164"/>
                <a:gd name="T40" fmla="*/ 0 w 103"/>
                <a:gd name="T41" fmla="*/ 1 h 164"/>
                <a:gd name="T42" fmla="*/ 0 w 103"/>
                <a:gd name="T43" fmla="*/ 1 h 164"/>
                <a:gd name="T44" fmla="*/ 0 w 103"/>
                <a:gd name="T45" fmla="*/ 1 h 164"/>
                <a:gd name="T46" fmla="*/ 0 w 103"/>
                <a:gd name="T47" fmla="*/ 1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5" name="Freeform 37">
              <a:extLst>
                <a:ext uri="{FF2B5EF4-FFF2-40B4-BE49-F238E27FC236}">
                  <a16:creationId xmlns:a16="http://schemas.microsoft.com/office/drawing/2014/main" id="{F5C095CA-D1D9-CD47-8270-2C85B20E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1 h 82"/>
                <a:gd name="T20" fmla="*/ 0 w 54"/>
                <a:gd name="T21" fmla="*/ 1 h 82"/>
                <a:gd name="T22" fmla="*/ 0 w 54"/>
                <a:gd name="T23" fmla="*/ 1 h 82"/>
                <a:gd name="T24" fmla="*/ 0 w 54"/>
                <a:gd name="T25" fmla="*/ 1 h 82"/>
                <a:gd name="T26" fmla="*/ 0 w 54"/>
                <a:gd name="T27" fmla="*/ 1 h 82"/>
                <a:gd name="T28" fmla="*/ 0 w 54"/>
                <a:gd name="T29" fmla="*/ 1 h 82"/>
                <a:gd name="T30" fmla="*/ 0 w 54"/>
                <a:gd name="T31" fmla="*/ 1 h 82"/>
                <a:gd name="T32" fmla="*/ 0 w 54"/>
                <a:gd name="T33" fmla="*/ 1 h 82"/>
                <a:gd name="T34" fmla="*/ 0 w 54"/>
                <a:gd name="T35" fmla="*/ 1 h 82"/>
                <a:gd name="T36" fmla="*/ 0 w 54"/>
                <a:gd name="T37" fmla="*/ 1 h 82"/>
                <a:gd name="T38" fmla="*/ 0 w 54"/>
                <a:gd name="T39" fmla="*/ 1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6" name="Freeform 38">
              <a:extLst>
                <a:ext uri="{FF2B5EF4-FFF2-40B4-BE49-F238E27FC236}">
                  <a16:creationId xmlns:a16="http://schemas.microsoft.com/office/drawing/2014/main" id="{68D75B6D-1C53-5B4C-A849-E07BAC4F0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1 h 47"/>
                <a:gd name="T30" fmla="*/ 0 w 46"/>
                <a:gd name="T31" fmla="*/ 1 h 47"/>
                <a:gd name="T32" fmla="*/ 0 w 46"/>
                <a:gd name="T33" fmla="*/ 1 h 47"/>
                <a:gd name="T34" fmla="*/ 0 w 46"/>
                <a:gd name="T35" fmla="*/ 1 h 47"/>
                <a:gd name="T36" fmla="*/ 0 w 46"/>
                <a:gd name="T37" fmla="*/ 1 h 47"/>
                <a:gd name="T38" fmla="*/ 0 w 46"/>
                <a:gd name="T39" fmla="*/ 1 h 47"/>
                <a:gd name="T40" fmla="*/ 0 w 46"/>
                <a:gd name="T41" fmla="*/ 1 h 47"/>
                <a:gd name="T42" fmla="*/ 0 w 46"/>
                <a:gd name="T43" fmla="*/ 1 h 47"/>
                <a:gd name="T44" fmla="*/ 0 w 46"/>
                <a:gd name="T45" fmla="*/ 1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7" name="Freeform 39">
              <a:extLst>
                <a:ext uri="{FF2B5EF4-FFF2-40B4-BE49-F238E27FC236}">
                  <a16:creationId xmlns:a16="http://schemas.microsoft.com/office/drawing/2014/main" id="{8786F74D-E1C0-C445-BF56-312C4DD28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0 w 63"/>
                <a:gd name="T1" fmla="*/ 1 h 31"/>
                <a:gd name="T2" fmla="*/ 0 w 63"/>
                <a:gd name="T3" fmla="*/ 1 h 31"/>
                <a:gd name="T4" fmla="*/ 0 w 63"/>
                <a:gd name="T5" fmla="*/ 1 h 31"/>
                <a:gd name="T6" fmla="*/ 0 w 63"/>
                <a:gd name="T7" fmla="*/ 1 h 31"/>
                <a:gd name="T8" fmla="*/ 0 w 63"/>
                <a:gd name="T9" fmla="*/ 1 h 31"/>
                <a:gd name="T10" fmla="*/ 0 w 63"/>
                <a:gd name="T11" fmla="*/ 1 h 31"/>
                <a:gd name="T12" fmla="*/ 0 w 63"/>
                <a:gd name="T13" fmla="*/ 1 h 31"/>
                <a:gd name="T14" fmla="*/ 0 w 63"/>
                <a:gd name="T15" fmla="*/ 0 h 31"/>
                <a:gd name="T16" fmla="*/ 0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1 h 31"/>
                <a:gd name="T30" fmla="*/ 0 w 63"/>
                <a:gd name="T31" fmla="*/ 1 h 31"/>
                <a:gd name="T32" fmla="*/ 0 w 63"/>
                <a:gd name="T33" fmla="*/ 1 h 31"/>
                <a:gd name="T34" fmla="*/ 0 w 63"/>
                <a:gd name="T35" fmla="*/ 1 h 31"/>
                <a:gd name="T36" fmla="*/ 0 w 63"/>
                <a:gd name="T37" fmla="*/ 1 h 31"/>
                <a:gd name="T38" fmla="*/ 0 w 63"/>
                <a:gd name="T39" fmla="*/ 1 h 31"/>
                <a:gd name="T40" fmla="*/ 0 w 63"/>
                <a:gd name="T41" fmla="*/ 1 h 31"/>
                <a:gd name="T42" fmla="*/ 0 w 63"/>
                <a:gd name="T43" fmla="*/ 1 h 31"/>
                <a:gd name="T44" fmla="*/ 0 w 63"/>
                <a:gd name="T45" fmla="*/ 1 h 31"/>
                <a:gd name="T46" fmla="*/ 0 w 63"/>
                <a:gd name="T47" fmla="*/ 1 h 31"/>
                <a:gd name="T48" fmla="*/ 0 w 63"/>
                <a:gd name="T49" fmla="*/ 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8" name="Freeform 40">
              <a:extLst>
                <a:ext uri="{FF2B5EF4-FFF2-40B4-BE49-F238E27FC236}">
                  <a16:creationId xmlns:a16="http://schemas.microsoft.com/office/drawing/2014/main" id="{0E6DD6FE-9AEE-FA46-BA18-C6F304EEE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0 w 245"/>
                <a:gd name="T1" fmla="*/ 1 h 206"/>
                <a:gd name="T2" fmla="*/ 0 w 245"/>
                <a:gd name="T3" fmla="*/ 1 h 206"/>
                <a:gd name="T4" fmla="*/ 0 w 245"/>
                <a:gd name="T5" fmla="*/ 1 h 206"/>
                <a:gd name="T6" fmla="*/ 0 w 245"/>
                <a:gd name="T7" fmla="*/ 1 h 206"/>
                <a:gd name="T8" fmla="*/ 0 w 245"/>
                <a:gd name="T9" fmla="*/ 1 h 206"/>
                <a:gd name="T10" fmla="*/ 0 w 245"/>
                <a:gd name="T11" fmla="*/ 1 h 206"/>
                <a:gd name="T12" fmla="*/ 0 w 245"/>
                <a:gd name="T13" fmla="*/ 1 h 206"/>
                <a:gd name="T14" fmla="*/ 0 w 245"/>
                <a:gd name="T15" fmla="*/ 1 h 206"/>
                <a:gd name="T16" fmla="*/ 0 w 245"/>
                <a:gd name="T17" fmla="*/ 1 h 206"/>
                <a:gd name="T18" fmla="*/ 0 w 245"/>
                <a:gd name="T19" fmla="*/ 1 h 206"/>
                <a:gd name="T20" fmla="*/ 0 w 245"/>
                <a:gd name="T21" fmla="*/ 1 h 206"/>
                <a:gd name="T22" fmla="*/ 0 w 245"/>
                <a:gd name="T23" fmla="*/ 1 h 206"/>
                <a:gd name="T24" fmla="*/ 0 w 245"/>
                <a:gd name="T25" fmla="*/ 1 h 206"/>
                <a:gd name="T26" fmla="*/ 0 w 245"/>
                <a:gd name="T27" fmla="*/ 1 h 206"/>
                <a:gd name="T28" fmla="*/ 0 w 245"/>
                <a:gd name="T29" fmla="*/ 1 h 206"/>
                <a:gd name="T30" fmla="*/ 0 w 245"/>
                <a:gd name="T31" fmla="*/ 1 h 206"/>
                <a:gd name="T32" fmla="*/ 0 w 245"/>
                <a:gd name="T33" fmla="*/ 1 h 206"/>
                <a:gd name="T34" fmla="*/ 0 w 245"/>
                <a:gd name="T35" fmla="*/ 1 h 206"/>
                <a:gd name="T36" fmla="*/ 0 w 245"/>
                <a:gd name="T37" fmla="*/ 1 h 206"/>
                <a:gd name="T38" fmla="*/ 0 w 245"/>
                <a:gd name="T39" fmla="*/ 1 h 206"/>
                <a:gd name="T40" fmla="*/ 0 w 245"/>
                <a:gd name="T41" fmla="*/ 1 h 206"/>
                <a:gd name="T42" fmla="*/ 0 w 245"/>
                <a:gd name="T43" fmla="*/ 1 h 206"/>
                <a:gd name="T44" fmla="*/ 0 w 245"/>
                <a:gd name="T45" fmla="*/ 1 h 206"/>
                <a:gd name="T46" fmla="*/ 0 w 245"/>
                <a:gd name="T47" fmla="*/ 1 h 206"/>
                <a:gd name="T48" fmla="*/ 0 w 245"/>
                <a:gd name="T49" fmla="*/ 1 h 206"/>
                <a:gd name="T50" fmla="*/ 0 w 245"/>
                <a:gd name="T51" fmla="*/ 1 h 206"/>
                <a:gd name="T52" fmla="*/ 0 w 245"/>
                <a:gd name="T53" fmla="*/ 1 h 206"/>
                <a:gd name="T54" fmla="*/ 0 w 245"/>
                <a:gd name="T55" fmla="*/ 1 h 206"/>
                <a:gd name="T56" fmla="*/ 0 w 245"/>
                <a:gd name="T57" fmla="*/ 1 h 206"/>
                <a:gd name="T58" fmla="*/ 0 w 245"/>
                <a:gd name="T59" fmla="*/ 1 h 206"/>
                <a:gd name="T60" fmla="*/ 0 w 245"/>
                <a:gd name="T61" fmla="*/ 1 h 206"/>
                <a:gd name="T62" fmla="*/ 0 w 245"/>
                <a:gd name="T63" fmla="*/ 1 h 206"/>
                <a:gd name="T64" fmla="*/ 0 w 245"/>
                <a:gd name="T65" fmla="*/ 1 h 206"/>
                <a:gd name="T66" fmla="*/ 0 w 245"/>
                <a:gd name="T67" fmla="*/ 1 h 206"/>
                <a:gd name="T68" fmla="*/ 0 w 245"/>
                <a:gd name="T69" fmla="*/ 1 h 206"/>
                <a:gd name="T70" fmla="*/ 0 w 245"/>
                <a:gd name="T71" fmla="*/ 1 h 206"/>
                <a:gd name="T72" fmla="*/ 0 w 245"/>
                <a:gd name="T73" fmla="*/ 1 h 206"/>
                <a:gd name="T74" fmla="*/ 0 w 245"/>
                <a:gd name="T75" fmla="*/ 1 h 206"/>
                <a:gd name="T76" fmla="*/ 0 w 245"/>
                <a:gd name="T77" fmla="*/ 1 h 206"/>
                <a:gd name="T78" fmla="*/ 0 w 245"/>
                <a:gd name="T79" fmla="*/ 1 h 206"/>
                <a:gd name="T80" fmla="*/ 0 w 245"/>
                <a:gd name="T81" fmla="*/ 1 h 206"/>
                <a:gd name="T82" fmla="*/ 0 w 245"/>
                <a:gd name="T83" fmla="*/ 1 h 206"/>
                <a:gd name="T84" fmla="*/ 0 w 245"/>
                <a:gd name="T85" fmla="*/ 1 h 206"/>
                <a:gd name="T86" fmla="*/ 0 w 245"/>
                <a:gd name="T87" fmla="*/ 1 h 206"/>
                <a:gd name="T88" fmla="*/ 0 w 245"/>
                <a:gd name="T89" fmla="*/ 1 h 206"/>
                <a:gd name="T90" fmla="*/ 0 w 245"/>
                <a:gd name="T91" fmla="*/ 1 h 206"/>
                <a:gd name="T92" fmla="*/ 0 w 245"/>
                <a:gd name="T93" fmla="*/ 1 h 206"/>
                <a:gd name="T94" fmla="*/ 0 w 245"/>
                <a:gd name="T95" fmla="*/ 1 h 206"/>
                <a:gd name="T96" fmla="*/ 0 w 245"/>
                <a:gd name="T97" fmla="*/ 1 h 206"/>
                <a:gd name="T98" fmla="*/ 0 w 245"/>
                <a:gd name="T99" fmla="*/ 1 h 206"/>
                <a:gd name="T100" fmla="*/ 0 w 245"/>
                <a:gd name="T101" fmla="*/ 1 h 206"/>
                <a:gd name="T102" fmla="*/ 0 w 245"/>
                <a:gd name="T103" fmla="*/ 1 h 206"/>
                <a:gd name="T104" fmla="*/ 0 w 245"/>
                <a:gd name="T105" fmla="*/ 1 h 206"/>
                <a:gd name="T106" fmla="*/ 0 w 245"/>
                <a:gd name="T107" fmla="*/ 1 h 206"/>
                <a:gd name="T108" fmla="*/ 0 w 245"/>
                <a:gd name="T109" fmla="*/ 0 h 206"/>
                <a:gd name="T110" fmla="*/ 0 w 245"/>
                <a:gd name="T111" fmla="*/ 1 h 206"/>
                <a:gd name="T112" fmla="*/ 0 w 245"/>
                <a:gd name="T113" fmla="*/ 1 h 206"/>
                <a:gd name="T114" fmla="*/ 0 w 245"/>
                <a:gd name="T115" fmla="*/ 1 h 206"/>
                <a:gd name="T116" fmla="*/ 0 w 245"/>
                <a:gd name="T117" fmla="*/ 1 h 206"/>
                <a:gd name="T118" fmla="*/ 0 w 245"/>
                <a:gd name="T119" fmla="*/ 1 h 206"/>
                <a:gd name="T120" fmla="*/ 0 w 245"/>
                <a:gd name="T121" fmla="*/ 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59" name="Freeform 41">
              <a:extLst>
                <a:ext uri="{FF2B5EF4-FFF2-40B4-BE49-F238E27FC236}">
                  <a16:creationId xmlns:a16="http://schemas.microsoft.com/office/drawing/2014/main" id="{A9734C3A-9178-684D-AEB7-36BEDAEDB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0 w 159"/>
                <a:gd name="T1" fmla="*/ 1 h 160"/>
                <a:gd name="T2" fmla="*/ 0 w 159"/>
                <a:gd name="T3" fmla="*/ 1 h 160"/>
                <a:gd name="T4" fmla="*/ 0 w 159"/>
                <a:gd name="T5" fmla="*/ 1 h 160"/>
                <a:gd name="T6" fmla="*/ 0 w 159"/>
                <a:gd name="T7" fmla="*/ 1 h 160"/>
                <a:gd name="T8" fmla="*/ 0 w 159"/>
                <a:gd name="T9" fmla="*/ 1 h 160"/>
                <a:gd name="T10" fmla="*/ 0 w 159"/>
                <a:gd name="T11" fmla="*/ 1 h 160"/>
                <a:gd name="T12" fmla="*/ 0 w 159"/>
                <a:gd name="T13" fmla="*/ 1 h 160"/>
                <a:gd name="T14" fmla="*/ 0 w 159"/>
                <a:gd name="T15" fmla="*/ 1 h 160"/>
                <a:gd name="T16" fmla="*/ 0 w 159"/>
                <a:gd name="T17" fmla="*/ 1 h 160"/>
                <a:gd name="T18" fmla="*/ 0 w 159"/>
                <a:gd name="T19" fmla="*/ 1 h 160"/>
                <a:gd name="T20" fmla="*/ 0 w 159"/>
                <a:gd name="T21" fmla="*/ 1 h 160"/>
                <a:gd name="T22" fmla="*/ 0 w 159"/>
                <a:gd name="T23" fmla="*/ 1 h 160"/>
                <a:gd name="T24" fmla="*/ 0 w 159"/>
                <a:gd name="T25" fmla="*/ 1 h 160"/>
                <a:gd name="T26" fmla="*/ 0 w 159"/>
                <a:gd name="T27" fmla="*/ 1 h 160"/>
                <a:gd name="T28" fmla="*/ 0 w 159"/>
                <a:gd name="T29" fmla="*/ 1 h 160"/>
                <a:gd name="T30" fmla="*/ 0 w 159"/>
                <a:gd name="T31" fmla="*/ 1 h 160"/>
                <a:gd name="T32" fmla="*/ 0 w 159"/>
                <a:gd name="T33" fmla="*/ 1 h 160"/>
                <a:gd name="T34" fmla="*/ 0 w 159"/>
                <a:gd name="T35" fmla="*/ 1 h 160"/>
                <a:gd name="T36" fmla="*/ 0 w 159"/>
                <a:gd name="T37" fmla="*/ 1 h 160"/>
                <a:gd name="T38" fmla="*/ 0 w 159"/>
                <a:gd name="T39" fmla="*/ 1 h 160"/>
                <a:gd name="T40" fmla="*/ 0 w 159"/>
                <a:gd name="T41" fmla="*/ 1 h 160"/>
                <a:gd name="T42" fmla="*/ 0 w 159"/>
                <a:gd name="T43" fmla="*/ 1 h 160"/>
                <a:gd name="T44" fmla="*/ 0 w 159"/>
                <a:gd name="T45" fmla="*/ 1 h 160"/>
                <a:gd name="T46" fmla="*/ 0 w 159"/>
                <a:gd name="T47" fmla="*/ 1 h 160"/>
                <a:gd name="T48" fmla="*/ 0 w 159"/>
                <a:gd name="T49" fmla="*/ 1 h 160"/>
                <a:gd name="T50" fmla="*/ 0 w 159"/>
                <a:gd name="T51" fmla="*/ 1 h 160"/>
                <a:gd name="T52" fmla="*/ 0 w 159"/>
                <a:gd name="T53" fmla="*/ 1 h 160"/>
                <a:gd name="T54" fmla="*/ 0 w 159"/>
                <a:gd name="T55" fmla="*/ 1 h 160"/>
                <a:gd name="T56" fmla="*/ 0 w 159"/>
                <a:gd name="T57" fmla="*/ 1 h 160"/>
                <a:gd name="T58" fmla="*/ 0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0 w 159"/>
                <a:gd name="T69" fmla="*/ 1 h 160"/>
                <a:gd name="T70" fmla="*/ 0 w 159"/>
                <a:gd name="T71" fmla="*/ 1 h 160"/>
                <a:gd name="T72" fmla="*/ 0 w 159"/>
                <a:gd name="T73" fmla="*/ 1 h 160"/>
                <a:gd name="T74" fmla="*/ 0 w 159"/>
                <a:gd name="T75" fmla="*/ 1 h 160"/>
                <a:gd name="T76" fmla="*/ 0 w 159"/>
                <a:gd name="T77" fmla="*/ 1 h 160"/>
                <a:gd name="T78" fmla="*/ 0 w 159"/>
                <a:gd name="T79" fmla="*/ 1 h 160"/>
                <a:gd name="T80" fmla="*/ 0 w 159"/>
                <a:gd name="T81" fmla="*/ 1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60" name="Freeform 42">
              <a:extLst>
                <a:ext uri="{FF2B5EF4-FFF2-40B4-BE49-F238E27FC236}">
                  <a16:creationId xmlns:a16="http://schemas.microsoft.com/office/drawing/2014/main" id="{8841CB92-159B-5841-A044-8133E325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0 w 399"/>
                <a:gd name="T1" fmla="*/ 1 h 332"/>
                <a:gd name="T2" fmla="*/ 0 w 399"/>
                <a:gd name="T3" fmla="*/ 1 h 332"/>
                <a:gd name="T4" fmla="*/ 0 w 399"/>
                <a:gd name="T5" fmla="*/ 1 h 332"/>
                <a:gd name="T6" fmla="*/ 0 w 399"/>
                <a:gd name="T7" fmla="*/ 1 h 332"/>
                <a:gd name="T8" fmla="*/ 0 w 399"/>
                <a:gd name="T9" fmla="*/ 1 h 332"/>
                <a:gd name="T10" fmla="*/ 0 w 399"/>
                <a:gd name="T11" fmla="*/ 1 h 332"/>
                <a:gd name="T12" fmla="*/ 0 w 399"/>
                <a:gd name="T13" fmla="*/ 1 h 332"/>
                <a:gd name="T14" fmla="*/ 0 w 399"/>
                <a:gd name="T15" fmla="*/ 1 h 332"/>
                <a:gd name="T16" fmla="*/ 0 w 399"/>
                <a:gd name="T17" fmla="*/ 1 h 332"/>
                <a:gd name="T18" fmla="*/ 0 w 399"/>
                <a:gd name="T19" fmla="*/ 1 h 332"/>
                <a:gd name="T20" fmla="*/ 0 w 399"/>
                <a:gd name="T21" fmla="*/ 1 h 332"/>
                <a:gd name="T22" fmla="*/ 0 w 399"/>
                <a:gd name="T23" fmla="*/ 1 h 332"/>
                <a:gd name="T24" fmla="*/ 0 w 399"/>
                <a:gd name="T25" fmla="*/ 1 h 332"/>
                <a:gd name="T26" fmla="*/ 0 w 399"/>
                <a:gd name="T27" fmla="*/ 1 h 332"/>
                <a:gd name="T28" fmla="*/ 0 w 399"/>
                <a:gd name="T29" fmla="*/ 1 h 332"/>
                <a:gd name="T30" fmla="*/ 0 w 399"/>
                <a:gd name="T31" fmla="*/ 1 h 332"/>
                <a:gd name="T32" fmla="*/ 0 w 399"/>
                <a:gd name="T33" fmla="*/ 1 h 332"/>
                <a:gd name="T34" fmla="*/ 0 w 399"/>
                <a:gd name="T35" fmla="*/ 1 h 332"/>
                <a:gd name="T36" fmla="*/ 0 w 399"/>
                <a:gd name="T37" fmla="*/ 1 h 332"/>
                <a:gd name="T38" fmla="*/ 0 w 399"/>
                <a:gd name="T39" fmla="*/ 1 h 332"/>
                <a:gd name="T40" fmla="*/ 0 w 399"/>
                <a:gd name="T41" fmla="*/ 1 h 332"/>
                <a:gd name="T42" fmla="*/ 0 w 399"/>
                <a:gd name="T43" fmla="*/ 1 h 332"/>
                <a:gd name="T44" fmla="*/ 0 w 399"/>
                <a:gd name="T45" fmla="*/ 1 h 332"/>
                <a:gd name="T46" fmla="*/ 0 w 399"/>
                <a:gd name="T47" fmla="*/ 1 h 332"/>
                <a:gd name="T48" fmla="*/ 0 w 399"/>
                <a:gd name="T49" fmla="*/ 1 h 332"/>
                <a:gd name="T50" fmla="*/ 0 w 399"/>
                <a:gd name="T51" fmla="*/ 1 h 332"/>
                <a:gd name="T52" fmla="*/ 0 w 399"/>
                <a:gd name="T53" fmla="*/ 1 h 332"/>
                <a:gd name="T54" fmla="*/ 0 w 399"/>
                <a:gd name="T55" fmla="*/ 1 h 332"/>
                <a:gd name="T56" fmla="*/ 0 w 399"/>
                <a:gd name="T57" fmla="*/ 1 h 332"/>
                <a:gd name="T58" fmla="*/ 0 w 399"/>
                <a:gd name="T59" fmla="*/ 1 h 332"/>
                <a:gd name="T60" fmla="*/ 0 w 399"/>
                <a:gd name="T61" fmla="*/ 1 h 332"/>
                <a:gd name="T62" fmla="*/ 0 w 399"/>
                <a:gd name="T63" fmla="*/ 1 h 332"/>
                <a:gd name="T64" fmla="*/ 0 w 399"/>
                <a:gd name="T65" fmla="*/ 1 h 332"/>
                <a:gd name="T66" fmla="*/ 0 w 399"/>
                <a:gd name="T67" fmla="*/ 1 h 332"/>
                <a:gd name="T68" fmla="*/ 0 w 399"/>
                <a:gd name="T69" fmla="*/ 1 h 332"/>
                <a:gd name="T70" fmla="*/ 0 w 399"/>
                <a:gd name="T71" fmla="*/ 1 h 332"/>
                <a:gd name="T72" fmla="*/ 0 w 399"/>
                <a:gd name="T73" fmla="*/ 1 h 332"/>
                <a:gd name="T74" fmla="*/ 0 w 399"/>
                <a:gd name="T75" fmla="*/ 1 h 332"/>
                <a:gd name="T76" fmla="*/ 0 w 399"/>
                <a:gd name="T77" fmla="*/ 1 h 332"/>
                <a:gd name="T78" fmla="*/ 0 w 399"/>
                <a:gd name="T79" fmla="*/ 1 h 332"/>
                <a:gd name="T80" fmla="*/ 0 w 399"/>
                <a:gd name="T81" fmla="*/ 0 h 332"/>
                <a:gd name="T82" fmla="*/ 0 w 399"/>
                <a:gd name="T83" fmla="*/ 1 h 332"/>
                <a:gd name="T84" fmla="*/ 0 w 399"/>
                <a:gd name="T85" fmla="*/ 1 h 332"/>
                <a:gd name="T86" fmla="*/ 0 w 399"/>
                <a:gd name="T87" fmla="*/ 1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61" name="Freeform 43">
              <a:extLst>
                <a:ext uri="{FF2B5EF4-FFF2-40B4-BE49-F238E27FC236}">
                  <a16:creationId xmlns:a16="http://schemas.microsoft.com/office/drawing/2014/main" id="{198E9135-E6C7-C940-AD05-EA30C703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0 w 348"/>
                <a:gd name="T1" fmla="*/ 0 h 222"/>
                <a:gd name="T2" fmla="*/ 0 w 348"/>
                <a:gd name="T3" fmla="*/ 0 h 222"/>
                <a:gd name="T4" fmla="*/ 0 w 348"/>
                <a:gd name="T5" fmla="*/ 0 h 222"/>
                <a:gd name="T6" fmla="*/ 0 w 348"/>
                <a:gd name="T7" fmla="*/ 0 h 222"/>
                <a:gd name="T8" fmla="*/ 0 w 348"/>
                <a:gd name="T9" fmla="*/ 0 h 222"/>
                <a:gd name="T10" fmla="*/ 0 w 348"/>
                <a:gd name="T11" fmla="*/ 0 h 222"/>
                <a:gd name="T12" fmla="*/ 0 w 348"/>
                <a:gd name="T13" fmla="*/ 0 h 222"/>
                <a:gd name="T14" fmla="*/ 0 w 348"/>
                <a:gd name="T15" fmla="*/ 0 h 222"/>
                <a:gd name="T16" fmla="*/ 0 w 348"/>
                <a:gd name="T17" fmla="*/ 0 h 222"/>
                <a:gd name="T18" fmla="*/ 0 w 348"/>
                <a:gd name="T19" fmla="*/ 0 h 222"/>
                <a:gd name="T20" fmla="*/ 0 w 348"/>
                <a:gd name="T21" fmla="*/ 0 h 222"/>
                <a:gd name="T22" fmla="*/ 0 w 348"/>
                <a:gd name="T23" fmla="*/ 0 h 222"/>
                <a:gd name="T24" fmla="*/ 0 w 348"/>
                <a:gd name="T25" fmla="*/ 0 h 222"/>
                <a:gd name="T26" fmla="*/ 0 w 348"/>
                <a:gd name="T27" fmla="*/ 0 h 222"/>
                <a:gd name="T28" fmla="*/ 0 w 348"/>
                <a:gd name="T29" fmla="*/ 0 h 222"/>
                <a:gd name="T30" fmla="*/ 0 w 348"/>
                <a:gd name="T31" fmla="*/ 0 h 222"/>
                <a:gd name="T32" fmla="*/ 0 w 348"/>
                <a:gd name="T33" fmla="*/ 0 h 222"/>
                <a:gd name="T34" fmla="*/ 0 w 348"/>
                <a:gd name="T35" fmla="*/ 0 h 222"/>
                <a:gd name="T36" fmla="*/ 0 w 348"/>
                <a:gd name="T37" fmla="*/ 0 h 222"/>
                <a:gd name="T38" fmla="*/ 0 w 348"/>
                <a:gd name="T39" fmla="*/ 0 h 222"/>
                <a:gd name="T40" fmla="*/ 0 w 348"/>
                <a:gd name="T41" fmla="*/ 0 h 222"/>
                <a:gd name="T42" fmla="*/ 0 w 348"/>
                <a:gd name="T43" fmla="*/ 0 h 222"/>
                <a:gd name="T44" fmla="*/ 0 w 348"/>
                <a:gd name="T45" fmla="*/ 0 h 222"/>
                <a:gd name="T46" fmla="*/ 0 w 348"/>
                <a:gd name="T47" fmla="*/ 0 h 222"/>
                <a:gd name="T48" fmla="*/ 0 w 348"/>
                <a:gd name="T49" fmla="*/ 0 h 222"/>
                <a:gd name="T50" fmla="*/ 0 w 348"/>
                <a:gd name="T51" fmla="*/ 0 h 222"/>
                <a:gd name="T52" fmla="*/ 0 w 348"/>
                <a:gd name="T53" fmla="*/ 0 h 222"/>
                <a:gd name="T54" fmla="*/ 0 w 348"/>
                <a:gd name="T55" fmla="*/ 0 h 222"/>
                <a:gd name="T56" fmla="*/ 0 w 348"/>
                <a:gd name="T57" fmla="*/ 0 h 222"/>
                <a:gd name="T58" fmla="*/ 0 w 348"/>
                <a:gd name="T59" fmla="*/ 0 h 222"/>
                <a:gd name="T60" fmla="*/ 0 w 348"/>
                <a:gd name="T61" fmla="*/ 0 h 222"/>
                <a:gd name="T62" fmla="*/ 0 w 348"/>
                <a:gd name="T63" fmla="*/ 0 h 222"/>
                <a:gd name="T64" fmla="*/ 0 w 348"/>
                <a:gd name="T65" fmla="*/ 0 h 222"/>
                <a:gd name="T66" fmla="*/ 0 w 348"/>
                <a:gd name="T67" fmla="*/ 0 h 222"/>
                <a:gd name="T68" fmla="*/ 0 w 348"/>
                <a:gd name="T69" fmla="*/ 0 h 222"/>
                <a:gd name="T70" fmla="*/ 0 w 348"/>
                <a:gd name="T71" fmla="*/ 0 h 222"/>
                <a:gd name="T72" fmla="*/ 0 w 348"/>
                <a:gd name="T73" fmla="*/ 0 h 222"/>
                <a:gd name="T74" fmla="*/ 0 w 348"/>
                <a:gd name="T75" fmla="*/ 0 h 222"/>
                <a:gd name="T76" fmla="*/ 0 w 348"/>
                <a:gd name="T77" fmla="*/ 0 h 222"/>
                <a:gd name="T78" fmla="*/ 0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0 w 348"/>
                <a:gd name="T95" fmla="*/ 0 h 222"/>
                <a:gd name="T96" fmla="*/ 0 w 348"/>
                <a:gd name="T97" fmla="*/ 0 h 222"/>
                <a:gd name="T98" fmla="*/ 0 w 348"/>
                <a:gd name="T99" fmla="*/ 0 h 222"/>
                <a:gd name="T100" fmla="*/ 0 w 348"/>
                <a:gd name="T101" fmla="*/ 0 h 222"/>
                <a:gd name="T102" fmla="*/ 0 w 348"/>
                <a:gd name="T103" fmla="*/ 0 h 222"/>
                <a:gd name="T104" fmla="*/ 0 w 348"/>
                <a:gd name="T105" fmla="*/ 0 h 222"/>
                <a:gd name="T106" fmla="*/ 0 w 348"/>
                <a:gd name="T107" fmla="*/ 0 h 222"/>
                <a:gd name="T108" fmla="*/ 0 w 348"/>
                <a:gd name="T109" fmla="*/ 0 h 222"/>
                <a:gd name="T110" fmla="*/ 0 w 348"/>
                <a:gd name="T111" fmla="*/ 0 h 222"/>
                <a:gd name="T112" fmla="*/ 0 w 348"/>
                <a:gd name="T113" fmla="*/ 0 h 222"/>
                <a:gd name="T114" fmla="*/ 0 w 348"/>
                <a:gd name="T115" fmla="*/ 0 h 222"/>
                <a:gd name="T116" fmla="*/ 0 w 348"/>
                <a:gd name="T117" fmla="*/ 0 h 222"/>
                <a:gd name="T118" fmla="*/ 0 w 348"/>
                <a:gd name="T119" fmla="*/ 0 h 222"/>
                <a:gd name="T120" fmla="*/ 0 w 348"/>
                <a:gd name="T121" fmla="*/ 0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62" name="Freeform 44">
              <a:extLst>
                <a:ext uri="{FF2B5EF4-FFF2-40B4-BE49-F238E27FC236}">
                  <a16:creationId xmlns:a16="http://schemas.microsoft.com/office/drawing/2014/main" id="{F2FC7F39-E9EC-3747-A04A-11ACD4FF4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0 h 207"/>
                <a:gd name="T2" fmla="*/ 0 w 142"/>
                <a:gd name="T3" fmla="*/ 0 h 207"/>
                <a:gd name="T4" fmla="*/ 0 w 142"/>
                <a:gd name="T5" fmla="*/ 0 h 207"/>
                <a:gd name="T6" fmla="*/ 0 w 142"/>
                <a:gd name="T7" fmla="*/ 0 h 207"/>
                <a:gd name="T8" fmla="*/ 0 w 142"/>
                <a:gd name="T9" fmla="*/ 0 h 207"/>
                <a:gd name="T10" fmla="*/ 0 w 142"/>
                <a:gd name="T11" fmla="*/ 0 h 207"/>
                <a:gd name="T12" fmla="*/ 0 w 142"/>
                <a:gd name="T13" fmla="*/ 0 h 207"/>
                <a:gd name="T14" fmla="*/ 0 w 142"/>
                <a:gd name="T15" fmla="*/ 0 h 207"/>
                <a:gd name="T16" fmla="*/ 0 w 142"/>
                <a:gd name="T17" fmla="*/ 0 h 207"/>
                <a:gd name="T18" fmla="*/ 0 w 142"/>
                <a:gd name="T19" fmla="*/ 0 h 207"/>
                <a:gd name="T20" fmla="*/ 0 w 142"/>
                <a:gd name="T21" fmla="*/ 0 h 207"/>
                <a:gd name="T22" fmla="*/ 0 w 142"/>
                <a:gd name="T23" fmla="*/ 0 h 207"/>
                <a:gd name="T24" fmla="*/ 0 w 142"/>
                <a:gd name="T25" fmla="*/ 0 h 207"/>
                <a:gd name="T26" fmla="*/ 0 w 142"/>
                <a:gd name="T27" fmla="*/ 0 h 207"/>
                <a:gd name="T28" fmla="*/ 0 w 142"/>
                <a:gd name="T29" fmla="*/ 0 h 207"/>
                <a:gd name="T30" fmla="*/ 0 w 142"/>
                <a:gd name="T31" fmla="*/ 0 h 207"/>
                <a:gd name="T32" fmla="*/ 0 w 142"/>
                <a:gd name="T33" fmla="*/ 0 h 207"/>
                <a:gd name="T34" fmla="*/ 0 w 142"/>
                <a:gd name="T35" fmla="*/ 0 h 207"/>
                <a:gd name="T36" fmla="*/ 0 w 142"/>
                <a:gd name="T37" fmla="*/ 0 h 207"/>
                <a:gd name="T38" fmla="*/ 0 w 142"/>
                <a:gd name="T39" fmla="*/ 0 h 207"/>
                <a:gd name="T40" fmla="*/ 0 w 142"/>
                <a:gd name="T41" fmla="*/ 0 h 207"/>
                <a:gd name="T42" fmla="*/ 0 w 142"/>
                <a:gd name="T43" fmla="*/ 0 h 207"/>
                <a:gd name="T44" fmla="*/ 0 w 142"/>
                <a:gd name="T45" fmla="*/ 0 h 207"/>
                <a:gd name="T46" fmla="*/ 0 w 142"/>
                <a:gd name="T47" fmla="*/ 0 h 207"/>
                <a:gd name="T48" fmla="*/ 0 w 142"/>
                <a:gd name="T49" fmla="*/ 0 h 207"/>
                <a:gd name="T50" fmla="*/ 0 w 142"/>
                <a:gd name="T51" fmla="*/ 0 h 207"/>
                <a:gd name="T52" fmla="*/ 0 w 142"/>
                <a:gd name="T53" fmla="*/ 0 h 207"/>
                <a:gd name="T54" fmla="*/ 0 w 142"/>
                <a:gd name="T55" fmla="*/ 0 h 207"/>
                <a:gd name="T56" fmla="*/ 0 w 142"/>
                <a:gd name="T57" fmla="*/ 0 h 207"/>
                <a:gd name="T58" fmla="*/ 0 w 142"/>
                <a:gd name="T59" fmla="*/ 0 h 207"/>
                <a:gd name="T60" fmla="*/ 0 w 142"/>
                <a:gd name="T61" fmla="*/ 0 h 207"/>
                <a:gd name="T62" fmla="*/ 0 w 142"/>
                <a:gd name="T63" fmla="*/ 0 h 207"/>
                <a:gd name="T64" fmla="*/ 0 w 142"/>
                <a:gd name="T65" fmla="*/ 0 h 207"/>
                <a:gd name="T66" fmla="*/ 0 w 142"/>
                <a:gd name="T67" fmla="*/ 0 h 207"/>
                <a:gd name="T68" fmla="*/ 0 w 142"/>
                <a:gd name="T69" fmla="*/ 0 h 207"/>
                <a:gd name="T70" fmla="*/ 0 w 142"/>
                <a:gd name="T71" fmla="*/ 0 h 207"/>
                <a:gd name="T72" fmla="*/ 0 w 142"/>
                <a:gd name="T73" fmla="*/ 0 h 207"/>
                <a:gd name="T74" fmla="*/ 0 w 142"/>
                <a:gd name="T75" fmla="*/ 0 h 207"/>
                <a:gd name="T76" fmla="*/ 0 w 142"/>
                <a:gd name="T77" fmla="*/ 0 h 207"/>
                <a:gd name="T78" fmla="*/ 0 w 142"/>
                <a:gd name="T79" fmla="*/ 0 h 207"/>
                <a:gd name="T80" fmla="*/ 0 w 142"/>
                <a:gd name="T81" fmla="*/ 0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63" name="Freeform 45">
              <a:extLst>
                <a:ext uri="{FF2B5EF4-FFF2-40B4-BE49-F238E27FC236}">
                  <a16:creationId xmlns:a16="http://schemas.microsoft.com/office/drawing/2014/main" id="{47A5CE8E-A737-B14F-B0DF-2A403D1D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0 w 303"/>
                <a:gd name="T1" fmla="*/ 0 h 272"/>
                <a:gd name="T2" fmla="*/ 0 w 303"/>
                <a:gd name="T3" fmla="*/ 0 h 272"/>
                <a:gd name="T4" fmla="*/ 0 w 303"/>
                <a:gd name="T5" fmla="*/ 0 h 272"/>
                <a:gd name="T6" fmla="*/ 0 w 303"/>
                <a:gd name="T7" fmla="*/ 0 h 272"/>
                <a:gd name="T8" fmla="*/ 0 w 303"/>
                <a:gd name="T9" fmla="*/ 0 h 272"/>
                <a:gd name="T10" fmla="*/ 0 w 303"/>
                <a:gd name="T11" fmla="*/ 0 h 272"/>
                <a:gd name="T12" fmla="*/ 0 w 303"/>
                <a:gd name="T13" fmla="*/ 0 h 272"/>
                <a:gd name="T14" fmla="*/ 0 w 303"/>
                <a:gd name="T15" fmla="*/ 0 h 272"/>
                <a:gd name="T16" fmla="*/ 0 w 303"/>
                <a:gd name="T17" fmla="*/ 0 h 272"/>
                <a:gd name="T18" fmla="*/ 0 w 303"/>
                <a:gd name="T19" fmla="*/ 0 h 272"/>
                <a:gd name="T20" fmla="*/ 0 w 303"/>
                <a:gd name="T21" fmla="*/ 0 h 272"/>
                <a:gd name="T22" fmla="*/ 0 w 303"/>
                <a:gd name="T23" fmla="*/ 0 h 272"/>
                <a:gd name="T24" fmla="*/ 0 w 303"/>
                <a:gd name="T25" fmla="*/ 0 h 272"/>
                <a:gd name="T26" fmla="*/ 0 w 303"/>
                <a:gd name="T27" fmla="*/ 0 h 272"/>
                <a:gd name="T28" fmla="*/ 0 w 303"/>
                <a:gd name="T29" fmla="*/ 0 h 272"/>
                <a:gd name="T30" fmla="*/ 0 w 303"/>
                <a:gd name="T31" fmla="*/ 0 h 272"/>
                <a:gd name="T32" fmla="*/ 0 w 303"/>
                <a:gd name="T33" fmla="*/ 0 h 272"/>
                <a:gd name="T34" fmla="*/ 0 w 303"/>
                <a:gd name="T35" fmla="*/ 0 h 272"/>
                <a:gd name="T36" fmla="*/ 0 w 303"/>
                <a:gd name="T37" fmla="*/ 0 h 272"/>
                <a:gd name="T38" fmla="*/ 0 w 303"/>
                <a:gd name="T39" fmla="*/ 0 h 272"/>
                <a:gd name="T40" fmla="*/ 0 w 303"/>
                <a:gd name="T41" fmla="*/ 0 h 272"/>
                <a:gd name="T42" fmla="*/ 0 w 303"/>
                <a:gd name="T43" fmla="*/ 0 h 272"/>
                <a:gd name="T44" fmla="*/ 0 w 303"/>
                <a:gd name="T45" fmla="*/ 0 h 272"/>
                <a:gd name="T46" fmla="*/ 0 w 303"/>
                <a:gd name="T47" fmla="*/ 0 h 272"/>
                <a:gd name="T48" fmla="*/ 0 w 303"/>
                <a:gd name="T49" fmla="*/ 0 h 272"/>
                <a:gd name="T50" fmla="*/ 0 w 303"/>
                <a:gd name="T51" fmla="*/ 0 h 272"/>
                <a:gd name="T52" fmla="*/ 0 w 303"/>
                <a:gd name="T53" fmla="*/ 0 h 272"/>
                <a:gd name="T54" fmla="*/ 0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0 w 303"/>
                <a:gd name="T63" fmla="*/ 0 h 272"/>
                <a:gd name="T64" fmla="*/ 0 w 303"/>
                <a:gd name="T65" fmla="*/ 0 h 272"/>
                <a:gd name="T66" fmla="*/ 0 w 303"/>
                <a:gd name="T67" fmla="*/ 0 h 272"/>
                <a:gd name="T68" fmla="*/ 0 w 303"/>
                <a:gd name="T69" fmla="*/ 0 h 272"/>
                <a:gd name="T70" fmla="*/ 0 w 303"/>
                <a:gd name="T71" fmla="*/ 0 h 272"/>
                <a:gd name="T72" fmla="*/ 0 w 303"/>
                <a:gd name="T73" fmla="*/ 0 h 272"/>
                <a:gd name="T74" fmla="*/ 0 w 303"/>
                <a:gd name="T75" fmla="*/ 0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205" name="Group 46">
            <a:extLst>
              <a:ext uri="{FF2B5EF4-FFF2-40B4-BE49-F238E27FC236}">
                <a16:creationId xmlns:a16="http://schemas.microsoft.com/office/drawing/2014/main" id="{0E68B187-1615-A848-954A-EACB84D0C2BA}"/>
              </a:ext>
            </a:extLst>
          </p:cNvPr>
          <p:cNvGrpSpPr>
            <a:grpSpLocks/>
          </p:cNvGrpSpPr>
          <p:nvPr/>
        </p:nvGrpSpPr>
        <p:grpSpPr bwMode="auto">
          <a:xfrm>
            <a:off x="5691188" y="5053013"/>
            <a:ext cx="844550" cy="600075"/>
            <a:chOff x="1160" y="2192"/>
            <a:chExt cx="589" cy="440"/>
          </a:xfrm>
        </p:grpSpPr>
        <p:pic>
          <p:nvPicPr>
            <p:cNvPr id="50228" name="Picture 47" descr="31u_bnrz[1]">
              <a:extLst>
                <a:ext uri="{FF2B5EF4-FFF2-40B4-BE49-F238E27FC236}">
                  <a16:creationId xmlns:a16="http://schemas.microsoft.com/office/drawing/2014/main" id="{D90C5F13-691D-7C4B-B079-5DF4DD7F7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29" name="AutoShape 48">
              <a:extLst>
                <a:ext uri="{FF2B5EF4-FFF2-40B4-BE49-F238E27FC236}">
                  <a16:creationId xmlns:a16="http://schemas.microsoft.com/office/drawing/2014/main" id="{F78129F0-071A-5347-BC6C-4B82B10300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49">
              <a:extLst>
                <a:ext uri="{FF2B5EF4-FFF2-40B4-BE49-F238E27FC236}">
                  <a16:creationId xmlns:a16="http://schemas.microsoft.com/office/drawing/2014/main" id="{63D34479-EB3B-A54F-8E50-D427D486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0 w 247"/>
                <a:gd name="T1" fmla="*/ 1 h 203"/>
                <a:gd name="T2" fmla="*/ 0 w 247"/>
                <a:gd name="T3" fmla="*/ 1 h 203"/>
                <a:gd name="T4" fmla="*/ 0 w 247"/>
                <a:gd name="T5" fmla="*/ 1 h 203"/>
                <a:gd name="T6" fmla="*/ 0 w 247"/>
                <a:gd name="T7" fmla="*/ 1 h 203"/>
                <a:gd name="T8" fmla="*/ 0 w 247"/>
                <a:gd name="T9" fmla="*/ 1 h 203"/>
                <a:gd name="T10" fmla="*/ 0 w 247"/>
                <a:gd name="T11" fmla="*/ 1 h 203"/>
                <a:gd name="T12" fmla="*/ 0 w 247"/>
                <a:gd name="T13" fmla="*/ 1 h 203"/>
                <a:gd name="T14" fmla="*/ 0 w 247"/>
                <a:gd name="T15" fmla="*/ 1 h 203"/>
                <a:gd name="T16" fmla="*/ 0 w 247"/>
                <a:gd name="T17" fmla="*/ 1 h 203"/>
                <a:gd name="T18" fmla="*/ 0 w 247"/>
                <a:gd name="T19" fmla="*/ 1 h 203"/>
                <a:gd name="T20" fmla="*/ 0 w 247"/>
                <a:gd name="T21" fmla="*/ 1 h 203"/>
                <a:gd name="T22" fmla="*/ 0 w 247"/>
                <a:gd name="T23" fmla="*/ 1 h 203"/>
                <a:gd name="T24" fmla="*/ 0 w 247"/>
                <a:gd name="T25" fmla="*/ 1 h 203"/>
                <a:gd name="T26" fmla="*/ 0 w 247"/>
                <a:gd name="T27" fmla="*/ 1 h 203"/>
                <a:gd name="T28" fmla="*/ 0 w 247"/>
                <a:gd name="T29" fmla="*/ 1 h 203"/>
                <a:gd name="T30" fmla="*/ 0 w 247"/>
                <a:gd name="T31" fmla="*/ 1 h 203"/>
                <a:gd name="T32" fmla="*/ 0 w 247"/>
                <a:gd name="T33" fmla="*/ 1 h 203"/>
                <a:gd name="T34" fmla="*/ 0 w 247"/>
                <a:gd name="T35" fmla="*/ 1 h 203"/>
                <a:gd name="T36" fmla="*/ 0 w 247"/>
                <a:gd name="T37" fmla="*/ 1 h 203"/>
                <a:gd name="T38" fmla="*/ 0 w 247"/>
                <a:gd name="T39" fmla="*/ 1 h 203"/>
                <a:gd name="T40" fmla="*/ 0 w 247"/>
                <a:gd name="T41" fmla="*/ 1 h 203"/>
                <a:gd name="T42" fmla="*/ 0 w 247"/>
                <a:gd name="T43" fmla="*/ 1 h 203"/>
                <a:gd name="T44" fmla="*/ 0 w 247"/>
                <a:gd name="T45" fmla="*/ 1 h 203"/>
                <a:gd name="T46" fmla="*/ 0 w 247"/>
                <a:gd name="T47" fmla="*/ 1 h 203"/>
                <a:gd name="T48" fmla="*/ 0 w 247"/>
                <a:gd name="T49" fmla="*/ 1 h 203"/>
                <a:gd name="T50" fmla="*/ 0 w 247"/>
                <a:gd name="T51" fmla="*/ 1 h 203"/>
                <a:gd name="T52" fmla="*/ 0 w 247"/>
                <a:gd name="T53" fmla="*/ 1 h 203"/>
                <a:gd name="T54" fmla="*/ 0 w 247"/>
                <a:gd name="T55" fmla="*/ 1 h 203"/>
                <a:gd name="T56" fmla="*/ 0 w 247"/>
                <a:gd name="T57" fmla="*/ 1 h 203"/>
                <a:gd name="T58" fmla="*/ 0 w 247"/>
                <a:gd name="T59" fmla="*/ 1 h 203"/>
                <a:gd name="T60" fmla="*/ 0 w 247"/>
                <a:gd name="T61" fmla="*/ 1 h 203"/>
                <a:gd name="T62" fmla="*/ 0 w 247"/>
                <a:gd name="T63" fmla="*/ 1 h 203"/>
                <a:gd name="T64" fmla="*/ 0 w 247"/>
                <a:gd name="T65" fmla="*/ 1 h 203"/>
                <a:gd name="T66" fmla="*/ 0 w 247"/>
                <a:gd name="T67" fmla="*/ 1 h 203"/>
                <a:gd name="T68" fmla="*/ 0 w 247"/>
                <a:gd name="T69" fmla="*/ 1 h 203"/>
                <a:gd name="T70" fmla="*/ 0 w 247"/>
                <a:gd name="T71" fmla="*/ 1 h 203"/>
                <a:gd name="T72" fmla="*/ 0 w 247"/>
                <a:gd name="T73" fmla="*/ 1 h 203"/>
                <a:gd name="T74" fmla="*/ 0 w 247"/>
                <a:gd name="T75" fmla="*/ 1 h 203"/>
                <a:gd name="T76" fmla="*/ 0 w 247"/>
                <a:gd name="T77" fmla="*/ 1 h 203"/>
                <a:gd name="T78" fmla="*/ 0 w 247"/>
                <a:gd name="T79" fmla="*/ 1 h 203"/>
                <a:gd name="T80" fmla="*/ 0 w 247"/>
                <a:gd name="T81" fmla="*/ 1 h 203"/>
                <a:gd name="T82" fmla="*/ 0 w 247"/>
                <a:gd name="T83" fmla="*/ 1 h 203"/>
                <a:gd name="T84" fmla="*/ 0 w 247"/>
                <a:gd name="T85" fmla="*/ 0 h 203"/>
                <a:gd name="T86" fmla="*/ 0 w 247"/>
                <a:gd name="T87" fmla="*/ 1 h 203"/>
                <a:gd name="T88" fmla="*/ 0 w 247"/>
                <a:gd name="T89" fmla="*/ 1 h 203"/>
                <a:gd name="T90" fmla="*/ 0 w 247"/>
                <a:gd name="T91" fmla="*/ 1 h 203"/>
                <a:gd name="T92" fmla="*/ 0 w 247"/>
                <a:gd name="T93" fmla="*/ 1 h 203"/>
                <a:gd name="T94" fmla="*/ 0 w 247"/>
                <a:gd name="T95" fmla="*/ 1 h 203"/>
                <a:gd name="T96" fmla="*/ 0 w 247"/>
                <a:gd name="T97" fmla="*/ 1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1" name="Freeform 50">
              <a:extLst>
                <a:ext uri="{FF2B5EF4-FFF2-40B4-BE49-F238E27FC236}">
                  <a16:creationId xmlns:a16="http://schemas.microsoft.com/office/drawing/2014/main" id="{FC106154-DD3F-D94C-BA5E-D1D4C0EA6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0 w 158"/>
                <a:gd name="T1" fmla="*/ 1 h 158"/>
                <a:gd name="T2" fmla="*/ 0 w 158"/>
                <a:gd name="T3" fmla="*/ 1 h 158"/>
                <a:gd name="T4" fmla="*/ 0 w 158"/>
                <a:gd name="T5" fmla="*/ 1 h 158"/>
                <a:gd name="T6" fmla="*/ 0 w 158"/>
                <a:gd name="T7" fmla="*/ 1 h 158"/>
                <a:gd name="T8" fmla="*/ 0 w 158"/>
                <a:gd name="T9" fmla="*/ 1 h 158"/>
                <a:gd name="T10" fmla="*/ 0 w 158"/>
                <a:gd name="T11" fmla="*/ 1 h 158"/>
                <a:gd name="T12" fmla="*/ 0 w 158"/>
                <a:gd name="T13" fmla="*/ 1 h 158"/>
                <a:gd name="T14" fmla="*/ 0 w 158"/>
                <a:gd name="T15" fmla="*/ 1 h 158"/>
                <a:gd name="T16" fmla="*/ 0 w 158"/>
                <a:gd name="T17" fmla="*/ 1 h 158"/>
                <a:gd name="T18" fmla="*/ 0 w 158"/>
                <a:gd name="T19" fmla="*/ 1 h 158"/>
                <a:gd name="T20" fmla="*/ 0 w 158"/>
                <a:gd name="T21" fmla="*/ 1 h 158"/>
                <a:gd name="T22" fmla="*/ 0 w 158"/>
                <a:gd name="T23" fmla="*/ 1 h 158"/>
                <a:gd name="T24" fmla="*/ 0 w 158"/>
                <a:gd name="T25" fmla="*/ 1 h 158"/>
                <a:gd name="T26" fmla="*/ 0 w 158"/>
                <a:gd name="T27" fmla="*/ 1 h 158"/>
                <a:gd name="T28" fmla="*/ 0 w 158"/>
                <a:gd name="T29" fmla="*/ 1 h 158"/>
                <a:gd name="T30" fmla="*/ 0 w 158"/>
                <a:gd name="T31" fmla="*/ 1 h 158"/>
                <a:gd name="T32" fmla="*/ 0 w 158"/>
                <a:gd name="T33" fmla="*/ 1 h 158"/>
                <a:gd name="T34" fmla="*/ 0 w 158"/>
                <a:gd name="T35" fmla="*/ 1 h 158"/>
                <a:gd name="T36" fmla="*/ 0 w 158"/>
                <a:gd name="T37" fmla="*/ 1 h 158"/>
                <a:gd name="T38" fmla="*/ 0 w 158"/>
                <a:gd name="T39" fmla="*/ 1 h 158"/>
                <a:gd name="T40" fmla="*/ 0 w 158"/>
                <a:gd name="T41" fmla="*/ 1 h 158"/>
                <a:gd name="T42" fmla="*/ 0 w 158"/>
                <a:gd name="T43" fmla="*/ 1 h 158"/>
                <a:gd name="T44" fmla="*/ 0 w 158"/>
                <a:gd name="T45" fmla="*/ 1 h 158"/>
                <a:gd name="T46" fmla="*/ 0 w 158"/>
                <a:gd name="T47" fmla="*/ 1 h 158"/>
                <a:gd name="T48" fmla="*/ 0 w 158"/>
                <a:gd name="T49" fmla="*/ 1 h 158"/>
                <a:gd name="T50" fmla="*/ 0 w 158"/>
                <a:gd name="T51" fmla="*/ 1 h 158"/>
                <a:gd name="T52" fmla="*/ 0 w 158"/>
                <a:gd name="T53" fmla="*/ 1 h 158"/>
                <a:gd name="T54" fmla="*/ 0 w 158"/>
                <a:gd name="T55" fmla="*/ 1 h 158"/>
                <a:gd name="T56" fmla="*/ 0 w 158"/>
                <a:gd name="T57" fmla="*/ 1 h 158"/>
                <a:gd name="T58" fmla="*/ 0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0 w 158"/>
                <a:gd name="T71" fmla="*/ 1 h 158"/>
                <a:gd name="T72" fmla="*/ 0 w 158"/>
                <a:gd name="T73" fmla="*/ 1 h 158"/>
                <a:gd name="T74" fmla="*/ 0 w 158"/>
                <a:gd name="T75" fmla="*/ 1 h 158"/>
                <a:gd name="T76" fmla="*/ 0 w 158"/>
                <a:gd name="T77" fmla="*/ 1 h 158"/>
                <a:gd name="T78" fmla="*/ 0 w 158"/>
                <a:gd name="T79" fmla="*/ 1 h 158"/>
                <a:gd name="T80" fmla="*/ 0 w 158"/>
                <a:gd name="T81" fmla="*/ 1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2" name="Freeform 51">
              <a:extLst>
                <a:ext uri="{FF2B5EF4-FFF2-40B4-BE49-F238E27FC236}">
                  <a16:creationId xmlns:a16="http://schemas.microsoft.com/office/drawing/2014/main" id="{DE1986A9-4622-7747-A236-7F265063F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0 w 399"/>
                <a:gd name="T1" fmla="*/ 1 h 331"/>
                <a:gd name="T2" fmla="*/ 0 w 399"/>
                <a:gd name="T3" fmla="*/ 1 h 331"/>
                <a:gd name="T4" fmla="*/ 0 w 399"/>
                <a:gd name="T5" fmla="*/ 1 h 331"/>
                <a:gd name="T6" fmla="*/ 0 w 399"/>
                <a:gd name="T7" fmla="*/ 1 h 331"/>
                <a:gd name="T8" fmla="*/ 0 w 399"/>
                <a:gd name="T9" fmla="*/ 1 h 331"/>
                <a:gd name="T10" fmla="*/ 0 w 399"/>
                <a:gd name="T11" fmla="*/ 1 h 331"/>
                <a:gd name="T12" fmla="*/ 0 w 399"/>
                <a:gd name="T13" fmla="*/ 1 h 331"/>
                <a:gd name="T14" fmla="*/ 0 w 399"/>
                <a:gd name="T15" fmla="*/ 1 h 331"/>
                <a:gd name="T16" fmla="*/ 0 w 399"/>
                <a:gd name="T17" fmla="*/ 1 h 331"/>
                <a:gd name="T18" fmla="*/ 0 w 399"/>
                <a:gd name="T19" fmla="*/ 1 h 331"/>
                <a:gd name="T20" fmla="*/ 0 w 399"/>
                <a:gd name="T21" fmla="*/ 1 h 331"/>
                <a:gd name="T22" fmla="*/ 0 w 399"/>
                <a:gd name="T23" fmla="*/ 1 h 331"/>
                <a:gd name="T24" fmla="*/ 0 w 399"/>
                <a:gd name="T25" fmla="*/ 1 h 331"/>
                <a:gd name="T26" fmla="*/ 0 w 399"/>
                <a:gd name="T27" fmla="*/ 1 h 331"/>
                <a:gd name="T28" fmla="*/ 0 w 399"/>
                <a:gd name="T29" fmla="*/ 1 h 331"/>
                <a:gd name="T30" fmla="*/ 0 w 399"/>
                <a:gd name="T31" fmla="*/ 1 h 331"/>
                <a:gd name="T32" fmla="*/ 0 w 399"/>
                <a:gd name="T33" fmla="*/ 1 h 331"/>
                <a:gd name="T34" fmla="*/ 0 w 399"/>
                <a:gd name="T35" fmla="*/ 1 h 331"/>
                <a:gd name="T36" fmla="*/ 0 w 399"/>
                <a:gd name="T37" fmla="*/ 1 h 331"/>
                <a:gd name="T38" fmla="*/ 0 w 399"/>
                <a:gd name="T39" fmla="*/ 1 h 331"/>
                <a:gd name="T40" fmla="*/ 0 w 399"/>
                <a:gd name="T41" fmla="*/ 1 h 331"/>
                <a:gd name="T42" fmla="*/ 0 w 399"/>
                <a:gd name="T43" fmla="*/ 1 h 331"/>
                <a:gd name="T44" fmla="*/ 0 w 399"/>
                <a:gd name="T45" fmla="*/ 1 h 331"/>
                <a:gd name="T46" fmla="*/ 0 w 399"/>
                <a:gd name="T47" fmla="*/ 1 h 331"/>
                <a:gd name="T48" fmla="*/ 0 w 399"/>
                <a:gd name="T49" fmla="*/ 1 h 331"/>
                <a:gd name="T50" fmla="*/ 0 w 399"/>
                <a:gd name="T51" fmla="*/ 1 h 331"/>
                <a:gd name="T52" fmla="*/ 0 w 399"/>
                <a:gd name="T53" fmla="*/ 1 h 331"/>
                <a:gd name="T54" fmla="*/ 0 w 399"/>
                <a:gd name="T55" fmla="*/ 1 h 331"/>
                <a:gd name="T56" fmla="*/ 0 w 399"/>
                <a:gd name="T57" fmla="*/ 1 h 331"/>
                <a:gd name="T58" fmla="*/ 0 w 399"/>
                <a:gd name="T59" fmla="*/ 1 h 331"/>
                <a:gd name="T60" fmla="*/ 0 w 399"/>
                <a:gd name="T61" fmla="*/ 1 h 331"/>
                <a:gd name="T62" fmla="*/ 0 w 399"/>
                <a:gd name="T63" fmla="*/ 1 h 331"/>
                <a:gd name="T64" fmla="*/ 0 w 399"/>
                <a:gd name="T65" fmla="*/ 1 h 331"/>
                <a:gd name="T66" fmla="*/ 0 w 399"/>
                <a:gd name="T67" fmla="*/ 1 h 331"/>
                <a:gd name="T68" fmla="*/ 0 w 399"/>
                <a:gd name="T69" fmla="*/ 1 h 331"/>
                <a:gd name="T70" fmla="*/ 0 w 399"/>
                <a:gd name="T71" fmla="*/ 1 h 331"/>
                <a:gd name="T72" fmla="*/ 0 w 399"/>
                <a:gd name="T73" fmla="*/ 1 h 331"/>
                <a:gd name="T74" fmla="*/ 0 w 399"/>
                <a:gd name="T75" fmla="*/ 1 h 331"/>
                <a:gd name="T76" fmla="*/ 0 w 399"/>
                <a:gd name="T77" fmla="*/ 1 h 331"/>
                <a:gd name="T78" fmla="*/ 0 w 399"/>
                <a:gd name="T79" fmla="*/ 1 h 331"/>
                <a:gd name="T80" fmla="*/ 0 w 399"/>
                <a:gd name="T81" fmla="*/ 0 h 331"/>
                <a:gd name="T82" fmla="*/ 0 w 399"/>
                <a:gd name="T83" fmla="*/ 1 h 331"/>
                <a:gd name="T84" fmla="*/ 0 w 399"/>
                <a:gd name="T85" fmla="*/ 1 h 331"/>
                <a:gd name="T86" fmla="*/ 0 w 399"/>
                <a:gd name="T87" fmla="*/ 1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3" name="Freeform 52">
              <a:extLst>
                <a:ext uri="{FF2B5EF4-FFF2-40B4-BE49-F238E27FC236}">
                  <a16:creationId xmlns:a16="http://schemas.microsoft.com/office/drawing/2014/main" id="{E0CC4635-E988-AC47-B23B-5185C6BD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0 w 350"/>
                <a:gd name="T1" fmla="*/ 0 h 221"/>
                <a:gd name="T2" fmla="*/ 0 w 350"/>
                <a:gd name="T3" fmla="*/ 0 h 221"/>
                <a:gd name="T4" fmla="*/ 0 w 350"/>
                <a:gd name="T5" fmla="*/ 0 h 221"/>
                <a:gd name="T6" fmla="*/ 0 w 350"/>
                <a:gd name="T7" fmla="*/ 0 h 221"/>
                <a:gd name="T8" fmla="*/ 0 w 350"/>
                <a:gd name="T9" fmla="*/ 0 h 221"/>
                <a:gd name="T10" fmla="*/ 0 w 350"/>
                <a:gd name="T11" fmla="*/ 0 h 221"/>
                <a:gd name="T12" fmla="*/ 0 w 350"/>
                <a:gd name="T13" fmla="*/ 0 h 221"/>
                <a:gd name="T14" fmla="*/ 0 w 350"/>
                <a:gd name="T15" fmla="*/ 0 h 221"/>
                <a:gd name="T16" fmla="*/ 0 w 350"/>
                <a:gd name="T17" fmla="*/ 0 h 221"/>
                <a:gd name="T18" fmla="*/ 0 w 350"/>
                <a:gd name="T19" fmla="*/ 0 h 221"/>
                <a:gd name="T20" fmla="*/ 0 w 350"/>
                <a:gd name="T21" fmla="*/ 0 h 221"/>
                <a:gd name="T22" fmla="*/ 0 w 350"/>
                <a:gd name="T23" fmla="*/ 0 h 221"/>
                <a:gd name="T24" fmla="*/ 0 w 350"/>
                <a:gd name="T25" fmla="*/ 0 h 221"/>
                <a:gd name="T26" fmla="*/ 0 w 350"/>
                <a:gd name="T27" fmla="*/ 0 h 221"/>
                <a:gd name="T28" fmla="*/ 0 w 350"/>
                <a:gd name="T29" fmla="*/ 0 h 221"/>
                <a:gd name="T30" fmla="*/ 0 w 350"/>
                <a:gd name="T31" fmla="*/ 0 h 221"/>
                <a:gd name="T32" fmla="*/ 0 w 350"/>
                <a:gd name="T33" fmla="*/ 0 h 221"/>
                <a:gd name="T34" fmla="*/ 0 w 350"/>
                <a:gd name="T35" fmla="*/ 0 h 221"/>
                <a:gd name="T36" fmla="*/ 0 w 350"/>
                <a:gd name="T37" fmla="*/ 0 h 221"/>
                <a:gd name="T38" fmla="*/ 0 w 350"/>
                <a:gd name="T39" fmla="*/ 0 h 221"/>
                <a:gd name="T40" fmla="*/ 0 w 350"/>
                <a:gd name="T41" fmla="*/ 0 h 221"/>
                <a:gd name="T42" fmla="*/ 0 w 350"/>
                <a:gd name="T43" fmla="*/ 0 h 221"/>
                <a:gd name="T44" fmla="*/ 0 w 350"/>
                <a:gd name="T45" fmla="*/ 0 h 221"/>
                <a:gd name="T46" fmla="*/ 0 w 350"/>
                <a:gd name="T47" fmla="*/ 0 h 221"/>
                <a:gd name="T48" fmla="*/ 0 w 350"/>
                <a:gd name="T49" fmla="*/ 0 h 221"/>
                <a:gd name="T50" fmla="*/ 0 w 350"/>
                <a:gd name="T51" fmla="*/ 0 h 221"/>
                <a:gd name="T52" fmla="*/ 0 w 350"/>
                <a:gd name="T53" fmla="*/ 0 h 221"/>
                <a:gd name="T54" fmla="*/ 0 w 350"/>
                <a:gd name="T55" fmla="*/ 0 h 221"/>
                <a:gd name="T56" fmla="*/ 0 w 350"/>
                <a:gd name="T57" fmla="*/ 0 h 221"/>
                <a:gd name="T58" fmla="*/ 0 w 350"/>
                <a:gd name="T59" fmla="*/ 0 h 221"/>
                <a:gd name="T60" fmla="*/ 0 w 350"/>
                <a:gd name="T61" fmla="*/ 0 h 221"/>
                <a:gd name="T62" fmla="*/ 0 w 350"/>
                <a:gd name="T63" fmla="*/ 0 h 221"/>
                <a:gd name="T64" fmla="*/ 0 w 350"/>
                <a:gd name="T65" fmla="*/ 0 h 221"/>
                <a:gd name="T66" fmla="*/ 0 w 350"/>
                <a:gd name="T67" fmla="*/ 0 h 221"/>
                <a:gd name="T68" fmla="*/ 0 w 350"/>
                <a:gd name="T69" fmla="*/ 0 h 221"/>
                <a:gd name="T70" fmla="*/ 0 w 350"/>
                <a:gd name="T71" fmla="*/ 0 h 221"/>
                <a:gd name="T72" fmla="*/ 0 w 350"/>
                <a:gd name="T73" fmla="*/ 0 h 221"/>
                <a:gd name="T74" fmla="*/ 0 w 350"/>
                <a:gd name="T75" fmla="*/ 0 h 221"/>
                <a:gd name="T76" fmla="*/ 0 w 350"/>
                <a:gd name="T77" fmla="*/ 0 h 221"/>
                <a:gd name="T78" fmla="*/ 0 w 350"/>
                <a:gd name="T79" fmla="*/ 0 h 221"/>
                <a:gd name="T80" fmla="*/ 0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0 w 350"/>
                <a:gd name="T95" fmla="*/ 0 h 221"/>
                <a:gd name="T96" fmla="*/ 0 w 350"/>
                <a:gd name="T97" fmla="*/ 0 h 221"/>
                <a:gd name="T98" fmla="*/ 0 w 350"/>
                <a:gd name="T99" fmla="*/ 0 h 221"/>
                <a:gd name="T100" fmla="*/ 0 w 350"/>
                <a:gd name="T101" fmla="*/ 0 h 221"/>
                <a:gd name="T102" fmla="*/ 0 w 350"/>
                <a:gd name="T103" fmla="*/ 0 h 221"/>
                <a:gd name="T104" fmla="*/ 0 w 350"/>
                <a:gd name="T105" fmla="*/ 0 h 221"/>
                <a:gd name="T106" fmla="*/ 0 w 350"/>
                <a:gd name="T107" fmla="*/ 0 h 221"/>
                <a:gd name="T108" fmla="*/ 0 w 350"/>
                <a:gd name="T109" fmla="*/ 0 h 221"/>
                <a:gd name="T110" fmla="*/ 0 w 350"/>
                <a:gd name="T111" fmla="*/ 0 h 221"/>
                <a:gd name="T112" fmla="*/ 0 w 350"/>
                <a:gd name="T113" fmla="*/ 0 h 221"/>
                <a:gd name="T114" fmla="*/ 0 w 350"/>
                <a:gd name="T115" fmla="*/ 0 h 221"/>
                <a:gd name="T116" fmla="*/ 0 w 350"/>
                <a:gd name="T117" fmla="*/ 0 h 221"/>
                <a:gd name="T118" fmla="*/ 0 w 350"/>
                <a:gd name="T119" fmla="*/ 0 h 221"/>
                <a:gd name="T120" fmla="*/ 0 w 350"/>
                <a:gd name="T121" fmla="*/ 0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4" name="Freeform 53">
              <a:extLst>
                <a:ext uri="{FF2B5EF4-FFF2-40B4-BE49-F238E27FC236}">
                  <a16:creationId xmlns:a16="http://schemas.microsoft.com/office/drawing/2014/main" id="{56F5483A-71C5-A844-B149-ED5310DE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 h 208"/>
                <a:gd name="T2" fmla="*/ 0 w 142"/>
                <a:gd name="T3" fmla="*/ 1 h 208"/>
                <a:gd name="T4" fmla="*/ 0 w 142"/>
                <a:gd name="T5" fmla="*/ 1 h 208"/>
                <a:gd name="T6" fmla="*/ 0 w 142"/>
                <a:gd name="T7" fmla="*/ 1 h 208"/>
                <a:gd name="T8" fmla="*/ 0 w 142"/>
                <a:gd name="T9" fmla="*/ 1 h 208"/>
                <a:gd name="T10" fmla="*/ 0 w 142"/>
                <a:gd name="T11" fmla="*/ 1 h 208"/>
                <a:gd name="T12" fmla="*/ 0 w 142"/>
                <a:gd name="T13" fmla="*/ 1 h 208"/>
                <a:gd name="T14" fmla="*/ 0 w 142"/>
                <a:gd name="T15" fmla="*/ 1 h 208"/>
                <a:gd name="T16" fmla="*/ 0 w 142"/>
                <a:gd name="T17" fmla="*/ 1 h 208"/>
                <a:gd name="T18" fmla="*/ 0 w 142"/>
                <a:gd name="T19" fmla="*/ 1 h 208"/>
                <a:gd name="T20" fmla="*/ 0 w 142"/>
                <a:gd name="T21" fmla="*/ 1 h 208"/>
                <a:gd name="T22" fmla="*/ 0 w 142"/>
                <a:gd name="T23" fmla="*/ 1 h 208"/>
                <a:gd name="T24" fmla="*/ 0 w 142"/>
                <a:gd name="T25" fmla="*/ 1 h 208"/>
                <a:gd name="T26" fmla="*/ 0 w 142"/>
                <a:gd name="T27" fmla="*/ 1 h 208"/>
                <a:gd name="T28" fmla="*/ 0 w 142"/>
                <a:gd name="T29" fmla="*/ 1 h 208"/>
                <a:gd name="T30" fmla="*/ 0 w 142"/>
                <a:gd name="T31" fmla="*/ 1 h 208"/>
                <a:gd name="T32" fmla="*/ 0 w 142"/>
                <a:gd name="T33" fmla="*/ 1 h 208"/>
                <a:gd name="T34" fmla="*/ 0 w 142"/>
                <a:gd name="T35" fmla="*/ 1 h 208"/>
                <a:gd name="T36" fmla="*/ 0 w 142"/>
                <a:gd name="T37" fmla="*/ 1 h 208"/>
                <a:gd name="T38" fmla="*/ 0 w 142"/>
                <a:gd name="T39" fmla="*/ 1 h 208"/>
                <a:gd name="T40" fmla="*/ 0 w 142"/>
                <a:gd name="T41" fmla="*/ 1 h 208"/>
                <a:gd name="T42" fmla="*/ 0 w 142"/>
                <a:gd name="T43" fmla="*/ 1 h 208"/>
                <a:gd name="T44" fmla="*/ 0 w 142"/>
                <a:gd name="T45" fmla="*/ 1 h 208"/>
                <a:gd name="T46" fmla="*/ 0 w 142"/>
                <a:gd name="T47" fmla="*/ 1 h 208"/>
                <a:gd name="T48" fmla="*/ 0 w 142"/>
                <a:gd name="T49" fmla="*/ 1 h 208"/>
                <a:gd name="T50" fmla="*/ 0 w 142"/>
                <a:gd name="T51" fmla="*/ 1 h 208"/>
                <a:gd name="T52" fmla="*/ 0 w 142"/>
                <a:gd name="T53" fmla="*/ 1 h 208"/>
                <a:gd name="T54" fmla="*/ 0 w 142"/>
                <a:gd name="T55" fmla="*/ 1 h 208"/>
                <a:gd name="T56" fmla="*/ 0 w 142"/>
                <a:gd name="T57" fmla="*/ 1 h 208"/>
                <a:gd name="T58" fmla="*/ 0 w 142"/>
                <a:gd name="T59" fmla="*/ 1 h 208"/>
                <a:gd name="T60" fmla="*/ 0 w 142"/>
                <a:gd name="T61" fmla="*/ 1 h 208"/>
                <a:gd name="T62" fmla="*/ 0 w 142"/>
                <a:gd name="T63" fmla="*/ 1 h 208"/>
                <a:gd name="T64" fmla="*/ 0 w 142"/>
                <a:gd name="T65" fmla="*/ 1 h 208"/>
                <a:gd name="T66" fmla="*/ 0 w 142"/>
                <a:gd name="T67" fmla="*/ 0 h 208"/>
                <a:gd name="T68" fmla="*/ 0 w 142"/>
                <a:gd name="T69" fmla="*/ 1 h 208"/>
                <a:gd name="T70" fmla="*/ 0 w 142"/>
                <a:gd name="T71" fmla="*/ 1 h 208"/>
                <a:gd name="T72" fmla="*/ 0 w 142"/>
                <a:gd name="T73" fmla="*/ 1 h 208"/>
                <a:gd name="T74" fmla="*/ 0 w 142"/>
                <a:gd name="T75" fmla="*/ 1 h 208"/>
                <a:gd name="T76" fmla="*/ 0 w 142"/>
                <a:gd name="T77" fmla="*/ 1 h 208"/>
                <a:gd name="T78" fmla="*/ 0 w 142"/>
                <a:gd name="T79" fmla="*/ 1 h 208"/>
                <a:gd name="T80" fmla="*/ 0 w 142"/>
                <a:gd name="T81" fmla="*/ 1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5" name="Freeform 54">
              <a:extLst>
                <a:ext uri="{FF2B5EF4-FFF2-40B4-BE49-F238E27FC236}">
                  <a16:creationId xmlns:a16="http://schemas.microsoft.com/office/drawing/2014/main" id="{1875AC79-EE90-0743-A5AF-13DC1B8EB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0 w 304"/>
                <a:gd name="T1" fmla="*/ 1 h 272"/>
                <a:gd name="T2" fmla="*/ 0 w 304"/>
                <a:gd name="T3" fmla="*/ 1 h 272"/>
                <a:gd name="T4" fmla="*/ 0 w 304"/>
                <a:gd name="T5" fmla="*/ 1 h 272"/>
                <a:gd name="T6" fmla="*/ 0 w 304"/>
                <a:gd name="T7" fmla="*/ 1 h 272"/>
                <a:gd name="T8" fmla="*/ 0 w 304"/>
                <a:gd name="T9" fmla="*/ 1 h 272"/>
                <a:gd name="T10" fmla="*/ 0 w 304"/>
                <a:gd name="T11" fmla="*/ 1 h 272"/>
                <a:gd name="T12" fmla="*/ 0 w 304"/>
                <a:gd name="T13" fmla="*/ 1 h 272"/>
                <a:gd name="T14" fmla="*/ 0 w 304"/>
                <a:gd name="T15" fmla="*/ 1 h 272"/>
                <a:gd name="T16" fmla="*/ 0 w 304"/>
                <a:gd name="T17" fmla="*/ 1 h 272"/>
                <a:gd name="T18" fmla="*/ 0 w 304"/>
                <a:gd name="T19" fmla="*/ 1 h 272"/>
                <a:gd name="T20" fmla="*/ 0 w 304"/>
                <a:gd name="T21" fmla="*/ 1 h 272"/>
                <a:gd name="T22" fmla="*/ 0 w 304"/>
                <a:gd name="T23" fmla="*/ 1 h 272"/>
                <a:gd name="T24" fmla="*/ 0 w 304"/>
                <a:gd name="T25" fmla="*/ 1 h 272"/>
                <a:gd name="T26" fmla="*/ 0 w 304"/>
                <a:gd name="T27" fmla="*/ 1 h 272"/>
                <a:gd name="T28" fmla="*/ 0 w 304"/>
                <a:gd name="T29" fmla="*/ 1 h 272"/>
                <a:gd name="T30" fmla="*/ 0 w 304"/>
                <a:gd name="T31" fmla="*/ 1 h 272"/>
                <a:gd name="T32" fmla="*/ 0 w 304"/>
                <a:gd name="T33" fmla="*/ 1 h 272"/>
                <a:gd name="T34" fmla="*/ 0 w 304"/>
                <a:gd name="T35" fmla="*/ 1 h 272"/>
                <a:gd name="T36" fmla="*/ 0 w 304"/>
                <a:gd name="T37" fmla="*/ 1 h 272"/>
                <a:gd name="T38" fmla="*/ 0 w 304"/>
                <a:gd name="T39" fmla="*/ 1 h 272"/>
                <a:gd name="T40" fmla="*/ 0 w 304"/>
                <a:gd name="T41" fmla="*/ 1 h 272"/>
                <a:gd name="T42" fmla="*/ 0 w 304"/>
                <a:gd name="T43" fmla="*/ 1 h 272"/>
                <a:gd name="T44" fmla="*/ 0 w 304"/>
                <a:gd name="T45" fmla="*/ 1 h 272"/>
                <a:gd name="T46" fmla="*/ 0 w 304"/>
                <a:gd name="T47" fmla="*/ 1 h 272"/>
                <a:gd name="T48" fmla="*/ 0 w 304"/>
                <a:gd name="T49" fmla="*/ 1 h 272"/>
                <a:gd name="T50" fmla="*/ 0 w 304"/>
                <a:gd name="T51" fmla="*/ 1 h 272"/>
                <a:gd name="T52" fmla="*/ 0 w 304"/>
                <a:gd name="T53" fmla="*/ 1 h 272"/>
                <a:gd name="T54" fmla="*/ 0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0 w 304"/>
                <a:gd name="T65" fmla="*/ 1 h 272"/>
                <a:gd name="T66" fmla="*/ 0 w 304"/>
                <a:gd name="T67" fmla="*/ 1 h 272"/>
                <a:gd name="T68" fmla="*/ 0 w 304"/>
                <a:gd name="T69" fmla="*/ 1 h 272"/>
                <a:gd name="T70" fmla="*/ 0 w 304"/>
                <a:gd name="T71" fmla="*/ 1 h 272"/>
                <a:gd name="T72" fmla="*/ 0 w 304"/>
                <a:gd name="T73" fmla="*/ 1 h 272"/>
                <a:gd name="T74" fmla="*/ 0 w 304"/>
                <a:gd name="T75" fmla="*/ 1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6" name="Freeform 55">
              <a:extLst>
                <a:ext uri="{FF2B5EF4-FFF2-40B4-BE49-F238E27FC236}">
                  <a16:creationId xmlns:a16="http://schemas.microsoft.com/office/drawing/2014/main" id="{03B57436-1AA9-0943-A148-AE06B0DBA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1 h 164"/>
                <a:gd name="T20" fmla="*/ 0 w 103"/>
                <a:gd name="T21" fmla="*/ 1 h 164"/>
                <a:gd name="T22" fmla="*/ 0 w 103"/>
                <a:gd name="T23" fmla="*/ 1 h 164"/>
                <a:gd name="T24" fmla="*/ 0 w 103"/>
                <a:gd name="T25" fmla="*/ 1 h 164"/>
                <a:gd name="T26" fmla="*/ 0 w 103"/>
                <a:gd name="T27" fmla="*/ 1 h 164"/>
                <a:gd name="T28" fmla="*/ 0 w 103"/>
                <a:gd name="T29" fmla="*/ 1 h 164"/>
                <a:gd name="T30" fmla="*/ 0 w 103"/>
                <a:gd name="T31" fmla="*/ 1 h 164"/>
                <a:gd name="T32" fmla="*/ 0 w 103"/>
                <a:gd name="T33" fmla="*/ 1 h 164"/>
                <a:gd name="T34" fmla="*/ 0 w 103"/>
                <a:gd name="T35" fmla="*/ 1 h 164"/>
                <a:gd name="T36" fmla="*/ 0 w 103"/>
                <a:gd name="T37" fmla="*/ 1 h 164"/>
                <a:gd name="T38" fmla="*/ 0 w 103"/>
                <a:gd name="T39" fmla="*/ 1 h 164"/>
                <a:gd name="T40" fmla="*/ 0 w 103"/>
                <a:gd name="T41" fmla="*/ 1 h 164"/>
                <a:gd name="T42" fmla="*/ 0 w 103"/>
                <a:gd name="T43" fmla="*/ 1 h 164"/>
                <a:gd name="T44" fmla="*/ 0 w 103"/>
                <a:gd name="T45" fmla="*/ 1 h 164"/>
                <a:gd name="T46" fmla="*/ 0 w 103"/>
                <a:gd name="T47" fmla="*/ 1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7" name="Freeform 56">
              <a:extLst>
                <a:ext uri="{FF2B5EF4-FFF2-40B4-BE49-F238E27FC236}">
                  <a16:creationId xmlns:a16="http://schemas.microsoft.com/office/drawing/2014/main" id="{7BEF6803-AC5F-3549-8993-E3DC3C47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1 h 82"/>
                <a:gd name="T20" fmla="*/ 0 w 54"/>
                <a:gd name="T21" fmla="*/ 1 h 82"/>
                <a:gd name="T22" fmla="*/ 0 w 54"/>
                <a:gd name="T23" fmla="*/ 1 h 82"/>
                <a:gd name="T24" fmla="*/ 0 w 54"/>
                <a:gd name="T25" fmla="*/ 1 h 82"/>
                <a:gd name="T26" fmla="*/ 0 w 54"/>
                <a:gd name="T27" fmla="*/ 1 h 82"/>
                <a:gd name="T28" fmla="*/ 0 w 54"/>
                <a:gd name="T29" fmla="*/ 1 h 82"/>
                <a:gd name="T30" fmla="*/ 0 w 54"/>
                <a:gd name="T31" fmla="*/ 1 h 82"/>
                <a:gd name="T32" fmla="*/ 0 w 54"/>
                <a:gd name="T33" fmla="*/ 1 h 82"/>
                <a:gd name="T34" fmla="*/ 0 w 54"/>
                <a:gd name="T35" fmla="*/ 1 h 82"/>
                <a:gd name="T36" fmla="*/ 0 w 54"/>
                <a:gd name="T37" fmla="*/ 1 h 82"/>
                <a:gd name="T38" fmla="*/ 0 w 54"/>
                <a:gd name="T39" fmla="*/ 1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8" name="Freeform 57">
              <a:extLst>
                <a:ext uri="{FF2B5EF4-FFF2-40B4-BE49-F238E27FC236}">
                  <a16:creationId xmlns:a16="http://schemas.microsoft.com/office/drawing/2014/main" id="{122B3014-8126-2E4C-9F48-4C439AED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1 h 47"/>
                <a:gd name="T30" fmla="*/ 0 w 46"/>
                <a:gd name="T31" fmla="*/ 1 h 47"/>
                <a:gd name="T32" fmla="*/ 0 w 46"/>
                <a:gd name="T33" fmla="*/ 1 h 47"/>
                <a:gd name="T34" fmla="*/ 0 w 46"/>
                <a:gd name="T35" fmla="*/ 1 h 47"/>
                <a:gd name="T36" fmla="*/ 0 w 46"/>
                <a:gd name="T37" fmla="*/ 1 h 47"/>
                <a:gd name="T38" fmla="*/ 0 w 46"/>
                <a:gd name="T39" fmla="*/ 1 h 47"/>
                <a:gd name="T40" fmla="*/ 0 w 46"/>
                <a:gd name="T41" fmla="*/ 1 h 47"/>
                <a:gd name="T42" fmla="*/ 0 w 46"/>
                <a:gd name="T43" fmla="*/ 1 h 47"/>
                <a:gd name="T44" fmla="*/ 0 w 46"/>
                <a:gd name="T45" fmla="*/ 1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39" name="Freeform 58">
              <a:extLst>
                <a:ext uri="{FF2B5EF4-FFF2-40B4-BE49-F238E27FC236}">
                  <a16:creationId xmlns:a16="http://schemas.microsoft.com/office/drawing/2014/main" id="{B77591B2-DA63-0D45-A447-3FB7A311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0 w 63"/>
                <a:gd name="T1" fmla="*/ 1 h 31"/>
                <a:gd name="T2" fmla="*/ 0 w 63"/>
                <a:gd name="T3" fmla="*/ 1 h 31"/>
                <a:gd name="T4" fmla="*/ 0 w 63"/>
                <a:gd name="T5" fmla="*/ 1 h 31"/>
                <a:gd name="T6" fmla="*/ 0 w 63"/>
                <a:gd name="T7" fmla="*/ 1 h 31"/>
                <a:gd name="T8" fmla="*/ 0 w 63"/>
                <a:gd name="T9" fmla="*/ 1 h 31"/>
                <a:gd name="T10" fmla="*/ 0 w 63"/>
                <a:gd name="T11" fmla="*/ 1 h 31"/>
                <a:gd name="T12" fmla="*/ 0 w 63"/>
                <a:gd name="T13" fmla="*/ 1 h 31"/>
                <a:gd name="T14" fmla="*/ 0 w 63"/>
                <a:gd name="T15" fmla="*/ 0 h 31"/>
                <a:gd name="T16" fmla="*/ 0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1 h 31"/>
                <a:gd name="T30" fmla="*/ 0 w 63"/>
                <a:gd name="T31" fmla="*/ 1 h 31"/>
                <a:gd name="T32" fmla="*/ 0 w 63"/>
                <a:gd name="T33" fmla="*/ 1 h 31"/>
                <a:gd name="T34" fmla="*/ 0 w 63"/>
                <a:gd name="T35" fmla="*/ 1 h 31"/>
                <a:gd name="T36" fmla="*/ 0 w 63"/>
                <a:gd name="T37" fmla="*/ 1 h 31"/>
                <a:gd name="T38" fmla="*/ 0 w 63"/>
                <a:gd name="T39" fmla="*/ 1 h 31"/>
                <a:gd name="T40" fmla="*/ 0 w 63"/>
                <a:gd name="T41" fmla="*/ 1 h 31"/>
                <a:gd name="T42" fmla="*/ 0 w 63"/>
                <a:gd name="T43" fmla="*/ 1 h 31"/>
                <a:gd name="T44" fmla="*/ 0 w 63"/>
                <a:gd name="T45" fmla="*/ 1 h 31"/>
                <a:gd name="T46" fmla="*/ 0 w 63"/>
                <a:gd name="T47" fmla="*/ 1 h 31"/>
                <a:gd name="T48" fmla="*/ 0 w 63"/>
                <a:gd name="T49" fmla="*/ 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40" name="Freeform 59">
              <a:extLst>
                <a:ext uri="{FF2B5EF4-FFF2-40B4-BE49-F238E27FC236}">
                  <a16:creationId xmlns:a16="http://schemas.microsoft.com/office/drawing/2014/main" id="{82D427FD-904B-DA45-81CD-28B9C515D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0 w 245"/>
                <a:gd name="T1" fmla="*/ 1 h 206"/>
                <a:gd name="T2" fmla="*/ 0 w 245"/>
                <a:gd name="T3" fmla="*/ 1 h 206"/>
                <a:gd name="T4" fmla="*/ 0 w 245"/>
                <a:gd name="T5" fmla="*/ 1 h 206"/>
                <a:gd name="T6" fmla="*/ 0 w 245"/>
                <a:gd name="T7" fmla="*/ 1 h 206"/>
                <a:gd name="T8" fmla="*/ 0 w 245"/>
                <a:gd name="T9" fmla="*/ 1 h 206"/>
                <a:gd name="T10" fmla="*/ 0 w 245"/>
                <a:gd name="T11" fmla="*/ 1 h 206"/>
                <a:gd name="T12" fmla="*/ 0 w 245"/>
                <a:gd name="T13" fmla="*/ 1 h 206"/>
                <a:gd name="T14" fmla="*/ 0 w 245"/>
                <a:gd name="T15" fmla="*/ 1 h 206"/>
                <a:gd name="T16" fmla="*/ 0 w 245"/>
                <a:gd name="T17" fmla="*/ 1 h 206"/>
                <a:gd name="T18" fmla="*/ 0 w 245"/>
                <a:gd name="T19" fmla="*/ 1 h 206"/>
                <a:gd name="T20" fmla="*/ 0 w 245"/>
                <a:gd name="T21" fmla="*/ 1 h 206"/>
                <a:gd name="T22" fmla="*/ 0 w 245"/>
                <a:gd name="T23" fmla="*/ 1 h 206"/>
                <a:gd name="T24" fmla="*/ 0 w 245"/>
                <a:gd name="T25" fmla="*/ 1 h 206"/>
                <a:gd name="T26" fmla="*/ 0 w 245"/>
                <a:gd name="T27" fmla="*/ 1 h 206"/>
                <a:gd name="T28" fmla="*/ 0 w 245"/>
                <a:gd name="T29" fmla="*/ 1 h 206"/>
                <a:gd name="T30" fmla="*/ 0 w 245"/>
                <a:gd name="T31" fmla="*/ 1 h 206"/>
                <a:gd name="T32" fmla="*/ 0 w 245"/>
                <a:gd name="T33" fmla="*/ 1 h 206"/>
                <a:gd name="T34" fmla="*/ 0 w 245"/>
                <a:gd name="T35" fmla="*/ 1 h 206"/>
                <a:gd name="T36" fmla="*/ 0 w 245"/>
                <a:gd name="T37" fmla="*/ 1 h 206"/>
                <a:gd name="T38" fmla="*/ 0 w 245"/>
                <a:gd name="T39" fmla="*/ 1 h 206"/>
                <a:gd name="T40" fmla="*/ 0 w 245"/>
                <a:gd name="T41" fmla="*/ 1 h 206"/>
                <a:gd name="T42" fmla="*/ 0 w 245"/>
                <a:gd name="T43" fmla="*/ 1 h 206"/>
                <a:gd name="T44" fmla="*/ 0 w 245"/>
                <a:gd name="T45" fmla="*/ 1 h 206"/>
                <a:gd name="T46" fmla="*/ 0 w 245"/>
                <a:gd name="T47" fmla="*/ 1 h 206"/>
                <a:gd name="T48" fmla="*/ 0 w 245"/>
                <a:gd name="T49" fmla="*/ 1 h 206"/>
                <a:gd name="T50" fmla="*/ 0 w 245"/>
                <a:gd name="T51" fmla="*/ 1 h 206"/>
                <a:gd name="T52" fmla="*/ 0 w 245"/>
                <a:gd name="T53" fmla="*/ 1 h 206"/>
                <a:gd name="T54" fmla="*/ 0 w 245"/>
                <a:gd name="T55" fmla="*/ 1 h 206"/>
                <a:gd name="T56" fmla="*/ 0 w 245"/>
                <a:gd name="T57" fmla="*/ 1 h 206"/>
                <a:gd name="T58" fmla="*/ 0 w 245"/>
                <a:gd name="T59" fmla="*/ 1 h 206"/>
                <a:gd name="T60" fmla="*/ 0 w 245"/>
                <a:gd name="T61" fmla="*/ 1 h 206"/>
                <a:gd name="T62" fmla="*/ 0 w 245"/>
                <a:gd name="T63" fmla="*/ 1 h 206"/>
                <a:gd name="T64" fmla="*/ 0 w 245"/>
                <a:gd name="T65" fmla="*/ 1 h 206"/>
                <a:gd name="T66" fmla="*/ 0 w 245"/>
                <a:gd name="T67" fmla="*/ 1 h 206"/>
                <a:gd name="T68" fmla="*/ 0 w 245"/>
                <a:gd name="T69" fmla="*/ 1 h 206"/>
                <a:gd name="T70" fmla="*/ 0 w 245"/>
                <a:gd name="T71" fmla="*/ 1 h 206"/>
                <a:gd name="T72" fmla="*/ 0 w 245"/>
                <a:gd name="T73" fmla="*/ 1 h 206"/>
                <a:gd name="T74" fmla="*/ 0 w 245"/>
                <a:gd name="T75" fmla="*/ 1 h 206"/>
                <a:gd name="T76" fmla="*/ 0 w 245"/>
                <a:gd name="T77" fmla="*/ 1 h 206"/>
                <a:gd name="T78" fmla="*/ 0 w 245"/>
                <a:gd name="T79" fmla="*/ 1 h 206"/>
                <a:gd name="T80" fmla="*/ 0 w 245"/>
                <a:gd name="T81" fmla="*/ 1 h 206"/>
                <a:gd name="T82" fmla="*/ 0 w 245"/>
                <a:gd name="T83" fmla="*/ 1 h 206"/>
                <a:gd name="T84" fmla="*/ 0 w 245"/>
                <a:gd name="T85" fmla="*/ 1 h 206"/>
                <a:gd name="T86" fmla="*/ 0 w 245"/>
                <a:gd name="T87" fmla="*/ 1 h 206"/>
                <a:gd name="T88" fmla="*/ 0 w 245"/>
                <a:gd name="T89" fmla="*/ 1 h 206"/>
                <a:gd name="T90" fmla="*/ 0 w 245"/>
                <a:gd name="T91" fmla="*/ 1 h 206"/>
                <a:gd name="T92" fmla="*/ 0 w 245"/>
                <a:gd name="T93" fmla="*/ 1 h 206"/>
                <a:gd name="T94" fmla="*/ 0 w 245"/>
                <a:gd name="T95" fmla="*/ 1 h 206"/>
                <a:gd name="T96" fmla="*/ 0 w 245"/>
                <a:gd name="T97" fmla="*/ 1 h 206"/>
                <a:gd name="T98" fmla="*/ 0 w 245"/>
                <a:gd name="T99" fmla="*/ 1 h 206"/>
                <a:gd name="T100" fmla="*/ 0 w 245"/>
                <a:gd name="T101" fmla="*/ 1 h 206"/>
                <a:gd name="T102" fmla="*/ 0 w 245"/>
                <a:gd name="T103" fmla="*/ 1 h 206"/>
                <a:gd name="T104" fmla="*/ 0 w 245"/>
                <a:gd name="T105" fmla="*/ 1 h 206"/>
                <a:gd name="T106" fmla="*/ 0 w 245"/>
                <a:gd name="T107" fmla="*/ 1 h 206"/>
                <a:gd name="T108" fmla="*/ 0 w 245"/>
                <a:gd name="T109" fmla="*/ 0 h 206"/>
                <a:gd name="T110" fmla="*/ 0 w 245"/>
                <a:gd name="T111" fmla="*/ 1 h 206"/>
                <a:gd name="T112" fmla="*/ 0 w 245"/>
                <a:gd name="T113" fmla="*/ 1 h 206"/>
                <a:gd name="T114" fmla="*/ 0 w 245"/>
                <a:gd name="T115" fmla="*/ 1 h 206"/>
                <a:gd name="T116" fmla="*/ 0 w 245"/>
                <a:gd name="T117" fmla="*/ 1 h 206"/>
                <a:gd name="T118" fmla="*/ 0 w 245"/>
                <a:gd name="T119" fmla="*/ 1 h 206"/>
                <a:gd name="T120" fmla="*/ 0 w 245"/>
                <a:gd name="T121" fmla="*/ 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41" name="Freeform 60">
              <a:extLst>
                <a:ext uri="{FF2B5EF4-FFF2-40B4-BE49-F238E27FC236}">
                  <a16:creationId xmlns:a16="http://schemas.microsoft.com/office/drawing/2014/main" id="{5F1DC903-624C-C045-872A-E7973D2B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0 w 159"/>
                <a:gd name="T1" fmla="*/ 1 h 160"/>
                <a:gd name="T2" fmla="*/ 0 w 159"/>
                <a:gd name="T3" fmla="*/ 1 h 160"/>
                <a:gd name="T4" fmla="*/ 0 w 159"/>
                <a:gd name="T5" fmla="*/ 1 h 160"/>
                <a:gd name="T6" fmla="*/ 0 w 159"/>
                <a:gd name="T7" fmla="*/ 1 h 160"/>
                <a:gd name="T8" fmla="*/ 0 w 159"/>
                <a:gd name="T9" fmla="*/ 1 h 160"/>
                <a:gd name="T10" fmla="*/ 0 w 159"/>
                <a:gd name="T11" fmla="*/ 1 h 160"/>
                <a:gd name="T12" fmla="*/ 0 w 159"/>
                <a:gd name="T13" fmla="*/ 1 h 160"/>
                <a:gd name="T14" fmla="*/ 0 w 159"/>
                <a:gd name="T15" fmla="*/ 1 h 160"/>
                <a:gd name="T16" fmla="*/ 0 w 159"/>
                <a:gd name="T17" fmla="*/ 1 h 160"/>
                <a:gd name="T18" fmla="*/ 0 w 159"/>
                <a:gd name="T19" fmla="*/ 1 h 160"/>
                <a:gd name="T20" fmla="*/ 0 w 159"/>
                <a:gd name="T21" fmla="*/ 1 h 160"/>
                <a:gd name="T22" fmla="*/ 0 w 159"/>
                <a:gd name="T23" fmla="*/ 1 h 160"/>
                <a:gd name="T24" fmla="*/ 0 w 159"/>
                <a:gd name="T25" fmla="*/ 1 h 160"/>
                <a:gd name="T26" fmla="*/ 0 w 159"/>
                <a:gd name="T27" fmla="*/ 1 h 160"/>
                <a:gd name="T28" fmla="*/ 0 w 159"/>
                <a:gd name="T29" fmla="*/ 1 h 160"/>
                <a:gd name="T30" fmla="*/ 0 w 159"/>
                <a:gd name="T31" fmla="*/ 1 h 160"/>
                <a:gd name="T32" fmla="*/ 0 w 159"/>
                <a:gd name="T33" fmla="*/ 1 h 160"/>
                <a:gd name="T34" fmla="*/ 0 w 159"/>
                <a:gd name="T35" fmla="*/ 1 h 160"/>
                <a:gd name="T36" fmla="*/ 0 w 159"/>
                <a:gd name="T37" fmla="*/ 1 h 160"/>
                <a:gd name="T38" fmla="*/ 0 w 159"/>
                <a:gd name="T39" fmla="*/ 1 h 160"/>
                <a:gd name="T40" fmla="*/ 0 w 159"/>
                <a:gd name="T41" fmla="*/ 1 h 160"/>
                <a:gd name="T42" fmla="*/ 0 w 159"/>
                <a:gd name="T43" fmla="*/ 1 h 160"/>
                <a:gd name="T44" fmla="*/ 0 w 159"/>
                <a:gd name="T45" fmla="*/ 1 h 160"/>
                <a:gd name="T46" fmla="*/ 0 w 159"/>
                <a:gd name="T47" fmla="*/ 1 h 160"/>
                <a:gd name="T48" fmla="*/ 0 w 159"/>
                <a:gd name="T49" fmla="*/ 1 h 160"/>
                <a:gd name="T50" fmla="*/ 0 w 159"/>
                <a:gd name="T51" fmla="*/ 1 h 160"/>
                <a:gd name="T52" fmla="*/ 0 w 159"/>
                <a:gd name="T53" fmla="*/ 1 h 160"/>
                <a:gd name="T54" fmla="*/ 0 w 159"/>
                <a:gd name="T55" fmla="*/ 1 h 160"/>
                <a:gd name="T56" fmla="*/ 0 w 159"/>
                <a:gd name="T57" fmla="*/ 1 h 160"/>
                <a:gd name="T58" fmla="*/ 0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0 w 159"/>
                <a:gd name="T69" fmla="*/ 1 h 160"/>
                <a:gd name="T70" fmla="*/ 0 w 159"/>
                <a:gd name="T71" fmla="*/ 1 h 160"/>
                <a:gd name="T72" fmla="*/ 0 w 159"/>
                <a:gd name="T73" fmla="*/ 1 h 160"/>
                <a:gd name="T74" fmla="*/ 0 w 159"/>
                <a:gd name="T75" fmla="*/ 1 h 160"/>
                <a:gd name="T76" fmla="*/ 0 w 159"/>
                <a:gd name="T77" fmla="*/ 1 h 160"/>
                <a:gd name="T78" fmla="*/ 0 w 159"/>
                <a:gd name="T79" fmla="*/ 1 h 160"/>
                <a:gd name="T80" fmla="*/ 0 w 159"/>
                <a:gd name="T81" fmla="*/ 1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42" name="Freeform 61">
              <a:extLst>
                <a:ext uri="{FF2B5EF4-FFF2-40B4-BE49-F238E27FC236}">
                  <a16:creationId xmlns:a16="http://schemas.microsoft.com/office/drawing/2014/main" id="{555DDD92-172C-B64D-921C-4279AD5E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0 w 399"/>
                <a:gd name="T1" fmla="*/ 1 h 332"/>
                <a:gd name="T2" fmla="*/ 0 w 399"/>
                <a:gd name="T3" fmla="*/ 1 h 332"/>
                <a:gd name="T4" fmla="*/ 0 w 399"/>
                <a:gd name="T5" fmla="*/ 1 h 332"/>
                <a:gd name="T6" fmla="*/ 0 w 399"/>
                <a:gd name="T7" fmla="*/ 1 h 332"/>
                <a:gd name="T8" fmla="*/ 0 w 399"/>
                <a:gd name="T9" fmla="*/ 1 h 332"/>
                <a:gd name="T10" fmla="*/ 0 w 399"/>
                <a:gd name="T11" fmla="*/ 1 h 332"/>
                <a:gd name="T12" fmla="*/ 0 w 399"/>
                <a:gd name="T13" fmla="*/ 1 h 332"/>
                <a:gd name="T14" fmla="*/ 0 w 399"/>
                <a:gd name="T15" fmla="*/ 1 h 332"/>
                <a:gd name="T16" fmla="*/ 0 w 399"/>
                <a:gd name="T17" fmla="*/ 1 h 332"/>
                <a:gd name="T18" fmla="*/ 0 w 399"/>
                <a:gd name="T19" fmla="*/ 1 h 332"/>
                <a:gd name="T20" fmla="*/ 0 w 399"/>
                <a:gd name="T21" fmla="*/ 1 h 332"/>
                <a:gd name="T22" fmla="*/ 0 w 399"/>
                <a:gd name="T23" fmla="*/ 1 h 332"/>
                <a:gd name="T24" fmla="*/ 0 w 399"/>
                <a:gd name="T25" fmla="*/ 1 h 332"/>
                <a:gd name="T26" fmla="*/ 0 w 399"/>
                <a:gd name="T27" fmla="*/ 1 h 332"/>
                <a:gd name="T28" fmla="*/ 0 w 399"/>
                <a:gd name="T29" fmla="*/ 1 h 332"/>
                <a:gd name="T30" fmla="*/ 0 w 399"/>
                <a:gd name="T31" fmla="*/ 1 h 332"/>
                <a:gd name="T32" fmla="*/ 0 w 399"/>
                <a:gd name="T33" fmla="*/ 1 h 332"/>
                <a:gd name="T34" fmla="*/ 0 w 399"/>
                <a:gd name="T35" fmla="*/ 1 h 332"/>
                <a:gd name="T36" fmla="*/ 0 w 399"/>
                <a:gd name="T37" fmla="*/ 1 h 332"/>
                <a:gd name="T38" fmla="*/ 0 w 399"/>
                <a:gd name="T39" fmla="*/ 1 h 332"/>
                <a:gd name="T40" fmla="*/ 0 w 399"/>
                <a:gd name="T41" fmla="*/ 1 h 332"/>
                <a:gd name="T42" fmla="*/ 0 w 399"/>
                <a:gd name="T43" fmla="*/ 1 h 332"/>
                <a:gd name="T44" fmla="*/ 0 w 399"/>
                <a:gd name="T45" fmla="*/ 1 h 332"/>
                <a:gd name="T46" fmla="*/ 0 w 399"/>
                <a:gd name="T47" fmla="*/ 1 h 332"/>
                <a:gd name="T48" fmla="*/ 0 w 399"/>
                <a:gd name="T49" fmla="*/ 1 h 332"/>
                <a:gd name="T50" fmla="*/ 0 w 399"/>
                <a:gd name="T51" fmla="*/ 1 h 332"/>
                <a:gd name="T52" fmla="*/ 0 w 399"/>
                <a:gd name="T53" fmla="*/ 1 h 332"/>
                <a:gd name="T54" fmla="*/ 0 w 399"/>
                <a:gd name="T55" fmla="*/ 1 h 332"/>
                <a:gd name="T56" fmla="*/ 0 w 399"/>
                <a:gd name="T57" fmla="*/ 1 h 332"/>
                <a:gd name="T58" fmla="*/ 0 w 399"/>
                <a:gd name="T59" fmla="*/ 1 h 332"/>
                <a:gd name="T60" fmla="*/ 0 w 399"/>
                <a:gd name="T61" fmla="*/ 1 h 332"/>
                <a:gd name="T62" fmla="*/ 0 w 399"/>
                <a:gd name="T63" fmla="*/ 1 h 332"/>
                <a:gd name="T64" fmla="*/ 0 w 399"/>
                <a:gd name="T65" fmla="*/ 1 h 332"/>
                <a:gd name="T66" fmla="*/ 0 w 399"/>
                <a:gd name="T67" fmla="*/ 1 h 332"/>
                <a:gd name="T68" fmla="*/ 0 w 399"/>
                <a:gd name="T69" fmla="*/ 1 h 332"/>
                <a:gd name="T70" fmla="*/ 0 w 399"/>
                <a:gd name="T71" fmla="*/ 1 h 332"/>
                <a:gd name="T72" fmla="*/ 0 w 399"/>
                <a:gd name="T73" fmla="*/ 1 h 332"/>
                <a:gd name="T74" fmla="*/ 0 w 399"/>
                <a:gd name="T75" fmla="*/ 1 h 332"/>
                <a:gd name="T76" fmla="*/ 0 w 399"/>
                <a:gd name="T77" fmla="*/ 1 h 332"/>
                <a:gd name="T78" fmla="*/ 0 w 399"/>
                <a:gd name="T79" fmla="*/ 1 h 332"/>
                <a:gd name="T80" fmla="*/ 0 w 399"/>
                <a:gd name="T81" fmla="*/ 0 h 332"/>
                <a:gd name="T82" fmla="*/ 0 w 399"/>
                <a:gd name="T83" fmla="*/ 1 h 332"/>
                <a:gd name="T84" fmla="*/ 0 w 399"/>
                <a:gd name="T85" fmla="*/ 1 h 332"/>
                <a:gd name="T86" fmla="*/ 0 w 399"/>
                <a:gd name="T87" fmla="*/ 1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43" name="Freeform 62">
              <a:extLst>
                <a:ext uri="{FF2B5EF4-FFF2-40B4-BE49-F238E27FC236}">
                  <a16:creationId xmlns:a16="http://schemas.microsoft.com/office/drawing/2014/main" id="{C6ED343C-9F06-2143-95F7-D80AF7781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0 w 348"/>
                <a:gd name="T1" fmla="*/ 0 h 222"/>
                <a:gd name="T2" fmla="*/ 0 w 348"/>
                <a:gd name="T3" fmla="*/ 0 h 222"/>
                <a:gd name="T4" fmla="*/ 0 w 348"/>
                <a:gd name="T5" fmla="*/ 0 h 222"/>
                <a:gd name="T6" fmla="*/ 0 w 348"/>
                <a:gd name="T7" fmla="*/ 0 h 222"/>
                <a:gd name="T8" fmla="*/ 0 w 348"/>
                <a:gd name="T9" fmla="*/ 0 h 222"/>
                <a:gd name="T10" fmla="*/ 0 w 348"/>
                <a:gd name="T11" fmla="*/ 0 h 222"/>
                <a:gd name="T12" fmla="*/ 0 w 348"/>
                <a:gd name="T13" fmla="*/ 0 h 222"/>
                <a:gd name="T14" fmla="*/ 0 w 348"/>
                <a:gd name="T15" fmla="*/ 0 h 222"/>
                <a:gd name="T16" fmla="*/ 0 w 348"/>
                <a:gd name="T17" fmla="*/ 0 h 222"/>
                <a:gd name="T18" fmla="*/ 0 w 348"/>
                <a:gd name="T19" fmla="*/ 0 h 222"/>
                <a:gd name="T20" fmla="*/ 0 w 348"/>
                <a:gd name="T21" fmla="*/ 0 h 222"/>
                <a:gd name="T22" fmla="*/ 0 w 348"/>
                <a:gd name="T23" fmla="*/ 0 h 222"/>
                <a:gd name="T24" fmla="*/ 0 w 348"/>
                <a:gd name="T25" fmla="*/ 0 h 222"/>
                <a:gd name="T26" fmla="*/ 0 w 348"/>
                <a:gd name="T27" fmla="*/ 0 h 222"/>
                <a:gd name="T28" fmla="*/ 0 w 348"/>
                <a:gd name="T29" fmla="*/ 0 h 222"/>
                <a:gd name="T30" fmla="*/ 0 w 348"/>
                <a:gd name="T31" fmla="*/ 0 h 222"/>
                <a:gd name="T32" fmla="*/ 0 w 348"/>
                <a:gd name="T33" fmla="*/ 0 h 222"/>
                <a:gd name="T34" fmla="*/ 0 w 348"/>
                <a:gd name="T35" fmla="*/ 0 h 222"/>
                <a:gd name="T36" fmla="*/ 0 w 348"/>
                <a:gd name="T37" fmla="*/ 0 h 222"/>
                <a:gd name="T38" fmla="*/ 0 w 348"/>
                <a:gd name="T39" fmla="*/ 0 h 222"/>
                <a:gd name="T40" fmla="*/ 0 w 348"/>
                <a:gd name="T41" fmla="*/ 0 h 222"/>
                <a:gd name="T42" fmla="*/ 0 w 348"/>
                <a:gd name="T43" fmla="*/ 0 h 222"/>
                <a:gd name="T44" fmla="*/ 0 w 348"/>
                <a:gd name="T45" fmla="*/ 0 h 222"/>
                <a:gd name="T46" fmla="*/ 0 w 348"/>
                <a:gd name="T47" fmla="*/ 0 h 222"/>
                <a:gd name="T48" fmla="*/ 0 w 348"/>
                <a:gd name="T49" fmla="*/ 0 h 222"/>
                <a:gd name="T50" fmla="*/ 0 w 348"/>
                <a:gd name="T51" fmla="*/ 0 h 222"/>
                <a:gd name="T52" fmla="*/ 0 w 348"/>
                <a:gd name="T53" fmla="*/ 0 h 222"/>
                <a:gd name="T54" fmla="*/ 0 w 348"/>
                <a:gd name="T55" fmla="*/ 0 h 222"/>
                <a:gd name="T56" fmla="*/ 0 w 348"/>
                <a:gd name="T57" fmla="*/ 0 h 222"/>
                <a:gd name="T58" fmla="*/ 0 w 348"/>
                <a:gd name="T59" fmla="*/ 0 h 222"/>
                <a:gd name="T60" fmla="*/ 0 w 348"/>
                <a:gd name="T61" fmla="*/ 0 h 222"/>
                <a:gd name="T62" fmla="*/ 0 w 348"/>
                <a:gd name="T63" fmla="*/ 0 h 222"/>
                <a:gd name="T64" fmla="*/ 0 w 348"/>
                <a:gd name="T65" fmla="*/ 0 h 222"/>
                <a:gd name="T66" fmla="*/ 0 w 348"/>
                <a:gd name="T67" fmla="*/ 0 h 222"/>
                <a:gd name="T68" fmla="*/ 0 w 348"/>
                <a:gd name="T69" fmla="*/ 0 h 222"/>
                <a:gd name="T70" fmla="*/ 0 w 348"/>
                <a:gd name="T71" fmla="*/ 0 h 222"/>
                <a:gd name="T72" fmla="*/ 0 w 348"/>
                <a:gd name="T73" fmla="*/ 0 h 222"/>
                <a:gd name="T74" fmla="*/ 0 w 348"/>
                <a:gd name="T75" fmla="*/ 0 h 222"/>
                <a:gd name="T76" fmla="*/ 0 w 348"/>
                <a:gd name="T77" fmla="*/ 0 h 222"/>
                <a:gd name="T78" fmla="*/ 0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0 w 348"/>
                <a:gd name="T95" fmla="*/ 0 h 222"/>
                <a:gd name="T96" fmla="*/ 0 w 348"/>
                <a:gd name="T97" fmla="*/ 0 h 222"/>
                <a:gd name="T98" fmla="*/ 0 w 348"/>
                <a:gd name="T99" fmla="*/ 0 h 222"/>
                <a:gd name="T100" fmla="*/ 0 w 348"/>
                <a:gd name="T101" fmla="*/ 0 h 222"/>
                <a:gd name="T102" fmla="*/ 0 w 348"/>
                <a:gd name="T103" fmla="*/ 0 h 222"/>
                <a:gd name="T104" fmla="*/ 0 w 348"/>
                <a:gd name="T105" fmla="*/ 0 h 222"/>
                <a:gd name="T106" fmla="*/ 0 w 348"/>
                <a:gd name="T107" fmla="*/ 0 h 222"/>
                <a:gd name="T108" fmla="*/ 0 w 348"/>
                <a:gd name="T109" fmla="*/ 0 h 222"/>
                <a:gd name="T110" fmla="*/ 0 w 348"/>
                <a:gd name="T111" fmla="*/ 0 h 222"/>
                <a:gd name="T112" fmla="*/ 0 w 348"/>
                <a:gd name="T113" fmla="*/ 0 h 222"/>
                <a:gd name="T114" fmla="*/ 0 w 348"/>
                <a:gd name="T115" fmla="*/ 0 h 222"/>
                <a:gd name="T116" fmla="*/ 0 w 348"/>
                <a:gd name="T117" fmla="*/ 0 h 222"/>
                <a:gd name="T118" fmla="*/ 0 w 348"/>
                <a:gd name="T119" fmla="*/ 0 h 222"/>
                <a:gd name="T120" fmla="*/ 0 w 348"/>
                <a:gd name="T121" fmla="*/ 0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44" name="Freeform 63">
              <a:extLst>
                <a:ext uri="{FF2B5EF4-FFF2-40B4-BE49-F238E27FC236}">
                  <a16:creationId xmlns:a16="http://schemas.microsoft.com/office/drawing/2014/main" id="{D4F0AA18-3C0F-E540-926E-100931947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0 h 207"/>
                <a:gd name="T2" fmla="*/ 0 w 142"/>
                <a:gd name="T3" fmla="*/ 0 h 207"/>
                <a:gd name="T4" fmla="*/ 0 w 142"/>
                <a:gd name="T5" fmla="*/ 0 h 207"/>
                <a:gd name="T6" fmla="*/ 0 w 142"/>
                <a:gd name="T7" fmla="*/ 0 h 207"/>
                <a:gd name="T8" fmla="*/ 0 w 142"/>
                <a:gd name="T9" fmla="*/ 0 h 207"/>
                <a:gd name="T10" fmla="*/ 0 w 142"/>
                <a:gd name="T11" fmla="*/ 0 h 207"/>
                <a:gd name="T12" fmla="*/ 0 w 142"/>
                <a:gd name="T13" fmla="*/ 0 h 207"/>
                <a:gd name="T14" fmla="*/ 0 w 142"/>
                <a:gd name="T15" fmla="*/ 0 h 207"/>
                <a:gd name="T16" fmla="*/ 0 w 142"/>
                <a:gd name="T17" fmla="*/ 0 h 207"/>
                <a:gd name="T18" fmla="*/ 0 w 142"/>
                <a:gd name="T19" fmla="*/ 0 h 207"/>
                <a:gd name="T20" fmla="*/ 0 w 142"/>
                <a:gd name="T21" fmla="*/ 0 h 207"/>
                <a:gd name="T22" fmla="*/ 0 w 142"/>
                <a:gd name="T23" fmla="*/ 0 h 207"/>
                <a:gd name="T24" fmla="*/ 0 w 142"/>
                <a:gd name="T25" fmla="*/ 0 h 207"/>
                <a:gd name="T26" fmla="*/ 0 w 142"/>
                <a:gd name="T27" fmla="*/ 0 h 207"/>
                <a:gd name="T28" fmla="*/ 0 w 142"/>
                <a:gd name="T29" fmla="*/ 0 h 207"/>
                <a:gd name="T30" fmla="*/ 0 w 142"/>
                <a:gd name="T31" fmla="*/ 0 h 207"/>
                <a:gd name="T32" fmla="*/ 0 w 142"/>
                <a:gd name="T33" fmla="*/ 0 h 207"/>
                <a:gd name="T34" fmla="*/ 0 w 142"/>
                <a:gd name="T35" fmla="*/ 0 h 207"/>
                <a:gd name="T36" fmla="*/ 0 w 142"/>
                <a:gd name="T37" fmla="*/ 0 h 207"/>
                <a:gd name="T38" fmla="*/ 0 w 142"/>
                <a:gd name="T39" fmla="*/ 0 h 207"/>
                <a:gd name="T40" fmla="*/ 0 w 142"/>
                <a:gd name="T41" fmla="*/ 0 h 207"/>
                <a:gd name="T42" fmla="*/ 0 w 142"/>
                <a:gd name="T43" fmla="*/ 0 h 207"/>
                <a:gd name="T44" fmla="*/ 0 w 142"/>
                <a:gd name="T45" fmla="*/ 0 h 207"/>
                <a:gd name="T46" fmla="*/ 0 w 142"/>
                <a:gd name="T47" fmla="*/ 0 h 207"/>
                <a:gd name="T48" fmla="*/ 0 w 142"/>
                <a:gd name="T49" fmla="*/ 0 h 207"/>
                <a:gd name="T50" fmla="*/ 0 w 142"/>
                <a:gd name="T51" fmla="*/ 0 h 207"/>
                <a:gd name="T52" fmla="*/ 0 w 142"/>
                <a:gd name="T53" fmla="*/ 0 h 207"/>
                <a:gd name="T54" fmla="*/ 0 w 142"/>
                <a:gd name="T55" fmla="*/ 0 h 207"/>
                <a:gd name="T56" fmla="*/ 0 w 142"/>
                <a:gd name="T57" fmla="*/ 0 h 207"/>
                <a:gd name="T58" fmla="*/ 0 w 142"/>
                <a:gd name="T59" fmla="*/ 0 h 207"/>
                <a:gd name="T60" fmla="*/ 0 w 142"/>
                <a:gd name="T61" fmla="*/ 0 h 207"/>
                <a:gd name="T62" fmla="*/ 0 w 142"/>
                <a:gd name="T63" fmla="*/ 0 h 207"/>
                <a:gd name="T64" fmla="*/ 0 w 142"/>
                <a:gd name="T65" fmla="*/ 0 h 207"/>
                <a:gd name="T66" fmla="*/ 0 w 142"/>
                <a:gd name="T67" fmla="*/ 0 h 207"/>
                <a:gd name="T68" fmla="*/ 0 w 142"/>
                <a:gd name="T69" fmla="*/ 0 h 207"/>
                <a:gd name="T70" fmla="*/ 0 w 142"/>
                <a:gd name="T71" fmla="*/ 0 h 207"/>
                <a:gd name="T72" fmla="*/ 0 w 142"/>
                <a:gd name="T73" fmla="*/ 0 h 207"/>
                <a:gd name="T74" fmla="*/ 0 w 142"/>
                <a:gd name="T75" fmla="*/ 0 h 207"/>
                <a:gd name="T76" fmla="*/ 0 w 142"/>
                <a:gd name="T77" fmla="*/ 0 h 207"/>
                <a:gd name="T78" fmla="*/ 0 w 142"/>
                <a:gd name="T79" fmla="*/ 0 h 207"/>
                <a:gd name="T80" fmla="*/ 0 w 142"/>
                <a:gd name="T81" fmla="*/ 0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245" name="Freeform 64">
              <a:extLst>
                <a:ext uri="{FF2B5EF4-FFF2-40B4-BE49-F238E27FC236}">
                  <a16:creationId xmlns:a16="http://schemas.microsoft.com/office/drawing/2014/main" id="{B4D3D1CE-2549-AE49-B4DC-607FE41D5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0 w 303"/>
                <a:gd name="T1" fmla="*/ 0 h 272"/>
                <a:gd name="T2" fmla="*/ 0 w 303"/>
                <a:gd name="T3" fmla="*/ 0 h 272"/>
                <a:gd name="T4" fmla="*/ 0 w 303"/>
                <a:gd name="T5" fmla="*/ 0 h 272"/>
                <a:gd name="T6" fmla="*/ 0 w 303"/>
                <a:gd name="T7" fmla="*/ 0 h 272"/>
                <a:gd name="T8" fmla="*/ 0 w 303"/>
                <a:gd name="T9" fmla="*/ 0 h 272"/>
                <a:gd name="T10" fmla="*/ 0 w 303"/>
                <a:gd name="T11" fmla="*/ 0 h 272"/>
                <a:gd name="T12" fmla="*/ 0 w 303"/>
                <a:gd name="T13" fmla="*/ 0 h 272"/>
                <a:gd name="T14" fmla="*/ 0 w 303"/>
                <a:gd name="T15" fmla="*/ 0 h 272"/>
                <a:gd name="T16" fmla="*/ 0 w 303"/>
                <a:gd name="T17" fmla="*/ 0 h 272"/>
                <a:gd name="T18" fmla="*/ 0 w 303"/>
                <a:gd name="T19" fmla="*/ 0 h 272"/>
                <a:gd name="T20" fmla="*/ 0 w 303"/>
                <a:gd name="T21" fmla="*/ 0 h 272"/>
                <a:gd name="T22" fmla="*/ 0 w 303"/>
                <a:gd name="T23" fmla="*/ 0 h 272"/>
                <a:gd name="T24" fmla="*/ 0 w 303"/>
                <a:gd name="T25" fmla="*/ 0 h 272"/>
                <a:gd name="T26" fmla="*/ 0 w 303"/>
                <a:gd name="T27" fmla="*/ 0 h 272"/>
                <a:gd name="T28" fmla="*/ 0 w 303"/>
                <a:gd name="T29" fmla="*/ 0 h 272"/>
                <a:gd name="T30" fmla="*/ 0 w 303"/>
                <a:gd name="T31" fmla="*/ 0 h 272"/>
                <a:gd name="T32" fmla="*/ 0 w 303"/>
                <a:gd name="T33" fmla="*/ 0 h 272"/>
                <a:gd name="T34" fmla="*/ 0 w 303"/>
                <a:gd name="T35" fmla="*/ 0 h 272"/>
                <a:gd name="T36" fmla="*/ 0 w 303"/>
                <a:gd name="T37" fmla="*/ 0 h 272"/>
                <a:gd name="T38" fmla="*/ 0 w 303"/>
                <a:gd name="T39" fmla="*/ 0 h 272"/>
                <a:gd name="T40" fmla="*/ 0 w 303"/>
                <a:gd name="T41" fmla="*/ 0 h 272"/>
                <a:gd name="T42" fmla="*/ 0 w 303"/>
                <a:gd name="T43" fmla="*/ 0 h 272"/>
                <a:gd name="T44" fmla="*/ 0 w 303"/>
                <a:gd name="T45" fmla="*/ 0 h 272"/>
                <a:gd name="T46" fmla="*/ 0 w 303"/>
                <a:gd name="T47" fmla="*/ 0 h 272"/>
                <a:gd name="T48" fmla="*/ 0 w 303"/>
                <a:gd name="T49" fmla="*/ 0 h 272"/>
                <a:gd name="T50" fmla="*/ 0 w 303"/>
                <a:gd name="T51" fmla="*/ 0 h 272"/>
                <a:gd name="T52" fmla="*/ 0 w 303"/>
                <a:gd name="T53" fmla="*/ 0 h 272"/>
                <a:gd name="T54" fmla="*/ 0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0 w 303"/>
                <a:gd name="T63" fmla="*/ 0 h 272"/>
                <a:gd name="T64" fmla="*/ 0 w 303"/>
                <a:gd name="T65" fmla="*/ 0 h 272"/>
                <a:gd name="T66" fmla="*/ 0 w 303"/>
                <a:gd name="T67" fmla="*/ 0 h 272"/>
                <a:gd name="T68" fmla="*/ 0 w 303"/>
                <a:gd name="T69" fmla="*/ 0 h 272"/>
                <a:gd name="T70" fmla="*/ 0 w 303"/>
                <a:gd name="T71" fmla="*/ 0 h 272"/>
                <a:gd name="T72" fmla="*/ 0 w 303"/>
                <a:gd name="T73" fmla="*/ 0 h 272"/>
                <a:gd name="T74" fmla="*/ 0 w 303"/>
                <a:gd name="T75" fmla="*/ 0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206" name="Group 65">
            <a:extLst>
              <a:ext uri="{FF2B5EF4-FFF2-40B4-BE49-F238E27FC236}">
                <a16:creationId xmlns:a16="http://schemas.microsoft.com/office/drawing/2014/main" id="{5196C2AD-A7E4-0748-8258-787FD6D7C67F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5619750"/>
            <a:ext cx="1325562" cy="588963"/>
            <a:chOff x="1697" y="583"/>
            <a:chExt cx="726" cy="368"/>
          </a:xfrm>
        </p:grpSpPr>
        <p:grpSp>
          <p:nvGrpSpPr>
            <p:cNvPr id="50223" name="Group 66">
              <a:extLst>
                <a:ext uri="{FF2B5EF4-FFF2-40B4-BE49-F238E27FC236}">
                  <a16:creationId xmlns:a16="http://schemas.microsoft.com/office/drawing/2014/main" id="{7EB63E26-C69B-2B47-82CD-A75D1414F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50178" name="Object 2">
                <a:extLst>
                  <a:ext uri="{FF2B5EF4-FFF2-40B4-BE49-F238E27FC236}">
                    <a16:creationId xmlns:a16="http://schemas.microsoft.com/office/drawing/2014/main" id="{84C45D27-F9FD-B540-AC40-26147C59792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85" name="Clip" r:id="rId11" imgW="825500" imgH="838200" progId="MS_ClipArt_Gallery.2">
                      <p:embed/>
                    </p:oleObj>
                  </mc:Choice>
                  <mc:Fallback>
                    <p:oleObj name="Clip" r:id="rId11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79" name="Object 3">
                <a:extLst>
                  <a:ext uri="{FF2B5EF4-FFF2-40B4-BE49-F238E27FC236}">
                    <a16:creationId xmlns:a16="http://schemas.microsoft.com/office/drawing/2014/main" id="{CDEFB9E6-1ADC-7748-A74E-8322530E4D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86" name="Clip" r:id="rId12" imgW="1270000" imgH="1193800" progId="MS_ClipArt_Gallery.2">
                      <p:embed/>
                    </p:oleObj>
                  </mc:Choice>
                  <mc:Fallback>
                    <p:oleObj name="Clip" r:id="rId12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224" name="Line 69">
              <a:extLst>
                <a:ext uri="{FF2B5EF4-FFF2-40B4-BE49-F238E27FC236}">
                  <a16:creationId xmlns:a16="http://schemas.microsoft.com/office/drawing/2014/main" id="{359F691A-A6D6-724C-8ED6-C767D614A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Line 70">
              <a:extLst>
                <a:ext uri="{FF2B5EF4-FFF2-40B4-BE49-F238E27FC236}">
                  <a16:creationId xmlns:a16="http://schemas.microsoft.com/office/drawing/2014/main" id="{E13CD217-BF25-6F4B-A76D-043C8CA21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Line 71">
              <a:extLst>
                <a:ext uri="{FF2B5EF4-FFF2-40B4-BE49-F238E27FC236}">
                  <a16:creationId xmlns:a16="http://schemas.microsoft.com/office/drawing/2014/main" id="{941D2A0F-9CFD-2E4F-9758-0202850B6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Line 72">
              <a:extLst>
                <a:ext uri="{FF2B5EF4-FFF2-40B4-BE49-F238E27FC236}">
                  <a16:creationId xmlns:a16="http://schemas.microsoft.com/office/drawing/2014/main" id="{226EBF8D-B100-224D-AE1E-62E7EE4D8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7" name="Group 74">
            <a:extLst>
              <a:ext uri="{FF2B5EF4-FFF2-40B4-BE49-F238E27FC236}">
                <a16:creationId xmlns:a16="http://schemas.microsoft.com/office/drawing/2014/main" id="{3F98B745-7374-9F43-BCEB-CE904A4BC534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2971800"/>
            <a:ext cx="876300" cy="704850"/>
            <a:chOff x="2960" y="1326"/>
            <a:chExt cx="552" cy="444"/>
          </a:xfrm>
        </p:grpSpPr>
        <p:grpSp>
          <p:nvGrpSpPr>
            <p:cNvPr id="50208" name="Group 75">
              <a:extLst>
                <a:ext uri="{FF2B5EF4-FFF2-40B4-BE49-F238E27FC236}">
                  <a16:creationId xmlns:a16="http://schemas.microsoft.com/office/drawing/2014/main" id="{2862F252-6E46-474F-ADA5-51D87B2B8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50210" name="Oval 76">
                <a:extLst>
                  <a:ext uri="{FF2B5EF4-FFF2-40B4-BE49-F238E27FC236}">
                    <a16:creationId xmlns:a16="http://schemas.microsoft.com/office/drawing/2014/main" id="{7C414250-FF73-6546-A4E4-1DD9409BB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211" name="Line 77">
                <a:extLst>
                  <a:ext uri="{FF2B5EF4-FFF2-40B4-BE49-F238E27FC236}">
                    <a16:creationId xmlns:a16="http://schemas.microsoft.com/office/drawing/2014/main" id="{157C6CCA-2CD0-7645-B883-55DDA9C3C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" name="Line 78">
                <a:extLst>
                  <a:ext uri="{FF2B5EF4-FFF2-40B4-BE49-F238E27FC236}">
                    <a16:creationId xmlns:a16="http://schemas.microsoft.com/office/drawing/2014/main" id="{B7601C63-9F66-A947-AFD5-50786EB0D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3" name="Rectangle 79">
                <a:extLst>
                  <a:ext uri="{FF2B5EF4-FFF2-40B4-BE49-F238E27FC236}">
                    <a16:creationId xmlns:a16="http://schemas.microsoft.com/office/drawing/2014/main" id="{18372D31-BA14-FC4A-BE08-B52B13333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214" name="Oval 80">
                <a:extLst>
                  <a:ext uri="{FF2B5EF4-FFF2-40B4-BE49-F238E27FC236}">
                    <a16:creationId xmlns:a16="http://schemas.microsoft.com/office/drawing/2014/main" id="{5CCF6CC5-FFE6-9B44-8FA3-D22756705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0215" name="Group 81">
                <a:extLst>
                  <a:ext uri="{FF2B5EF4-FFF2-40B4-BE49-F238E27FC236}">
                    <a16:creationId xmlns:a16="http://schemas.microsoft.com/office/drawing/2014/main" id="{F90829ED-C83E-E84C-A575-B4A20090D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0220" name="Line 82">
                  <a:extLst>
                    <a:ext uri="{FF2B5EF4-FFF2-40B4-BE49-F238E27FC236}">
                      <a16:creationId xmlns:a16="http://schemas.microsoft.com/office/drawing/2014/main" id="{1D7BE30B-EB49-7849-B71A-BCDA14C61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21" name="Line 83">
                  <a:extLst>
                    <a:ext uri="{FF2B5EF4-FFF2-40B4-BE49-F238E27FC236}">
                      <a16:creationId xmlns:a16="http://schemas.microsoft.com/office/drawing/2014/main" id="{855E5C75-0D88-9641-A43D-B956F8F4E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22" name="Line 84">
                  <a:extLst>
                    <a:ext uri="{FF2B5EF4-FFF2-40B4-BE49-F238E27FC236}">
                      <a16:creationId xmlns:a16="http://schemas.microsoft.com/office/drawing/2014/main" id="{ECA5587C-728C-1143-A8AB-EAA348F5F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16" name="Group 85">
                <a:extLst>
                  <a:ext uri="{FF2B5EF4-FFF2-40B4-BE49-F238E27FC236}">
                    <a16:creationId xmlns:a16="http://schemas.microsoft.com/office/drawing/2014/main" id="{D5E47841-FDB2-AB4B-840D-4A6112FAC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0217" name="Line 86">
                  <a:extLst>
                    <a:ext uri="{FF2B5EF4-FFF2-40B4-BE49-F238E27FC236}">
                      <a16:creationId xmlns:a16="http://schemas.microsoft.com/office/drawing/2014/main" id="{ED71F0C8-F6D8-6540-BC4A-5706437867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18" name="Line 87">
                  <a:extLst>
                    <a:ext uri="{FF2B5EF4-FFF2-40B4-BE49-F238E27FC236}">
                      <a16:creationId xmlns:a16="http://schemas.microsoft.com/office/drawing/2014/main" id="{62D2E01E-0906-B949-9D80-A45A13FBE0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19" name="Line 88">
                  <a:extLst>
                    <a:ext uri="{FF2B5EF4-FFF2-40B4-BE49-F238E27FC236}">
                      <a16:creationId xmlns:a16="http://schemas.microsoft.com/office/drawing/2014/main" id="{FF338349-BBF8-134D-A445-ADE5A2436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0209" name="Text Box 89">
              <a:extLst>
                <a:ext uri="{FF2B5EF4-FFF2-40B4-BE49-F238E27FC236}">
                  <a16:creationId xmlns:a16="http://schemas.microsoft.com/office/drawing/2014/main" id="{DBD6EA28-B2E8-5A4C-82FD-4D926FAA5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" y="1326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router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19647C5-BF9C-7C4E-A60F-83E903741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Widespread Deployment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C1E88F0-EAA7-C846-BB5A-51492E8643A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5257800" cy="5486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Worldwide cellular subscribers</a:t>
            </a: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1993:  34 million</a:t>
            </a: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2005:  more than 2 billion</a:t>
            </a: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2012:  6.8 billion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(2.1B with mobile broadband)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			&gt;&gt;  1.2B landline subscribers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2B21A73-CAD7-9F49-A388-65F5906A605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67200" y="4114800"/>
            <a:ext cx="4419600" cy="21336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Wireless local area networks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Wireless adapters built into laptops, tablets, &amp; phones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More ubiquitous than wired broadband?  700M in 2012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BF372F4C-2EE4-DA43-A267-D7669BCA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725E33-8A47-CB49-A2DA-CC75C1E5AAA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7414" name="Picture 8" descr="Mobile phone tower">
            <a:hlinkClick r:id="rId2" tooltip="Mobile phone tower"/>
            <a:extLst>
              <a:ext uri="{FF2B5EF4-FFF2-40B4-BE49-F238E27FC236}">
                <a16:creationId xmlns:a16="http://schemas.microsoft.com/office/drawing/2014/main" id="{0A37CE55-27C7-AF40-90B1-B1EBBE11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14800"/>
            <a:ext cx="1619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wireless-network-new-4">
            <a:hlinkClick r:id="rId4"/>
            <a:extLst>
              <a:ext uri="{FF2B5EF4-FFF2-40B4-BE49-F238E27FC236}">
                <a16:creationId xmlns:a16="http://schemas.microsoft.com/office/drawing/2014/main" id="{E3F77EF7-F3DC-F74B-8EC6-932E6C34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163638"/>
            <a:ext cx="1574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 descr="mini-Laptop-Sony-Vaio-Vgn">
            <a:hlinkClick r:id="rId6"/>
            <a:extLst>
              <a:ext uri="{FF2B5EF4-FFF2-40B4-BE49-F238E27FC236}">
                <a16:creationId xmlns:a16="http://schemas.microsoft.com/office/drawing/2014/main" id="{852631BE-181E-3C43-AB73-3420A240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122488"/>
            <a:ext cx="172878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21258CD4-2863-1F47-B9AE-F26A52C0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77B4C-32CE-5E4C-ADFB-59E76A270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Loss is primary caused by bit errors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Ethernet (Wired)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(M) 802.11 (Wireless)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(C) Both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AutoNum type="alphaUcParenBoth"/>
            </a:pPr>
            <a:r>
              <a:rPr lang="en-US" altLang="en-US" sz="2400" dirty="0">
                <a:ea typeface="ＭＳ Ｐゴシック" panose="020B0600070205080204" pitchFamily="34" charset="-128"/>
              </a:rPr>
              <a:t>Neither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 hosts on subnet see all communication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Ethernet (Wired)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(M) 802.11 (Wireless)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(C) Both</a:t>
            </a:r>
          </a:p>
          <a:p>
            <a:pPr marL="971550" lvl="1" indent="-514350">
              <a:buFont typeface="Arial" panose="020B0604020202020204" pitchFamily="34" charset="0"/>
              <a:buAutoNum type="alphaUcParenBoth"/>
            </a:pPr>
            <a:r>
              <a:rPr lang="en-US" altLang="en-US" sz="2400" dirty="0">
                <a:ea typeface="ＭＳ Ｐゴシック" panose="020B0600070205080204" pitchFamily="34" charset="-128"/>
              </a:rPr>
              <a:t>Neither</a:t>
            </a:r>
          </a:p>
          <a:p>
            <a:pPr marL="971550" lvl="1" indent="-514350">
              <a:buFont typeface="Arial" panose="020B0604020202020204" pitchFamily="34" charset="0"/>
              <a:buAutoNum type="alphaUcParenBoth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E8CD108-5116-B54C-B28D-EE549FE8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21F10B-0A52-F44C-A595-4734CB9384B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21258CD4-2863-1F47-B9AE-F26A52C0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77B4C-32CE-5E4C-ADFB-59E76A270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Loss is primary caused by bit errors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Ethernet (Wired)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(M) 802.11 (Wireless)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(C) Both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AutoNum type="alphaUcParenBoth"/>
            </a:pPr>
            <a:r>
              <a:rPr lang="en-US" altLang="en-US" sz="2400" dirty="0">
                <a:ea typeface="ＭＳ Ｐゴシック" panose="020B0600070205080204" pitchFamily="34" charset="-128"/>
              </a:rPr>
              <a:t>Neither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 hosts on subnet see all communication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Ethernet (Wired)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(M) 802.11 (Wireless)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(C) Both</a:t>
            </a:r>
          </a:p>
          <a:p>
            <a:pPr marL="971550" lvl="1" indent="-514350">
              <a:buFont typeface="Arial" panose="020B0604020202020204" pitchFamily="34" charset="0"/>
              <a:buAutoNum type="alphaUcParenBoth"/>
            </a:pPr>
            <a:r>
              <a:rPr lang="en-US" altLang="en-US" sz="2400" dirty="0">
                <a:ea typeface="ＭＳ Ｐゴシック" panose="020B0600070205080204" pitchFamily="34" charset="-128"/>
              </a:rPr>
              <a:t>Neither</a:t>
            </a:r>
          </a:p>
          <a:p>
            <a:pPr marL="971550" lvl="1" indent="-514350">
              <a:buFont typeface="Arial" panose="020B0604020202020204" pitchFamily="34" charset="0"/>
              <a:buAutoNum type="alphaUcParenBoth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E8CD108-5116-B54C-B28D-EE549FE8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21F10B-0A52-F44C-A595-4734CB9384B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7E066F-38BE-3243-8CC4-334CEFCAD432}"/>
              </a:ext>
            </a:extLst>
          </p:cNvPr>
          <p:cNvSpPr/>
          <p:nvPr/>
        </p:nvSpPr>
        <p:spPr>
          <a:xfrm>
            <a:off x="885120" y="2315255"/>
            <a:ext cx="3072400" cy="4992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4C533-5C55-4A41-915B-5704B07D42DE}"/>
              </a:ext>
            </a:extLst>
          </p:cNvPr>
          <p:cNvSpPr/>
          <p:nvPr/>
        </p:nvSpPr>
        <p:spPr>
          <a:xfrm>
            <a:off x="875735" y="4312315"/>
            <a:ext cx="3072400" cy="4992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5FEDE8E6-C76A-9C42-9902-24E255ABD7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WiFi: 802.11 Wireless LANs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964D6BA9-0C64-4A48-8B20-275F73923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0A7FF8-09B9-9D43-B116-F8986D475E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Rectangle 2">
            <a:extLst>
              <a:ext uri="{FF2B5EF4-FFF2-40B4-BE49-F238E27FC236}">
                <a16:creationId xmlns:a16="http://schemas.microsoft.com/office/drawing/2014/main" id="{5757453C-2862-CC4D-A9E6-2F9A87A04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802.11 LAN Architecture</a:t>
            </a:r>
          </a:p>
        </p:txBody>
      </p:sp>
      <p:sp>
        <p:nvSpPr>
          <p:cNvPr id="56337" name="Slide Number Placeholder 2">
            <a:extLst>
              <a:ext uri="{FF2B5EF4-FFF2-40B4-BE49-F238E27FC236}">
                <a16:creationId xmlns:a16="http://schemas.microsoft.com/office/drawing/2014/main" id="{64BA6A34-3F99-C84E-A565-9422DD76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1F4A64-4D22-1E4A-A3FA-162E0FC8A58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926147" name="Rectangle 3">
            <a:extLst>
              <a:ext uri="{FF2B5EF4-FFF2-40B4-BE49-F238E27FC236}">
                <a16:creationId xmlns:a16="http://schemas.microsoft.com/office/drawing/2014/main" id="{95F05D4B-D901-4A42-A561-13977041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1422400"/>
            <a:ext cx="3690937" cy="314960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Point (AP)</a:t>
            </a:r>
          </a:p>
          <a:p>
            <a:pPr lvl="1" algn="l">
              <a:spcBef>
                <a:spcPct val="10000"/>
              </a:spcBef>
              <a:buFont typeface="Helvetica" pitchFamily="2" charset="0"/>
              <a:buChar char="–"/>
            </a:pP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Base station that communicates with the wireless hosts</a:t>
            </a:r>
            <a:endParaRPr lang="en-US" alt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Service Set (BSS)</a:t>
            </a:r>
          </a:p>
          <a:p>
            <a:pPr lvl="1" algn="l">
              <a:spcBef>
                <a:spcPct val="10000"/>
              </a:spcBef>
              <a:buFont typeface="Helvetica" pitchFamily="2" charset="0"/>
              <a:buChar char="–"/>
            </a:pP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Coverage of one AP</a:t>
            </a:r>
          </a:p>
          <a:p>
            <a:pPr lvl="1" algn="l">
              <a:spcBef>
                <a:spcPct val="10000"/>
              </a:spcBef>
              <a:buFont typeface="Helvetica" pitchFamily="2" charset="0"/>
              <a:buChar char="–"/>
            </a:pP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AP acts as the master</a:t>
            </a:r>
          </a:p>
          <a:p>
            <a:pPr lvl="1" algn="l">
              <a:spcBef>
                <a:spcPct val="10000"/>
              </a:spcBef>
              <a:buFont typeface="Helvetica" pitchFamily="2" charset="0"/>
              <a:buChar char="–"/>
            </a:pP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Identified by an “network name” known as an SSID</a:t>
            </a:r>
          </a:p>
        </p:txBody>
      </p:sp>
      <p:sp>
        <p:nvSpPr>
          <p:cNvPr id="56339" name="Oval 4">
            <a:extLst>
              <a:ext uri="{FF2B5EF4-FFF2-40B4-BE49-F238E27FC236}">
                <a16:creationId xmlns:a16="http://schemas.microsoft.com/office/drawing/2014/main" id="{0A43823B-5E06-1A47-A8D0-4EC962EA9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4230688"/>
            <a:ext cx="2055812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40" name="Oval 5">
            <a:extLst>
              <a:ext uri="{FF2B5EF4-FFF2-40B4-BE49-F238E27FC236}">
                <a16:creationId xmlns:a16="http://schemas.microsoft.com/office/drawing/2014/main" id="{D0510183-874F-0B45-94D7-1BF1CDB5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492375"/>
            <a:ext cx="2055812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6341" name="Group 6">
            <a:extLst>
              <a:ext uri="{FF2B5EF4-FFF2-40B4-BE49-F238E27FC236}">
                <a16:creationId xmlns:a16="http://schemas.microsoft.com/office/drawing/2014/main" id="{F25F60F6-AAF9-EA41-8F79-AD4CF01BE677}"/>
              </a:ext>
            </a:extLst>
          </p:cNvPr>
          <p:cNvGrpSpPr>
            <a:grpSpLocks/>
          </p:cNvGrpSpPr>
          <p:nvPr/>
        </p:nvGrpSpPr>
        <p:grpSpPr bwMode="auto">
          <a:xfrm>
            <a:off x="3154363" y="3606800"/>
            <a:ext cx="417512" cy="192088"/>
            <a:chOff x="3600" y="219"/>
            <a:chExt cx="360" cy="175"/>
          </a:xfrm>
        </p:grpSpPr>
        <p:sp>
          <p:nvSpPr>
            <p:cNvPr id="56401" name="Oval 7">
              <a:extLst>
                <a:ext uri="{FF2B5EF4-FFF2-40B4-BE49-F238E27FC236}">
                  <a16:creationId xmlns:a16="http://schemas.microsoft.com/office/drawing/2014/main" id="{AB435EF0-9CE2-D347-94D2-2F56C3AAB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402" name="Line 8">
              <a:extLst>
                <a:ext uri="{FF2B5EF4-FFF2-40B4-BE49-F238E27FC236}">
                  <a16:creationId xmlns:a16="http://schemas.microsoft.com/office/drawing/2014/main" id="{8A19DDB7-5535-1C4A-8E04-3E06AAA2E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3" name="Line 9">
              <a:extLst>
                <a:ext uri="{FF2B5EF4-FFF2-40B4-BE49-F238E27FC236}">
                  <a16:creationId xmlns:a16="http://schemas.microsoft.com/office/drawing/2014/main" id="{9EE0C6C4-86B9-7549-9DF4-5084645BE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4" name="Rectangle 10">
              <a:extLst>
                <a:ext uri="{FF2B5EF4-FFF2-40B4-BE49-F238E27FC236}">
                  <a16:creationId xmlns:a16="http://schemas.microsoft.com/office/drawing/2014/main" id="{71FA9F78-06D8-AE47-88C6-7C42F77DC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56405" name="Oval 11">
              <a:extLst>
                <a:ext uri="{FF2B5EF4-FFF2-40B4-BE49-F238E27FC236}">
                  <a16:creationId xmlns:a16="http://schemas.microsoft.com/office/drawing/2014/main" id="{3A9C55A7-65DF-BD40-A9AA-C8245CC3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6406" name="Group 12">
              <a:extLst>
                <a:ext uri="{FF2B5EF4-FFF2-40B4-BE49-F238E27FC236}">
                  <a16:creationId xmlns:a16="http://schemas.microsoft.com/office/drawing/2014/main" id="{5DD2836E-E439-934E-AF82-E67A8CDDF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6411" name="Line 13">
                <a:extLst>
                  <a:ext uri="{FF2B5EF4-FFF2-40B4-BE49-F238E27FC236}">
                    <a16:creationId xmlns:a16="http://schemas.microsoft.com/office/drawing/2014/main" id="{17AE6331-3206-4142-AEEB-010ED5CAC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2" name="Line 14">
                <a:extLst>
                  <a:ext uri="{FF2B5EF4-FFF2-40B4-BE49-F238E27FC236}">
                    <a16:creationId xmlns:a16="http://schemas.microsoft.com/office/drawing/2014/main" id="{ED5E93C3-7E47-394F-BFFB-FC8BDCD6D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3" name="Line 15">
                <a:extLst>
                  <a:ext uri="{FF2B5EF4-FFF2-40B4-BE49-F238E27FC236}">
                    <a16:creationId xmlns:a16="http://schemas.microsoft.com/office/drawing/2014/main" id="{3F769726-9ED8-E44A-9C16-2FC24FA9D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407" name="Group 16">
              <a:extLst>
                <a:ext uri="{FF2B5EF4-FFF2-40B4-BE49-F238E27FC236}">
                  <a16:creationId xmlns:a16="http://schemas.microsoft.com/office/drawing/2014/main" id="{9C8B6EFE-D23F-E646-AE6A-C843DA6F18D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6408" name="Line 17">
                <a:extLst>
                  <a:ext uri="{FF2B5EF4-FFF2-40B4-BE49-F238E27FC236}">
                    <a16:creationId xmlns:a16="http://schemas.microsoft.com/office/drawing/2014/main" id="{00A12E43-0740-C14E-8B9C-9A61F9F92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9" name="Line 18">
                <a:extLst>
                  <a:ext uri="{FF2B5EF4-FFF2-40B4-BE49-F238E27FC236}">
                    <a16:creationId xmlns:a16="http://schemas.microsoft.com/office/drawing/2014/main" id="{BBFB758F-2FDB-2742-BA55-F94B41C38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0" name="Line 19">
                <a:extLst>
                  <a:ext uri="{FF2B5EF4-FFF2-40B4-BE49-F238E27FC236}">
                    <a16:creationId xmlns:a16="http://schemas.microsoft.com/office/drawing/2014/main" id="{694EDA29-14DD-CF45-92C5-B3ABB90A6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6342" name="Group 20">
            <a:extLst>
              <a:ext uri="{FF2B5EF4-FFF2-40B4-BE49-F238E27FC236}">
                <a16:creationId xmlns:a16="http://schemas.microsoft.com/office/drawing/2014/main" id="{C636F56B-5B94-E943-8F35-CAFB16260FD3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3576638"/>
            <a:ext cx="415925" cy="509587"/>
            <a:chOff x="2870" y="1518"/>
            <a:chExt cx="292" cy="320"/>
          </a:xfrm>
        </p:grpSpPr>
        <p:graphicFrame>
          <p:nvGraphicFramePr>
            <p:cNvPr id="56334" name="Object 14">
              <a:extLst>
                <a:ext uri="{FF2B5EF4-FFF2-40B4-BE49-F238E27FC236}">
                  <a16:creationId xmlns:a16="http://schemas.microsoft.com/office/drawing/2014/main" id="{B1D2B8A9-833C-A14E-8A82-CCAE6D11FB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2" name="Clip" r:id="rId4" imgW="825500" imgH="838200" progId="MS_ClipArt_Gallery.2">
                    <p:embed/>
                  </p:oleObj>
                </mc:Choice>
                <mc:Fallback>
                  <p:oleObj name="Clip" r:id="rId4" imgW="825500" imgH="838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35" name="Object 15">
              <a:extLst>
                <a:ext uri="{FF2B5EF4-FFF2-40B4-BE49-F238E27FC236}">
                  <a16:creationId xmlns:a16="http://schemas.microsoft.com/office/drawing/2014/main" id="{1B30BB40-D127-1341-8FE7-19942479E9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3" name="Clip" r:id="rId6" imgW="1270000" imgH="1193800" progId="MS_ClipArt_Gallery.2">
                    <p:embed/>
                  </p:oleObj>
                </mc:Choice>
                <mc:Fallback>
                  <p:oleObj name="Clip" r:id="rId6" imgW="1270000" imgH="11938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43" name="Text Box 23">
            <a:extLst>
              <a:ext uri="{FF2B5EF4-FFF2-40B4-BE49-F238E27FC236}">
                <a16:creationId xmlns:a16="http://schemas.microsoft.com/office/drawing/2014/main" id="{E8CD05B4-C843-0C45-B0CA-1FDC67456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440848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800" b="0">
                <a:latin typeface="Comic Sans MS" panose="030F0902030302020204" pitchFamily="66" charset="0"/>
              </a:rPr>
              <a:t>BSS 1</a:t>
            </a:r>
          </a:p>
        </p:txBody>
      </p:sp>
      <p:sp>
        <p:nvSpPr>
          <p:cNvPr id="56344" name="Line 24">
            <a:extLst>
              <a:ext uri="{FF2B5EF4-FFF2-40B4-BE49-F238E27FC236}">
                <a16:creationId xmlns:a16="http://schemas.microsoft.com/office/drawing/2014/main" id="{33C81C92-F939-0B4A-A6FD-87957C8D1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4863" y="3794125"/>
            <a:ext cx="192087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Line 25">
            <a:extLst>
              <a:ext uri="{FF2B5EF4-FFF2-40B4-BE49-F238E27FC236}">
                <a16:creationId xmlns:a16="http://schemas.microsoft.com/office/drawing/2014/main" id="{B94E7425-6E65-2241-82FA-68ADA5775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2013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6" name="Text Box 26">
            <a:extLst>
              <a:ext uri="{FF2B5EF4-FFF2-40B4-BE49-F238E27FC236}">
                <a16:creationId xmlns:a16="http://schemas.microsoft.com/office/drawing/2014/main" id="{C4CED112-0303-5B42-8485-B0BE4DF5D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61880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800" b="0">
                <a:latin typeface="Comic Sans MS" panose="030F0902030302020204" pitchFamily="66" charset="0"/>
              </a:rPr>
              <a:t>BSS 2</a:t>
            </a:r>
          </a:p>
        </p:txBody>
      </p:sp>
      <p:sp>
        <p:nvSpPr>
          <p:cNvPr id="56347" name="Line 27">
            <a:extLst>
              <a:ext uri="{FF2B5EF4-FFF2-40B4-BE49-F238E27FC236}">
                <a16:creationId xmlns:a16="http://schemas.microsoft.com/office/drawing/2014/main" id="{0F3B08F5-45B0-444D-98F7-862E8D454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2684463"/>
            <a:ext cx="214313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48" name="Group 28">
            <a:extLst>
              <a:ext uri="{FF2B5EF4-FFF2-40B4-BE49-F238E27FC236}">
                <a16:creationId xmlns:a16="http://schemas.microsoft.com/office/drawing/2014/main" id="{E7B6AA15-8169-6246-998E-A0369899B943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503363"/>
            <a:ext cx="1978025" cy="1444625"/>
            <a:chOff x="3744" y="1392"/>
            <a:chExt cx="1488" cy="1110"/>
          </a:xfrm>
        </p:grpSpPr>
        <p:sp>
          <p:nvSpPr>
            <p:cNvPr id="56399" name="Freeform 29">
              <a:extLst>
                <a:ext uri="{FF2B5EF4-FFF2-40B4-BE49-F238E27FC236}">
                  <a16:creationId xmlns:a16="http://schemas.microsoft.com/office/drawing/2014/main" id="{99DB4A59-918B-0744-B00F-90517851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1 w 2135"/>
                <a:gd name="T1" fmla="*/ 17 h 1662"/>
                <a:gd name="T2" fmla="*/ 4 w 2135"/>
                <a:gd name="T3" fmla="*/ 2 h 1662"/>
                <a:gd name="T4" fmla="*/ 25 w 2135"/>
                <a:gd name="T5" fmla="*/ 5 h 1662"/>
                <a:gd name="T6" fmla="*/ 47 w 2135"/>
                <a:gd name="T7" fmla="*/ 3 h 1662"/>
                <a:gd name="T8" fmla="*/ 78 w 2135"/>
                <a:gd name="T9" fmla="*/ 11 h 1662"/>
                <a:gd name="T10" fmla="*/ 78 w 2135"/>
                <a:gd name="T11" fmla="*/ 30 h 1662"/>
                <a:gd name="T12" fmla="*/ 61 w 2135"/>
                <a:gd name="T13" fmla="*/ 42 h 1662"/>
                <a:gd name="T14" fmla="*/ 31 w 2135"/>
                <a:gd name="T15" fmla="*/ 39 h 1662"/>
                <a:gd name="T16" fmla="*/ 20 w 2135"/>
                <a:gd name="T17" fmla="*/ 33 h 1662"/>
                <a:gd name="T18" fmla="*/ 7 w 2135"/>
                <a:gd name="T19" fmla="*/ 28 h 1662"/>
                <a:gd name="T20" fmla="*/ 1 w 2135"/>
                <a:gd name="T21" fmla="*/ 1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400" name="Text Box 30">
              <a:extLst>
                <a:ext uri="{FF2B5EF4-FFF2-40B4-BE49-F238E27FC236}">
                  <a16:creationId xmlns:a16="http://schemas.microsoft.com/office/drawing/2014/main" id="{FE990C5E-CDCD-5E44-93F4-B3A39045F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Internet</a:t>
              </a:r>
            </a:p>
          </p:txBody>
        </p:sp>
      </p:grpSp>
      <p:sp>
        <p:nvSpPr>
          <p:cNvPr id="56349" name="Text Box 31">
            <a:extLst>
              <a:ext uri="{FF2B5EF4-FFF2-40B4-BE49-F238E27FC236}">
                <a16:creationId xmlns:a16="http://schemas.microsoft.com/office/drawing/2014/main" id="{8816B81C-ADEF-0F49-85E7-4A7186D77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3429000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800" b="0">
                <a:latin typeface="Comic Sans MS" panose="030F0902030302020204" pitchFamily="66" charset="0"/>
              </a:rPr>
              <a:t>hub, switch</a:t>
            </a:r>
          </a:p>
          <a:p>
            <a:pPr algn="l" eaLnBrk="1" hangingPunct="1"/>
            <a:r>
              <a:rPr lang="en-US" altLang="en-US" sz="1800" b="0">
                <a:latin typeface="Comic Sans MS" panose="030F0902030302020204" pitchFamily="66" charset="0"/>
              </a:rPr>
              <a:t>or router</a:t>
            </a:r>
          </a:p>
        </p:txBody>
      </p:sp>
      <p:grpSp>
        <p:nvGrpSpPr>
          <p:cNvPr id="56350" name="Group 32">
            <a:extLst>
              <a:ext uri="{FF2B5EF4-FFF2-40B4-BE49-F238E27FC236}">
                <a16:creationId xmlns:a16="http://schemas.microsoft.com/office/drawing/2014/main" id="{A61391C7-34B5-DB46-A54E-FE62957461FE}"/>
              </a:ext>
            </a:extLst>
          </p:cNvPr>
          <p:cNvGrpSpPr>
            <a:grpSpLocks/>
          </p:cNvGrpSpPr>
          <p:nvPr/>
        </p:nvGrpSpPr>
        <p:grpSpPr bwMode="auto">
          <a:xfrm>
            <a:off x="1665288" y="3263900"/>
            <a:ext cx="782637" cy="917575"/>
            <a:chOff x="1952" y="1032"/>
            <a:chExt cx="589" cy="706"/>
          </a:xfrm>
        </p:grpSpPr>
        <p:sp>
          <p:nvSpPr>
            <p:cNvPr id="56379" name="Text Box 33">
              <a:extLst>
                <a:ext uri="{FF2B5EF4-FFF2-40B4-BE49-F238E27FC236}">
                  <a16:creationId xmlns:a16="http://schemas.microsoft.com/office/drawing/2014/main" id="{8C01255D-4640-AB42-9DED-7B642A80D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AP</a:t>
              </a:r>
            </a:p>
          </p:txBody>
        </p:sp>
        <p:grpSp>
          <p:nvGrpSpPr>
            <p:cNvPr id="56380" name="Group 34">
              <a:extLst>
                <a:ext uri="{FF2B5EF4-FFF2-40B4-BE49-F238E27FC236}">
                  <a16:creationId xmlns:a16="http://schemas.microsoft.com/office/drawing/2014/main" id="{1A1F0368-E27E-4944-8D6E-04C65DBFF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56381" name="Picture 35" descr="31u_bnrz[1]">
                <a:extLst>
                  <a:ext uri="{FF2B5EF4-FFF2-40B4-BE49-F238E27FC236}">
                    <a16:creationId xmlns:a16="http://schemas.microsoft.com/office/drawing/2014/main" id="{720831D6-3C47-6E42-8473-CBFA6ED19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82" name="AutoShape 36">
                <a:extLst>
                  <a:ext uri="{FF2B5EF4-FFF2-40B4-BE49-F238E27FC236}">
                    <a16:creationId xmlns:a16="http://schemas.microsoft.com/office/drawing/2014/main" id="{C8B05962-9C89-754E-A703-49C4375A2A1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3" name="Freeform 37">
                <a:extLst>
                  <a:ext uri="{FF2B5EF4-FFF2-40B4-BE49-F238E27FC236}">
                    <a16:creationId xmlns:a16="http://schemas.microsoft.com/office/drawing/2014/main" id="{F832831D-7A78-EB47-8873-3BD4795ED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84" name="Freeform 38">
                <a:extLst>
                  <a:ext uri="{FF2B5EF4-FFF2-40B4-BE49-F238E27FC236}">
                    <a16:creationId xmlns:a16="http://schemas.microsoft.com/office/drawing/2014/main" id="{B382AA59-A1C6-BB42-BB6D-DE443DAF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85" name="Freeform 39">
                <a:extLst>
                  <a:ext uri="{FF2B5EF4-FFF2-40B4-BE49-F238E27FC236}">
                    <a16:creationId xmlns:a16="http://schemas.microsoft.com/office/drawing/2014/main" id="{FA051E9C-2249-8646-A802-583FDE729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86" name="Freeform 40">
                <a:extLst>
                  <a:ext uri="{FF2B5EF4-FFF2-40B4-BE49-F238E27FC236}">
                    <a16:creationId xmlns:a16="http://schemas.microsoft.com/office/drawing/2014/main" id="{31D5CF25-122D-744E-9430-3DA29A946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87" name="Freeform 41">
                <a:extLst>
                  <a:ext uri="{FF2B5EF4-FFF2-40B4-BE49-F238E27FC236}">
                    <a16:creationId xmlns:a16="http://schemas.microsoft.com/office/drawing/2014/main" id="{0C412052-8B50-6D4B-A86A-79E78A716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88" name="Freeform 42">
                <a:extLst>
                  <a:ext uri="{FF2B5EF4-FFF2-40B4-BE49-F238E27FC236}">
                    <a16:creationId xmlns:a16="http://schemas.microsoft.com/office/drawing/2014/main" id="{C4F2BB4C-88F4-254E-BF7A-7C7E9A6E7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89" name="Freeform 43">
                <a:extLst>
                  <a:ext uri="{FF2B5EF4-FFF2-40B4-BE49-F238E27FC236}">
                    <a16:creationId xmlns:a16="http://schemas.microsoft.com/office/drawing/2014/main" id="{0002F724-039A-EA48-82CF-82BF90F26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0" name="Freeform 44">
                <a:extLst>
                  <a:ext uri="{FF2B5EF4-FFF2-40B4-BE49-F238E27FC236}">
                    <a16:creationId xmlns:a16="http://schemas.microsoft.com/office/drawing/2014/main" id="{89330E28-3B0F-9C4C-AAE1-8887D7229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1" name="Freeform 45">
                <a:extLst>
                  <a:ext uri="{FF2B5EF4-FFF2-40B4-BE49-F238E27FC236}">
                    <a16:creationId xmlns:a16="http://schemas.microsoft.com/office/drawing/2014/main" id="{E1148AA9-84C4-574B-AF28-51E0AE5FD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2" name="Freeform 46">
                <a:extLst>
                  <a:ext uri="{FF2B5EF4-FFF2-40B4-BE49-F238E27FC236}">
                    <a16:creationId xmlns:a16="http://schemas.microsoft.com/office/drawing/2014/main" id="{A32C4BB7-A059-A04D-A7D9-A9BB4AE5D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3" name="Freeform 47">
                <a:extLst>
                  <a:ext uri="{FF2B5EF4-FFF2-40B4-BE49-F238E27FC236}">
                    <a16:creationId xmlns:a16="http://schemas.microsoft.com/office/drawing/2014/main" id="{4BD3F97E-3447-084E-AD6C-E5787153F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4" name="Freeform 48">
                <a:extLst>
                  <a:ext uri="{FF2B5EF4-FFF2-40B4-BE49-F238E27FC236}">
                    <a16:creationId xmlns:a16="http://schemas.microsoft.com/office/drawing/2014/main" id="{6C47FD56-DBC0-0248-B149-EE3A9AB6D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5" name="Freeform 49">
                <a:extLst>
                  <a:ext uri="{FF2B5EF4-FFF2-40B4-BE49-F238E27FC236}">
                    <a16:creationId xmlns:a16="http://schemas.microsoft.com/office/drawing/2014/main" id="{D2EF5DDB-CCE4-A54F-8580-92615F32E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6" name="Freeform 50">
                <a:extLst>
                  <a:ext uri="{FF2B5EF4-FFF2-40B4-BE49-F238E27FC236}">
                    <a16:creationId xmlns:a16="http://schemas.microsoft.com/office/drawing/2014/main" id="{38FD9C23-49A0-9640-8B31-FEC4AFAB4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7" name="Freeform 51">
                <a:extLst>
                  <a:ext uri="{FF2B5EF4-FFF2-40B4-BE49-F238E27FC236}">
                    <a16:creationId xmlns:a16="http://schemas.microsoft.com/office/drawing/2014/main" id="{74F70941-C4A0-324D-8208-A10F04047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98" name="Freeform 52">
                <a:extLst>
                  <a:ext uri="{FF2B5EF4-FFF2-40B4-BE49-F238E27FC236}">
                    <a16:creationId xmlns:a16="http://schemas.microsoft.com/office/drawing/2014/main" id="{CB6620B7-6A79-3E4C-8E15-9CA6FAF76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56351" name="Group 53">
            <a:extLst>
              <a:ext uri="{FF2B5EF4-FFF2-40B4-BE49-F238E27FC236}">
                <a16:creationId xmlns:a16="http://schemas.microsoft.com/office/drawing/2014/main" id="{76F3F2AB-6A0F-014D-BEEE-ACD5460603D5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2992438"/>
            <a:ext cx="414337" cy="511175"/>
            <a:chOff x="2870" y="1518"/>
            <a:chExt cx="292" cy="320"/>
          </a:xfrm>
        </p:grpSpPr>
        <p:graphicFrame>
          <p:nvGraphicFramePr>
            <p:cNvPr id="56332" name="Object 12">
              <a:extLst>
                <a:ext uri="{FF2B5EF4-FFF2-40B4-BE49-F238E27FC236}">
                  <a16:creationId xmlns:a16="http://schemas.microsoft.com/office/drawing/2014/main" id="{DF0AE110-8BB5-A64B-95C8-9622D94C84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4" name="Clip" r:id="rId9" imgW="825500" imgH="838200" progId="MS_ClipArt_Gallery.2">
                    <p:embed/>
                  </p:oleObj>
                </mc:Choice>
                <mc:Fallback>
                  <p:oleObj name="Clip" r:id="rId9" imgW="825500" imgH="83820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33" name="Object 13">
              <a:extLst>
                <a:ext uri="{FF2B5EF4-FFF2-40B4-BE49-F238E27FC236}">
                  <a16:creationId xmlns:a16="http://schemas.microsoft.com/office/drawing/2014/main" id="{F9388A3C-22DD-164F-8DC4-5EE2A3F48F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5" name="Clip" r:id="rId10" imgW="1270000" imgH="1193800" progId="MS_ClipArt_Gallery.2">
                    <p:embed/>
                  </p:oleObj>
                </mc:Choice>
                <mc:Fallback>
                  <p:oleObj name="Clip" r:id="rId10" imgW="1270000" imgH="11938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352" name="Group 56">
            <a:extLst>
              <a:ext uri="{FF2B5EF4-FFF2-40B4-BE49-F238E27FC236}">
                <a16:creationId xmlns:a16="http://schemas.microsoft.com/office/drawing/2014/main" id="{DD74F0A9-08A7-EF45-B39C-2ABFFFD0EEA8}"/>
              </a:ext>
            </a:extLst>
          </p:cNvPr>
          <p:cNvGrpSpPr>
            <a:grpSpLocks/>
          </p:cNvGrpSpPr>
          <p:nvPr/>
        </p:nvGrpSpPr>
        <p:grpSpPr bwMode="auto">
          <a:xfrm>
            <a:off x="1312863" y="2774950"/>
            <a:ext cx="415925" cy="509588"/>
            <a:chOff x="2870" y="1518"/>
            <a:chExt cx="292" cy="320"/>
          </a:xfrm>
        </p:grpSpPr>
        <p:graphicFrame>
          <p:nvGraphicFramePr>
            <p:cNvPr id="56330" name="Object 10">
              <a:extLst>
                <a:ext uri="{FF2B5EF4-FFF2-40B4-BE49-F238E27FC236}">
                  <a16:creationId xmlns:a16="http://schemas.microsoft.com/office/drawing/2014/main" id="{7B8E9839-E1C6-864E-B351-D20EC1CEAA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6" name="Clip" r:id="rId11" imgW="825500" imgH="838200" progId="MS_ClipArt_Gallery.2">
                    <p:embed/>
                  </p:oleObj>
                </mc:Choice>
                <mc:Fallback>
                  <p:oleObj name="Clip" r:id="rId11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31" name="Object 11">
              <a:extLst>
                <a:ext uri="{FF2B5EF4-FFF2-40B4-BE49-F238E27FC236}">
                  <a16:creationId xmlns:a16="http://schemas.microsoft.com/office/drawing/2014/main" id="{A2B42E8A-DD4E-2F4D-B817-3548031CDB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7" name="Clip" r:id="rId12" imgW="1270000" imgH="1193800" progId="MS_ClipArt_Gallery.2">
                    <p:embed/>
                  </p:oleObj>
                </mc:Choice>
                <mc:Fallback>
                  <p:oleObj name="Clip" r:id="rId12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353" name="Group 59">
            <a:extLst>
              <a:ext uri="{FF2B5EF4-FFF2-40B4-BE49-F238E27FC236}">
                <a16:creationId xmlns:a16="http://schemas.microsoft.com/office/drawing/2014/main" id="{8B93E409-1B38-D14A-B483-7C0D09C91C9E}"/>
              </a:ext>
            </a:extLst>
          </p:cNvPr>
          <p:cNvGrpSpPr>
            <a:grpSpLocks/>
          </p:cNvGrpSpPr>
          <p:nvPr/>
        </p:nvGrpSpPr>
        <p:grpSpPr bwMode="auto">
          <a:xfrm>
            <a:off x="3217863" y="4232275"/>
            <a:ext cx="782637" cy="917575"/>
            <a:chOff x="1952" y="1032"/>
            <a:chExt cx="589" cy="706"/>
          </a:xfrm>
        </p:grpSpPr>
        <p:sp>
          <p:nvSpPr>
            <p:cNvPr id="56359" name="Text Box 60">
              <a:extLst>
                <a:ext uri="{FF2B5EF4-FFF2-40B4-BE49-F238E27FC236}">
                  <a16:creationId xmlns:a16="http://schemas.microsoft.com/office/drawing/2014/main" id="{62FE2B38-46FB-1743-9A28-4F6864223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1800" b="0">
                  <a:latin typeface="Comic Sans MS" panose="030F0902030302020204" pitchFamily="66" charset="0"/>
                </a:rPr>
                <a:t>AP</a:t>
              </a:r>
            </a:p>
          </p:txBody>
        </p:sp>
        <p:grpSp>
          <p:nvGrpSpPr>
            <p:cNvPr id="56360" name="Group 61">
              <a:extLst>
                <a:ext uri="{FF2B5EF4-FFF2-40B4-BE49-F238E27FC236}">
                  <a16:creationId xmlns:a16="http://schemas.microsoft.com/office/drawing/2014/main" id="{9D862C18-71DD-4B4A-B186-B065FFFE9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56361" name="Picture 62" descr="31u_bnrz[1]">
                <a:extLst>
                  <a:ext uri="{FF2B5EF4-FFF2-40B4-BE49-F238E27FC236}">
                    <a16:creationId xmlns:a16="http://schemas.microsoft.com/office/drawing/2014/main" id="{60F69382-07A3-2D4C-9348-5BDDE6D1FB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62" name="AutoShape 63">
                <a:extLst>
                  <a:ext uri="{FF2B5EF4-FFF2-40B4-BE49-F238E27FC236}">
                    <a16:creationId xmlns:a16="http://schemas.microsoft.com/office/drawing/2014/main" id="{69DF8D55-F754-9F42-BD3F-269980A0370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3" name="Freeform 64">
                <a:extLst>
                  <a:ext uri="{FF2B5EF4-FFF2-40B4-BE49-F238E27FC236}">
                    <a16:creationId xmlns:a16="http://schemas.microsoft.com/office/drawing/2014/main" id="{8BBD9174-3829-2F42-8F9D-82CCA9D88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64" name="Freeform 65">
                <a:extLst>
                  <a:ext uri="{FF2B5EF4-FFF2-40B4-BE49-F238E27FC236}">
                    <a16:creationId xmlns:a16="http://schemas.microsoft.com/office/drawing/2014/main" id="{521E2DEB-677E-FF4F-9F8D-3033A9D5E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65" name="Freeform 66">
                <a:extLst>
                  <a:ext uri="{FF2B5EF4-FFF2-40B4-BE49-F238E27FC236}">
                    <a16:creationId xmlns:a16="http://schemas.microsoft.com/office/drawing/2014/main" id="{A29BA0E4-1032-854F-A2FB-D832A235A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66" name="Freeform 67">
                <a:extLst>
                  <a:ext uri="{FF2B5EF4-FFF2-40B4-BE49-F238E27FC236}">
                    <a16:creationId xmlns:a16="http://schemas.microsoft.com/office/drawing/2014/main" id="{A23774F7-DB9C-5740-A1D8-41FEF0092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67" name="Freeform 68">
                <a:extLst>
                  <a:ext uri="{FF2B5EF4-FFF2-40B4-BE49-F238E27FC236}">
                    <a16:creationId xmlns:a16="http://schemas.microsoft.com/office/drawing/2014/main" id="{0F2F0AAC-1D01-8F4F-B42C-3862D7FE4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68" name="Freeform 69">
                <a:extLst>
                  <a:ext uri="{FF2B5EF4-FFF2-40B4-BE49-F238E27FC236}">
                    <a16:creationId xmlns:a16="http://schemas.microsoft.com/office/drawing/2014/main" id="{B3FABADE-7987-0F4E-A355-E4DBD97F0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69" name="Freeform 70">
                <a:extLst>
                  <a:ext uri="{FF2B5EF4-FFF2-40B4-BE49-F238E27FC236}">
                    <a16:creationId xmlns:a16="http://schemas.microsoft.com/office/drawing/2014/main" id="{C4A2FD37-427B-B940-8610-A9CB6D6AC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0" name="Freeform 71">
                <a:extLst>
                  <a:ext uri="{FF2B5EF4-FFF2-40B4-BE49-F238E27FC236}">
                    <a16:creationId xmlns:a16="http://schemas.microsoft.com/office/drawing/2014/main" id="{39924874-FD05-554F-A756-AA8E4CAE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1" name="Freeform 72">
                <a:extLst>
                  <a:ext uri="{FF2B5EF4-FFF2-40B4-BE49-F238E27FC236}">
                    <a16:creationId xmlns:a16="http://schemas.microsoft.com/office/drawing/2014/main" id="{B6FCD75F-31D0-3849-BDE3-3146988C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2" name="Freeform 73">
                <a:extLst>
                  <a:ext uri="{FF2B5EF4-FFF2-40B4-BE49-F238E27FC236}">
                    <a16:creationId xmlns:a16="http://schemas.microsoft.com/office/drawing/2014/main" id="{494D92FC-53D2-0548-AA05-B53AD126D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3" name="Freeform 74">
                <a:extLst>
                  <a:ext uri="{FF2B5EF4-FFF2-40B4-BE49-F238E27FC236}">
                    <a16:creationId xmlns:a16="http://schemas.microsoft.com/office/drawing/2014/main" id="{89FFA2E3-7327-F64A-9AEB-C63F772F9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4" name="Freeform 75">
                <a:extLst>
                  <a:ext uri="{FF2B5EF4-FFF2-40B4-BE49-F238E27FC236}">
                    <a16:creationId xmlns:a16="http://schemas.microsoft.com/office/drawing/2014/main" id="{7CD87D17-9737-E649-952C-5D5F346DC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5" name="Freeform 76">
                <a:extLst>
                  <a:ext uri="{FF2B5EF4-FFF2-40B4-BE49-F238E27FC236}">
                    <a16:creationId xmlns:a16="http://schemas.microsoft.com/office/drawing/2014/main" id="{3E6C2C0B-94E1-2C41-86A8-3EE02C808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6" name="Freeform 77">
                <a:extLst>
                  <a:ext uri="{FF2B5EF4-FFF2-40B4-BE49-F238E27FC236}">
                    <a16:creationId xmlns:a16="http://schemas.microsoft.com/office/drawing/2014/main" id="{EEADDEE2-CAF5-D64D-AFF4-72AB6C721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7" name="Freeform 78">
                <a:extLst>
                  <a:ext uri="{FF2B5EF4-FFF2-40B4-BE49-F238E27FC236}">
                    <a16:creationId xmlns:a16="http://schemas.microsoft.com/office/drawing/2014/main" id="{0B167DC6-8CBA-FB49-B4AF-91856719F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78" name="Freeform 79">
                <a:extLst>
                  <a:ext uri="{FF2B5EF4-FFF2-40B4-BE49-F238E27FC236}">
                    <a16:creationId xmlns:a16="http://schemas.microsoft.com/office/drawing/2014/main" id="{B9B62C33-B3C4-254C-96B2-E49FE9102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56354" name="Group 80">
            <a:extLst>
              <a:ext uri="{FF2B5EF4-FFF2-40B4-BE49-F238E27FC236}">
                <a16:creationId xmlns:a16="http://schemas.microsoft.com/office/drawing/2014/main" id="{9E1FD886-65A1-E341-9856-BECFDF994A11}"/>
              </a:ext>
            </a:extLst>
          </p:cNvPr>
          <p:cNvGrpSpPr>
            <a:grpSpLocks/>
          </p:cNvGrpSpPr>
          <p:nvPr/>
        </p:nvGrpSpPr>
        <p:grpSpPr bwMode="auto">
          <a:xfrm>
            <a:off x="2728913" y="4762500"/>
            <a:ext cx="414337" cy="509588"/>
            <a:chOff x="2870" y="1518"/>
            <a:chExt cx="292" cy="320"/>
          </a:xfrm>
        </p:grpSpPr>
        <p:graphicFrame>
          <p:nvGraphicFramePr>
            <p:cNvPr id="56328" name="Object 8">
              <a:extLst>
                <a:ext uri="{FF2B5EF4-FFF2-40B4-BE49-F238E27FC236}">
                  <a16:creationId xmlns:a16="http://schemas.microsoft.com/office/drawing/2014/main" id="{2DF1A44D-F6DB-8848-84F4-14DBED8AD8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8" name="Clip" r:id="rId13" imgW="825500" imgH="838200" progId="MS_ClipArt_Gallery.2">
                    <p:embed/>
                  </p:oleObj>
                </mc:Choice>
                <mc:Fallback>
                  <p:oleObj name="Clip" r:id="rId13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9" name="Object 9">
              <a:extLst>
                <a:ext uri="{FF2B5EF4-FFF2-40B4-BE49-F238E27FC236}">
                  <a16:creationId xmlns:a16="http://schemas.microsoft.com/office/drawing/2014/main" id="{F7885B2B-323C-624F-B958-D217E71E9B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9" name="Clip" r:id="rId14" imgW="1270000" imgH="1193800" progId="MS_ClipArt_Gallery.2">
                    <p:embed/>
                  </p:oleObj>
                </mc:Choice>
                <mc:Fallback>
                  <p:oleObj name="Clip" r:id="rId14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355" name="Group 83">
            <a:extLst>
              <a:ext uri="{FF2B5EF4-FFF2-40B4-BE49-F238E27FC236}">
                <a16:creationId xmlns:a16="http://schemas.microsoft.com/office/drawing/2014/main" id="{C330AAF6-E06E-624B-8F9B-7C6FA42C56F4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5303838"/>
            <a:ext cx="415925" cy="509587"/>
            <a:chOff x="2870" y="1518"/>
            <a:chExt cx="292" cy="320"/>
          </a:xfrm>
        </p:grpSpPr>
        <p:graphicFrame>
          <p:nvGraphicFramePr>
            <p:cNvPr id="56326" name="Object 6">
              <a:extLst>
                <a:ext uri="{FF2B5EF4-FFF2-40B4-BE49-F238E27FC236}">
                  <a16:creationId xmlns:a16="http://schemas.microsoft.com/office/drawing/2014/main" id="{74628C7C-4EFF-D642-BF13-3D5DA3BA3F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0" name="Clip" r:id="rId15" imgW="825500" imgH="838200" progId="MS_ClipArt_Gallery.2">
                    <p:embed/>
                  </p:oleObj>
                </mc:Choice>
                <mc:Fallback>
                  <p:oleObj name="Clip" r:id="rId15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7" name="Object 7">
              <a:extLst>
                <a:ext uri="{FF2B5EF4-FFF2-40B4-BE49-F238E27FC236}">
                  <a16:creationId xmlns:a16="http://schemas.microsoft.com/office/drawing/2014/main" id="{51824EF2-131D-8045-B23E-C388201B1B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1" name="Clip" r:id="rId16" imgW="1270000" imgH="1193800" progId="MS_ClipArt_Gallery.2">
                    <p:embed/>
                  </p:oleObj>
                </mc:Choice>
                <mc:Fallback>
                  <p:oleObj name="Clip" r:id="rId16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356" name="Group 86">
            <a:extLst>
              <a:ext uri="{FF2B5EF4-FFF2-40B4-BE49-F238E27FC236}">
                <a16:creationId xmlns:a16="http://schemas.microsoft.com/office/drawing/2014/main" id="{004C0E6F-59A2-044B-899A-E4EFDEC3AC70}"/>
              </a:ext>
            </a:extLst>
          </p:cNvPr>
          <p:cNvGrpSpPr>
            <a:grpSpLocks/>
          </p:cNvGrpSpPr>
          <p:nvPr/>
        </p:nvGrpSpPr>
        <p:grpSpPr bwMode="auto">
          <a:xfrm>
            <a:off x="3940175" y="4772025"/>
            <a:ext cx="415925" cy="511175"/>
            <a:chOff x="2870" y="1518"/>
            <a:chExt cx="292" cy="320"/>
          </a:xfrm>
        </p:grpSpPr>
        <p:graphicFrame>
          <p:nvGraphicFramePr>
            <p:cNvPr id="56324" name="Object 4">
              <a:extLst>
                <a:ext uri="{FF2B5EF4-FFF2-40B4-BE49-F238E27FC236}">
                  <a16:creationId xmlns:a16="http://schemas.microsoft.com/office/drawing/2014/main" id="{E89152DB-7446-3A45-9B07-946280ECE1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2" name="Clip" r:id="rId17" imgW="825500" imgH="838200" progId="MS_ClipArt_Gallery.2">
                    <p:embed/>
                  </p:oleObj>
                </mc:Choice>
                <mc:Fallback>
                  <p:oleObj name="Clip" r:id="rId17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5" name="Object 5">
              <a:extLst>
                <a:ext uri="{FF2B5EF4-FFF2-40B4-BE49-F238E27FC236}">
                  <a16:creationId xmlns:a16="http://schemas.microsoft.com/office/drawing/2014/main" id="{BB084BC8-922A-EF4B-A137-B01FBCE50F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3" name="Clip" r:id="rId18" imgW="1270000" imgH="1193800" progId="MS_ClipArt_Gallery.2">
                    <p:embed/>
                  </p:oleObj>
                </mc:Choice>
                <mc:Fallback>
                  <p:oleObj name="Clip" r:id="rId18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357" name="Group 89">
            <a:extLst>
              <a:ext uri="{FF2B5EF4-FFF2-40B4-BE49-F238E27FC236}">
                <a16:creationId xmlns:a16="http://schemas.microsoft.com/office/drawing/2014/main" id="{59D4634B-F688-7A4D-AD67-5BB69B566AC3}"/>
              </a:ext>
            </a:extLst>
          </p:cNvPr>
          <p:cNvGrpSpPr>
            <a:grpSpLocks/>
          </p:cNvGrpSpPr>
          <p:nvPr/>
        </p:nvGrpSpPr>
        <p:grpSpPr bwMode="auto">
          <a:xfrm>
            <a:off x="3494088" y="5313363"/>
            <a:ext cx="414337" cy="509587"/>
            <a:chOff x="2870" y="1518"/>
            <a:chExt cx="292" cy="320"/>
          </a:xfrm>
        </p:grpSpPr>
        <p:graphicFrame>
          <p:nvGraphicFramePr>
            <p:cNvPr id="56322" name="Object 2">
              <a:extLst>
                <a:ext uri="{FF2B5EF4-FFF2-40B4-BE49-F238E27FC236}">
                  <a16:creationId xmlns:a16="http://schemas.microsoft.com/office/drawing/2014/main" id="{75691B5E-1ABB-BB46-AEB2-EB1F854CA0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4" name="Clip" r:id="rId19" imgW="825500" imgH="838200" progId="MS_ClipArt_Gallery.2">
                    <p:embed/>
                  </p:oleObj>
                </mc:Choice>
                <mc:Fallback>
                  <p:oleObj name="Clip" r:id="rId19" imgW="825500" imgH="83820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3" name="Object 3">
              <a:extLst>
                <a:ext uri="{FF2B5EF4-FFF2-40B4-BE49-F238E27FC236}">
                  <a16:creationId xmlns:a16="http://schemas.microsoft.com/office/drawing/2014/main" id="{C9AF972D-A431-1543-A3A7-92FEA48B3F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5" name="Clip" r:id="rId20" imgW="1270000" imgH="1193800" progId="MS_ClipArt_Gallery.2">
                    <p:embed/>
                  </p:oleObj>
                </mc:Choice>
                <mc:Fallback>
                  <p:oleObj name="Clip" r:id="rId20" imgW="1270000" imgH="11938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58" name="Text Box 93">
            <a:extLst>
              <a:ext uri="{FF2B5EF4-FFF2-40B4-BE49-F238E27FC236}">
                <a16:creationId xmlns:a16="http://schemas.microsoft.com/office/drawing/2014/main" id="{B3A02731-3C99-8E42-B38E-09AF5ACD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232525"/>
            <a:ext cx="343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SSID: Service Set Identifier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2" name="Rectangle 2">
            <a:extLst>
              <a:ext uri="{FF2B5EF4-FFF2-40B4-BE49-F238E27FC236}">
                <a16:creationId xmlns:a16="http://schemas.microsoft.com/office/drawing/2014/main" id="{448BA6B4-AA4E-3E44-B844-B7C52F468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CSMA: Carrier Sense, Multiple Access</a:t>
            </a:r>
          </a:p>
        </p:txBody>
      </p:sp>
      <p:sp>
        <p:nvSpPr>
          <p:cNvPr id="62479" name="Rectangle 3">
            <a:extLst>
              <a:ext uri="{FF2B5EF4-FFF2-40B4-BE49-F238E27FC236}">
                <a16:creationId xmlns:a16="http://schemas.microsoft.com/office/drawing/2014/main" id="{48A012A5-1BA2-0C40-BD58-DF7EFC46F7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Multiple access: channel is shared medium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Station: wireless host or access point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Multiple stations may want to transmit at same time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Carrier sense: sense channel before sending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Station doesn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t send when channel is busy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To prevent collisions with ongoing transfers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But, detecting ongoing transfers isn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t always possible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58384" name="Slide Number Placeholder 3">
            <a:extLst>
              <a:ext uri="{FF2B5EF4-FFF2-40B4-BE49-F238E27FC236}">
                <a16:creationId xmlns:a16="http://schemas.microsoft.com/office/drawing/2014/main" id="{98AD11CE-D0C0-BD44-AE3E-81430F2A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2D6CCA-E75E-1646-9EE5-5D1C2A2F364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4AB34E5C-EDD2-204B-915A-7B27AEC776C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775200"/>
            <a:ext cx="6056313" cy="2006600"/>
            <a:chOff x="440" y="1326"/>
            <a:chExt cx="5164" cy="1464"/>
          </a:xfrm>
        </p:grpSpPr>
        <p:grpSp>
          <p:nvGrpSpPr>
            <p:cNvPr id="58386" name="Group 26">
              <a:extLst>
                <a:ext uri="{FF2B5EF4-FFF2-40B4-BE49-F238E27FC236}">
                  <a16:creationId xmlns:a16="http://schemas.microsoft.com/office/drawing/2014/main" id="{B28C5BEE-59C0-0F4D-9C23-D67DE02C3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58405" name="Group 27">
                <a:extLst>
                  <a:ext uri="{FF2B5EF4-FFF2-40B4-BE49-F238E27FC236}">
                    <a16:creationId xmlns:a16="http://schemas.microsoft.com/office/drawing/2014/main" id="{ADE2504F-D9D4-D44E-8FCB-DC147BB5B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58380" name="Object 12">
                  <a:extLst>
                    <a:ext uri="{FF2B5EF4-FFF2-40B4-BE49-F238E27FC236}">
                      <a16:creationId xmlns:a16="http://schemas.microsoft.com/office/drawing/2014/main" id="{C3F7B99D-1E44-A540-B85D-C1AA6CFF477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438" name="Clip" r:id="rId4" imgW="825500" imgH="838200" progId="MS_ClipArt_Gallery.2">
                        <p:embed/>
                      </p:oleObj>
                    </mc:Choice>
                    <mc:Fallback>
                      <p:oleObj name="Clip" r:id="rId4" imgW="825500" imgH="838200" progId="MS_ClipArt_Gallery.2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381" name="Object 13">
                  <a:extLst>
                    <a:ext uri="{FF2B5EF4-FFF2-40B4-BE49-F238E27FC236}">
                      <a16:creationId xmlns:a16="http://schemas.microsoft.com/office/drawing/2014/main" id="{25B38448-4BE6-754E-B81F-D8B3E3D6251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439" name="Clip" r:id="rId6" imgW="1270000" imgH="1193800" progId="MS_ClipArt_Gallery.2">
                        <p:embed/>
                      </p:oleObj>
                    </mc:Choice>
                    <mc:Fallback>
                      <p:oleObj name="Clip" r:id="rId6" imgW="1270000" imgH="1193800" progId="MS_ClipArt_Gallery.2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8406" name="Freeform 30">
                <a:extLst>
                  <a:ext uri="{FF2B5EF4-FFF2-40B4-BE49-F238E27FC236}">
                    <a16:creationId xmlns:a16="http://schemas.microsoft.com/office/drawing/2014/main" id="{20DEF00A-86E0-7D41-92F7-18DECD1BD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3"/>
                  <a:gd name="T31" fmla="*/ 0 h 684"/>
                  <a:gd name="T32" fmla="*/ 1273 w 1273"/>
                  <a:gd name="T33" fmla="*/ 684 h 6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8407" name="Group 31">
                <a:extLst>
                  <a:ext uri="{FF2B5EF4-FFF2-40B4-BE49-F238E27FC236}">
                    <a16:creationId xmlns:a16="http://schemas.microsoft.com/office/drawing/2014/main" id="{87D334F4-9E30-EE48-9E42-10C3A210B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8378" name="Object 10">
                  <a:extLst>
                    <a:ext uri="{FF2B5EF4-FFF2-40B4-BE49-F238E27FC236}">
                      <a16:creationId xmlns:a16="http://schemas.microsoft.com/office/drawing/2014/main" id="{71361183-AABA-8B49-B3F0-99B03A774EC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440" name="Clip" r:id="rId8" imgW="825500" imgH="838200" progId="MS_ClipArt_Gallery.2">
                        <p:embed/>
                      </p:oleObj>
                    </mc:Choice>
                    <mc:Fallback>
                      <p:oleObj name="Clip" r:id="rId8" imgW="825500" imgH="838200" progId="MS_ClipArt_Gallery.2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379" name="Object 11">
                  <a:extLst>
                    <a:ext uri="{FF2B5EF4-FFF2-40B4-BE49-F238E27FC236}">
                      <a16:creationId xmlns:a16="http://schemas.microsoft.com/office/drawing/2014/main" id="{FF1268A6-3BB2-834B-A257-045F951B201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441" name="Clip" r:id="rId9" imgW="1270000" imgH="1193800" progId="MS_ClipArt_Gallery.2">
                        <p:embed/>
                      </p:oleObj>
                    </mc:Choice>
                    <mc:Fallback>
                      <p:oleObj name="Clip" r:id="rId9" imgW="1270000" imgH="1193800" progId="MS_ClipArt_Gallery.2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8408" name="Group 34">
                <a:extLst>
                  <a:ext uri="{FF2B5EF4-FFF2-40B4-BE49-F238E27FC236}">
                    <a16:creationId xmlns:a16="http://schemas.microsoft.com/office/drawing/2014/main" id="{62B94BEB-31B1-FC4E-81AD-A7FBA1C361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8376" name="Object 8">
                  <a:extLst>
                    <a:ext uri="{FF2B5EF4-FFF2-40B4-BE49-F238E27FC236}">
                      <a16:creationId xmlns:a16="http://schemas.microsoft.com/office/drawing/2014/main" id="{E629FE3C-1898-8D45-A156-7796CF4EDB8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442" name="Clip" r:id="rId10" imgW="825500" imgH="838200" progId="MS_ClipArt_Gallery.2">
                        <p:embed/>
                      </p:oleObj>
                    </mc:Choice>
                    <mc:Fallback>
                      <p:oleObj name="Clip" r:id="rId10" imgW="825500" imgH="838200" progId="MS_ClipArt_Gallery.2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377" name="Object 9">
                  <a:extLst>
                    <a:ext uri="{FF2B5EF4-FFF2-40B4-BE49-F238E27FC236}">
                      <a16:creationId xmlns:a16="http://schemas.microsoft.com/office/drawing/2014/main" id="{6BE786E4-16C3-3240-8BE1-EEDE63C67F6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443" name="Clip" r:id="rId11" imgW="1270000" imgH="1193800" progId="MS_ClipArt_Gallery.2">
                        <p:embed/>
                      </p:oleObj>
                    </mc:Choice>
                    <mc:Fallback>
                      <p:oleObj name="Clip" r:id="rId11" imgW="1270000" imgH="1193800" progId="MS_ClipArt_Gallery.2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8409" name="Line 37">
                <a:extLst>
                  <a:ext uri="{FF2B5EF4-FFF2-40B4-BE49-F238E27FC236}">
                    <a16:creationId xmlns:a16="http://schemas.microsoft.com/office/drawing/2014/main" id="{34F8C020-872B-6943-A7C2-A5DB1527E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410" name="Line 38">
                <a:extLst>
                  <a:ext uri="{FF2B5EF4-FFF2-40B4-BE49-F238E27FC236}">
                    <a16:creationId xmlns:a16="http://schemas.microsoft.com/office/drawing/2014/main" id="{86061468-E987-1B49-B922-CF5E310D8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411" name="Text Box 39">
                <a:extLst>
                  <a:ext uri="{FF2B5EF4-FFF2-40B4-BE49-F238E27FC236}">
                    <a16:creationId xmlns:a16="http://schemas.microsoft.com/office/drawing/2014/main" id="{81F79685-6C50-C747-A968-12DFA13DF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800" b="0">
                    <a:latin typeface="Comic Sans MS" panose="030F0902030302020204" pitchFamily="66" charset="0"/>
                  </a:rPr>
                  <a:t>A</a:t>
                </a:r>
              </a:p>
            </p:txBody>
          </p:sp>
          <p:sp>
            <p:nvSpPr>
              <p:cNvPr id="58412" name="Text Box 40">
                <a:extLst>
                  <a:ext uri="{FF2B5EF4-FFF2-40B4-BE49-F238E27FC236}">
                    <a16:creationId xmlns:a16="http://schemas.microsoft.com/office/drawing/2014/main" id="{A81D42EF-3DB5-FC49-BD92-B57282104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800" b="0">
                    <a:latin typeface="Comic Sans MS" panose="030F0902030302020204" pitchFamily="66" charset="0"/>
                  </a:rPr>
                  <a:t>B</a:t>
                </a:r>
              </a:p>
            </p:txBody>
          </p:sp>
          <p:sp>
            <p:nvSpPr>
              <p:cNvPr id="58413" name="Text Box 41">
                <a:extLst>
                  <a:ext uri="{FF2B5EF4-FFF2-40B4-BE49-F238E27FC236}">
                    <a16:creationId xmlns:a16="http://schemas.microsoft.com/office/drawing/2014/main" id="{7836AF14-7CD1-464E-9965-F6FE860B0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800" b="0">
                    <a:latin typeface="Comic Sans MS" panose="030F0902030302020204" pitchFamily="66" charset="0"/>
                  </a:rPr>
                  <a:t>C</a:t>
                </a:r>
              </a:p>
            </p:txBody>
          </p:sp>
        </p:grpSp>
        <p:grpSp>
          <p:nvGrpSpPr>
            <p:cNvPr id="58387" name="Group 42">
              <a:extLst>
                <a:ext uri="{FF2B5EF4-FFF2-40B4-BE49-F238E27FC236}">
                  <a16:creationId xmlns:a16="http://schemas.microsoft.com/office/drawing/2014/main" id="{65527236-BB8B-2545-BA7B-AC4F870A9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58388" name="Group 43">
                <a:extLst>
                  <a:ext uri="{FF2B5EF4-FFF2-40B4-BE49-F238E27FC236}">
                    <a16:creationId xmlns:a16="http://schemas.microsoft.com/office/drawing/2014/main" id="{A5AA3491-96E8-E64D-B3DD-723C2542E1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58399" name="Group 44">
                  <a:extLst>
                    <a:ext uri="{FF2B5EF4-FFF2-40B4-BE49-F238E27FC236}">
                      <a16:creationId xmlns:a16="http://schemas.microsoft.com/office/drawing/2014/main" id="{B383DE3A-896C-3B4B-8E3A-7342DFE377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58374" name="Object 6">
                    <a:extLst>
                      <a:ext uri="{FF2B5EF4-FFF2-40B4-BE49-F238E27FC236}">
                        <a16:creationId xmlns:a16="http://schemas.microsoft.com/office/drawing/2014/main" id="{98497A50-07F0-884B-A475-B27B3DDEEC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8444" name="Clip" r:id="rId12" imgW="825500" imgH="838200" progId="MS_ClipArt_Gallery.2">
                          <p:embed/>
                        </p:oleObj>
                      </mc:Choice>
                      <mc:Fallback>
                        <p:oleObj name="Clip" r:id="rId12" imgW="825500" imgH="838200" progId="MS_ClipArt_Gallery.2">
                          <p:embed/>
                          <p:pic>
                            <p:nvPicPr>
                              <p:cNvPr id="0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8375" name="Object 7">
                    <a:extLst>
                      <a:ext uri="{FF2B5EF4-FFF2-40B4-BE49-F238E27FC236}">
                        <a16:creationId xmlns:a16="http://schemas.microsoft.com/office/drawing/2014/main" id="{6E2DB89E-3274-EE4C-967F-D3098A95D63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8445" name="Clip" r:id="rId13" imgW="1270000" imgH="1193800" progId="MS_ClipArt_Gallery.2">
                          <p:embed/>
                        </p:oleObj>
                      </mc:Choice>
                      <mc:Fallback>
                        <p:oleObj name="Clip" r:id="rId13" imgW="1270000" imgH="1193800" progId="MS_ClipArt_Gallery.2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8400" name="Group 47">
                  <a:extLst>
                    <a:ext uri="{FF2B5EF4-FFF2-40B4-BE49-F238E27FC236}">
                      <a16:creationId xmlns:a16="http://schemas.microsoft.com/office/drawing/2014/main" id="{8378F211-F993-784C-AF85-25B14DDEAA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58372" name="Object 4">
                    <a:extLst>
                      <a:ext uri="{FF2B5EF4-FFF2-40B4-BE49-F238E27FC236}">
                        <a16:creationId xmlns:a16="http://schemas.microsoft.com/office/drawing/2014/main" id="{11A0C49D-4CB7-7746-8E82-4BEFF6AC530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8446" name="Clip" r:id="rId14" imgW="825500" imgH="838200" progId="MS_ClipArt_Gallery.2">
                          <p:embed/>
                        </p:oleObj>
                      </mc:Choice>
                      <mc:Fallback>
                        <p:oleObj name="Clip" r:id="rId14" imgW="825500" imgH="838200" progId="MS_ClipArt_Gallery.2">
                          <p:embed/>
                          <p:pic>
                            <p:nvPicPr>
                              <p:cNvPr id="0" name="Objec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8373" name="Object 5">
                    <a:extLst>
                      <a:ext uri="{FF2B5EF4-FFF2-40B4-BE49-F238E27FC236}">
                        <a16:creationId xmlns:a16="http://schemas.microsoft.com/office/drawing/2014/main" id="{3C50EF01-CDBB-7044-8B94-236A58929CF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8447" name="Clip" r:id="rId15" imgW="1270000" imgH="1193800" progId="MS_ClipArt_Gallery.2">
                          <p:embed/>
                        </p:oleObj>
                      </mc:Choice>
                      <mc:Fallback>
                        <p:oleObj name="Clip" r:id="rId15" imgW="1270000" imgH="1193800" progId="MS_ClipArt_Gallery.2">
                          <p:embed/>
                          <p:pic>
                            <p:nvPicPr>
                              <p:cNvPr id="0" name="Object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58401" name="Text Box 50">
                  <a:extLst>
                    <a:ext uri="{FF2B5EF4-FFF2-40B4-BE49-F238E27FC236}">
                      <a16:creationId xmlns:a16="http://schemas.microsoft.com/office/drawing/2014/main" id="{9D510DF7-D0C2-4A40-9237-5582B2499E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:r>
                    <a:rPr lang="en-US" altLang="en-US" sz="1800" b="0">
                      <a:solidFill>
                        <a:srgbClr val="FF0000"/>
                      </a:solidFill>
                      <a:latin typeface="Comic Sans MS" panose="030F0902030302020204" pitchFamily="66" charset="0"/>
                    </a:rPr>
                    <a:t>A</a:t>
                  </a:r>
                </a:p>
              </p:txBody>
            </p:sp>
            <p:sp>
              <p:nvSpPr>
                <p:cNvPr id="58402" name="Text Box 51">
                  <a:extLst>
                    <a:ext uri="{FF2B5EF4-FFF2-40B4-BE49-F238E27FC236}">
                      <a16:creationId xmlns:a16="http://schemas.microsoft.com/office/drawing/2014/main" id="{21ED6689-2604-274F-B74C-0B633E1869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:r>
                    <a:rPr lang="en-US" altLang="en-US" sz="1800" b="0">
                      <a:latin typeface="Comic Sans MS" panose="030F0902030302020204" pitchFamily="66" charset="0"/>
                    </a:rPr>
                    <a:t>B</a:t>
                  </a:r>
                </a:p>
              </p:txBody>
            </p:sp>
            <p:sp>
              <p:nvSpPr>
                <p:cNvPr id="58403" name="Text Box 52">
                  <a:extLst>
                    <a:ext uri="{FF2B5EF4-FFF2-40B4-BE49-F238E27FC236}">
                      <a16:creationId xmlns:a16="http://schemas.microsoft.com/office/drawing/2014/main" id="{9FEA0979-E27C-314D-906D-D89C424D56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:r>
                    <a:rPr lang="en-US" altLang="en-US" sz="1800" b="0">
                      <a:latin typeface="Comic Sans MS" panose="030F0902030302020204" pitchFamily="66" charset="0"/>
                    </a:rPr>
                    <a:t>C</a:t>
                  </a:r>
                </a:p>
              </p:txBody>
            </p:sp>
            <p:grpSp>
              <p:nvGrpSpPr>
                <p:cNvPr id="58404" name="Group 53">
                  <a:extLst>
                    <a:ext uri="{FF2B5EF4-FFF2-40B4-BE49-F238E27FC236}">
                      <a16:creationId xmlns:a16="http://schemas.microsoft.com/office/drawing/2014/main" id="{A4865455-2603-4E4B-9F5E-D92458EFD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58370" name="Object 2">
                    <a:extLst>
                      <a:ext uri="{FF2B5EF4-FFF2-40B4-BE49-F238E27FC236}">
                        <a16:creationId xmlns:a16="http://schemas.microsoft.com/office/drawing/2014/main" id="{90ED75DC-C301-EF41-B39C-8AFD4B0FA3B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8448" name="Clip" r:id="rId16" imgW="825500" imgH="838200" progId="MS_ClipArt_Gallery.2">
                          <p:embed/>
                        </p:oleObj>
                      </mc:Choice>
                      <mc:Fallback>
                        <p:oleObj name="Clip" r:id="rId16" imgW="825500" imgH="838200" progId="MS_ClipArt_Gallery.2">
                          <p:embed/>
                          <p:pic>
                            <p:nvPicPr>
                              <p:cNvPr id="0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8371" name="Object 3">
                    <a:extLst>
                      <a:ext uri="{FF2B5EF4-FFF2-40B4-BE49-F238E27FC236}">
                        <a16:creationId xmlns:a16="http://schemas.microsoft.com/office/drawing/2014/main" id="{81633F2E-13F1-3D45-B1DE-04AD7836CC5D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8449" name="Clip" r:id="rId17" imgW="1270000" imgH="1193800" progId="MS_ClipArt_Gallery.2">
                          <p:embed/>
                        </p:oleObj>
                      </mc:Choice>
                      <mc:Fallback>
                        <p:oleObj name="Clip" r:id="rId17" imgW="1270000" imgH="1193800" progId="MS_ClipArt_Gallery.2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58389" name="Text Box 56">
                <a:extLst>
                  <a:ext uri="{FF2B5EF4-FFF2-40B4-BE49-F238E27FC236}">
                    <a16:creationId xmlns:a16="http://schemas.microsoft.com/office/drawing/2014/main" id="{677F84F3-699D-E940-8F2D-AD4EFF842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400" b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A</a:t>
                </a:r>
                <a:r>
                  <a:rPr lang="ja-JP" altLang="en-US" sz="1400" b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’</a:t>
                </a:r>
                <a:r>
                  <a:rPr lang="en-US" altLang="ja-JP" sz="1400" b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s signal</a:t>
                </a:r>
              </a:p>
              <a:p>
                <a:pPr algn="l"/>
                <a:r>
                  <a:rPr lang="en-US" altLang="en-US" sz="1400" b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strength</a:t>
                </a:r>
              </a:p>
            </p:txBody>
          </p:sp>
          <p:sp>
            <p:nvSpPr>
              <p:cNvPr id="58390" name="Line 57">
                <a:extLst>
                  <a:ext uri="{FF2B5EF4-FFF2-40B4-BE49-F238E27FC236}">
                    <a16:creationId xmlns:a16="http://schemas.microsoft.com/office/drawing/2014/main" id="{EE2E7BE6-612F-9C41-AED4-2354BB9D4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391" name="Line 58">
                <a:extLst>
                  <a:ext uri="{FF2B5EF4-FFF2-40B4-BE49-F238E27FC236}">
                    <a16:creationId xmlns:a16="http://schemas.microsoft.com/office/drawing/2014/main" id="{2D650673-DCC7-784B-B307-8003497DC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392" name="Freeform 59">
                <a:extLst>
                  <a:ext uri="{FF2B5EF4-FFF2-40B4-BE49-F238E27FC236}">
                    <a16:creationId xmlns:a16="http://schemas.microsoft.com/office/drawing/2014/main" id="{5A099E7A-6BDD-A94F-BD3A-D29C42116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393" name="Text Box 60">
                <a:extLst>
                  <a:ext uri="{FF2B5EF4-FFF2-40B4-BE49-F238E27FC236}">
                    <a16:creationId xmlns:a16="http://schemas.microsoft.com/office/drawing/2014/main" id="{7CDD6A8A-2910-764B-940E-F8AB5E96C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200" b="0">
                    <a:latin typeface="Comic Sans MS" panose="030F0902030302020204" pitchFamily="66" charset="0"/>
                  </a:rPr>
                  <a:t>space</a:t>
                </a:r>
              </a:p>
            </p:txBody>
          </p:sp>
          <p:sp>
            <p:nvSpPr>
              <p:cNvPr id="58394" name="Freeform 61">
                <a:extLst>
                  <a:ext uri="{FF2B5EF4-FFF2-40B4-BE49-F238E27FC236}">
                    <a16:creationId xmlns:a16="http://schemas.microsoft.com/office/drawing/2014/main" id="{7FD5F340-765C-4D46-8FB5-F2B14690A6B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395" name="Text Box 62">
                <a:extLst>
                  <a:ext uri="{FF2B5EF4-FFF2-40B4-BE49-F238E27FC236}">
                    <a16:creationId xmlns:a16="http://schemas.microsoft.com/office/drawing/2014/main" id="{81E20228-0780-C140-A42A-F94A3648F8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400" b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C</a:t>
                </a:r>
                <a:r>
                  <a:rPr lang="ja-JP" altLang="en-US" sz="1400" b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’</a:t>
                </a:r>
                <a:r>
                  <a:rPr lang="en-US" altLang="ja-JP" sz="1400" b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s signal</a:t>
                </a:r>
              </a:p>
              <a:p>
                <a:pPr algn="l"/>
                <a:r>
                  <a:rPr lang="en-US" altLang="en-US" sz="1400" b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strength</a:t>
                </a:r>
              </a:p>
            </p:txBody>
          </p:sp>
          <p:sp>
            <p:nvSpPr>
              <p:cNvPr id="58396" name="Line 63">
                <a:extLst>
                  <a:ext uri="{FF2B5EF4-FFF2-40B4-BE49-F238E27FC236}">
                    <a16:creationId xmlns:a16="http://schemas.microsoft.com/office/drawing/2014/main" id="{71590DF4-1705-B649-8E4A-B988FCE11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397" name="Line 64">
                <a:extLst>
                  <a:ext uri="{FF2B5EF4-FFF2-40B4-BE49-F238E27FC236}">
                    <a16:creationId xmlns:a16="http://schemas.microsoft.com/office/drawing/2014/main" id="{A177FC6E-3604-B34A-AF68-4AEEA3830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398" name="Line 65">
                <a:extLst>
                  <a:ext uri="{FF2B5EF4-FFF2-40B4-BE49-F238E27FC236}">
                    <a16:creationId xmlns:a16="http://schemas.microsoft.com/office/drawing/2014/main" id="{0D521514-E7FA-A041-B46B-2A87EC92D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91FB78A-0541-3D4E-BBF2-FF3D92329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CA: Collision Avoidance, Not Detection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38CAC62-4D79-9D48-B9DA-F7AAC05A0C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Collision detection in wired Ethernet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Station listens while transmitting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Detects collision with other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Aborts transmission and tries sending again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Problem #1: cannot detect all collisions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Hidden terminal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Fading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6C10C2B7-2AC5-5249-86E5-ADE78E41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156E30-351C-9049-87D2-A3DDD34EB91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7DA347F-A1A4-1B42-B180-312760C53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CA: Collision Avoidance, Not Detection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1C0506E-C356-5044-BC49-36D3F294F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Collision detection in wired Ethernet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Station listens while transmitting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Detects collision with other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Aborts transmission and tries sending again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Problem #1: cannot detect all collisions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Hidden terminal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Fading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Problem #2: listening while sending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Strength of received signal is much smaller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Expensive to build hardware that detects collisions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So, 802.11 does collision avoidance, not detection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B559A3D8-F466-A843-9196-D5DB505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4E0E19-886A-BC48-9432-7380055C373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59E40C96-802A-F040-8269-B7282553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Hidden Terminal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F2FD-3A9F-7646-BA6B-237602FCA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8458200" cy="2743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A and C can’</a:t>
            </a:r>
            <a:r>
              <a:rPr lang="en-US" altLang="ja-JP" sz="2800">
                <a:ea typeface="ＭＳ Ｐゴシック" panose="020B0600070205080204" pitchFamily="34" charset="-128"/>
              </a:rPr>
              <a:t>t see each other, both send to B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Occurs b/c 802.11 relies on physical carrier sensing, which is susceptible to hidden terminal problem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697937B-98F4-7040-9951-2B979974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A4D236-9444-6C4B-BA7A-FF6B4DB73E8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5DB015-C0F0-BB48-AB3D-4ED3DBF02DE3}"/>
              </a:ext>
            </a:extLst>
          </p:cNvPr>
          <p:cNvSpPr/>
          <p:nvPr/>
        </p:nvSpPr>
        <p:spPr>
          <a:xfrm>
            <a:off x="41910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CC0B3D-D3FE-B146-9649-62A873F8C5B9}"/>
              </a:ext>
            </a:extLst>
          </p:cNvPr>
          <p:cNvSpPr/>
          <p:nvPr/>
        </p:nvSpPr>
        <p:spPr>
          <a:xfrm>
            <a:off x="33528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5762D1-0F22-C046-AA90-F7AB12B3454A}"/>
              </a:ext>
            </a:extLst>
          </p:cNvPr>
          <p:cNvSpPr/>
          <p:nvPr/>
        </p:nvSpPr>
        <p:spPr>
          <a:xfrm>
            <a:off x="25146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BA4B21-1309-FF45-8C72-7B6DBD38840E}"/>
              </a:ext>
            </a:extLst>
          </p:cNvPr>
          <p:cNvCxnSpPr/>
          <p:nvPr/>
        </p:nvCxnSpPr>
        <p:spPr>
          <a:xfrm rot="10800000">
            <a:off x="4651375" y="2209800"/>
            <a:ext cx="530225" cy="158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CDDDF8-74C5-D942-9CAA-15708BDDE50A}"/>
              </a:ext>
            </a:extLst>
          </p:cNvPr>
          <p:cNvCxnSpPr/>
          <p:nvPr/>
        </p:nvCxnSpPr>
        <p:spPr>
          <a:xfrm>
            <a:off x="3733800" y="2209800"/>
            <a:ext cx="530225" cy="0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57117092-D554-3B4F-B3A8-F2994B90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Virtual carrier sensing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E1A83148-A3D4-AF48-88CD-A79F9824C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First exchange control frames before transmitting data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Sender issues “</a:t>
            </a:r>
            <a:r>
              <a:rPr lang="en-US" altLang="ja-JP" sz="2400">
                <a:ea typeface="ＭＳ Ｐゴシック" panose="020B0600070205080204" pitchFamily="34" charset="-128"/>
              </a:rPr>
              <a:t>Request to Send” (RTS), incl. length of data</a:t>
            </a:r>
          </a:p>
          <a:p>
            <a:pPr lvl="1" eaLnBrk="1" hangingPunct="1">
              <a:spcAft>
                <a:spcPts val="18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Receiver responds with “</a:t>
            </a:r>
            <a:r>
              <a:rPr lang="en-US" altLang="ja-JP" sz="2400">
                <a:ea typeface="ＭＳ Ｐゴシック" panose="020B0600070205080204" pitchFamily="34" charset="-128"/>
              </a:rPr>
              <a:t>Clear to Send” (CTS)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If sender sees CTS, transmits data (of specified length)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If other node sees CTS, will idle for specified period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If other node sees RTS but not CTS, free to send</a:t>
            </a:r>
            <a:endParaRPr lang="en-US" altLang="en-US" sz="1200"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5A9CC658-47A7-B440-8924-92A6000E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3CFF20-4A98-C248-AB94-DD8FA3038C1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A3FAB7BB-36CE-BA45-A2A5-0EBBA7F1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Hidden Terminal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B6D8-38A1-7F4B-8686-A3C87937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8458200" cy="2743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 and C can’</a:t>
            </a:r>
            <a:r>
              <a:rPr lang="en-US" altLang="ja-JP" sz="2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 see each other, both send to B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RTS/CTS can help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  <a:cs typeface="Calibri" panose="020F0502020204030204" pitchFamily="34" charset="0"/>
              </a:rPr>
              <a:t>Both A and C would send RTS that B would see first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  <a:cs typeface="Calibri" panose="020F0502020204030204" pitchFamily="34" charset="0"/>
              </a:rPr>
              <a:t>B only responds with one CTS (say, echo</a:t>
            </a:r>
            <a:r>
              <a:rPr lang="en-US" altLang="ja-JP" sz="2600" dirty="0">
                <a:ea typeface="ＭＳ Ｐゴシック" panose="020B0600070205080204" pitchFamily="34" charset="-128"/>
                <a:cs typeface="Calibri" panose="020F0502020204030204" pitchFamily="34" charset="0"/>
              </a:rPr>
              <a:t>ing A’s RTS)  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  <a:cs typeface="Calibri" panose="020F0502020204030204" pitchFamily="34" charset="0"/>
              </a:rPr>
              <a:t>C detects that CTS doesn’</a:t>
            </a:r>
            <a:r>
              <a:rPr lang="en-US" altLang="ja-JP" sz="26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 match and won’t send</a:t>
            </a:r>
            <a:endParaRPr lang="en-US" altLang="en-US" sz="26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11198B30-BC76-FB4E-AAB6-AC4D9BD4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64D1C6-CAF5-9A44-92F5-E22E3730E03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A3E3BD-17DD-6F4D-A238-72BA77E51895}"/>
              </a:ext>
            </a:extLst>
          </p:cNvPr>
          <p:cNvSpPr/>
          <p:nvPr/>
        </p:nvSpPr>
        <p:spPr>
          <a:xfrm>
            <a:off x="41910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562E52-D1D6-ED49-84BE-9DB701550540}"/>
              </a:ext>
            </a:extLst>
          </p:cNvPr>
          <p:cNvSpPr/>
          <p:nvPr/>
        </p:nvSpPr>
        <p:spPr>
          <a:xfrm>
            <a:off x="33528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13FF3B-C56F-C14D-BA82-0195AEF4BCEC}"/>
              </a:ext>
            </a:extLst>
          </p:cNvPr>
          <p:cNvSpPr/>
          <p:nvPr/>
        </p:nvSpPr>
        <p:spPr>
          <a:xfrm>
            <a:off x="25146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CC2E45-E68D-9745-B675-69FF60F248F2}"/>
              </a:ext>
            </a:extLst>
          </p:cNvPr>
          <p:cNvCxnSpPr/>
          <p:nvPr/>
        </p:nvCxnSpPr>
        <p:spPr>
          <a:xfrm rot="10800000">
            <a:off x="4651375" y="2209800"/>
            <a:ext cx="530225" cy="158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B5EFF7-56C7-A347-ABE7-3273823BF577}"/>
              </a:ext>
            </a:extLst>
          </p:cNvPr>
          <p:cNvCxnSpPr/>
          <p:nvPr/>
        </p:nvCxnSpPr>
        <p:spPr>
          <a:xfrm>
            <a:off x="3733800" y="2209800"/>
            <a:ext cx="530225" cy="0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BEF9F10B-7CD1-054F-9251-A4F9757278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Wireless Links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BFC25EC3-24BB-B04C-B3FB-897339DE03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95B7F7C-6C98-A442-BD3D-D042C9B5E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37E989-B21B-5147-A7C0-4B406CB20B8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2344A0E5-289E-EC4C-98A0-8EC181DE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Exposed Terminal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0EED-8C38-6B41-84E5-02F98637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76600"/>
            <a:ext cx="8458200" cy="35052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  <a:cs typeface="Calibri" panose="020F0502020204030204" pitchFamily="34" charset="0"/>
              </a:rPr>
              <a:t>B sending to A, C wants to send to 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>
                <a:ea typeface="ＭＳ Ｐゴシック" panose="020B0600070205080204" pitchFamily="34" charset="-128"/>
                <a:cs typeface="Calibri" panose="020F0502020204030204" pitchFamily="34" charset="0"/>
              </a:rPr>
              <a:t>As C receives</a:t>
            </a:r>
            <a:r>
              <a:rPr lang="en-US" altLang="ja-JP" sz="2800">
                <a:ea typeface="ＭＳ Ｐゴシック" panose="020B0600070205080204" pitchFamily="34" charset="-128"/>
                <a:cs typeface="Calibri" panose="020F0502020204030204" pitchFamily="34" charset="0"/>
              </a:rPr>
              <a:t> packets, carrier sense would prevent it from sending to D, even though wouldn’t interfere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  <a:cs typeface="Calibri" panose="020F0502020204030204" pitchFamily="34" charset="0"/>
              </a:rPr>
              <a:t>RTS/CTS can help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  <a:cs typeface="Calibri" panose="020F0502020204030204" pitchFamily="34" charset="0"/>
              </a:rPr>
              <a:t>C hears RTS from B, but not CTS from A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  <a:cs typeface="Calibri" panose="020F0502020204030204" pitchFamily="34" charset="0"/>
              </a:rPr>
              <a:t>C knows it’</a:t>
            </a:r>
            <a:r>
              <a:rPr lang="en-US" altLang="ja-JP" sz="2600">
                <a:ea typeface="ＭＳ Ｐゴシック" panose="020B0600070205080204" pitchFamily="34" charset="-128"/>
                <a:cs typeface="Calibri" panose="020F0502020204030204" pitchFamily="34" charset="0"/>
              </a:rPr>
              <a:t>s transmission will not interfere with A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  <a:cs typeface="Calibri" panose="020F0502020204030204" pitchFamily="34" charset="0"/>
              </a:rPr>
              <a:t>C is safe to transmit to D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56B25B8C-E983-B844-AF7B-FB74E22A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232FA1-B072-8F49-A25A-531C4FFB66D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B474DB-FE2B-DE4C-A1CF-47F7EAB56FC5}"/>
              </a:ext>
            </a:extLst>
          </p:cNvPr>
          <p:cNvSpPr/>
          <p:nvPr/>
        </p:nvSpPr>
        <p:spPr>
          <a:xfrm>
            <a:off x="41910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999E89-9D5C-AB44-A74F-4867739DBC68}"/>
              </a:ext>
            </a:extLst>
          </p:cNvPr>
          <p:cNvSpPr/>
          <p:nvPr/>
        </p:nvSpPr>
        <p:spPr>
          <a:xfrm>
            <a:off x="33528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0D5B80-29C4-2F4A-8851-33B419A87B97}"/>
              </a:ext>
            </a:extLst>
          </p:cNvPr>
          <p:cNvSpPr/>
          <p:nvPr/>
        </p:nvSpPr>
        <p:spPr>
          <a:xfrm>
            <a:off x="25146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89E828-99DD-5C4D-8500-B73AF6A1257B}"/>
              </a:ext>
            </a:extLst>
          </p:cNvPr>
          <p:cNvSpPr/>
          <p:nvPr/>
        </p:nvSpPr>
        <p:spPr>
          <a:xfrm>
            <a:off x="50292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E7399E-809B-EF4C-8232-AB748F73057F}"/>
              </a:ext>
            </a:extLst>
          </p:cNvPr>
          <p:cNvCxnSpPr/>
          <p:nvPr/>
        </p:nvCxnSpPr>
        <p:spPr>
          <a:xfrm rot="10800000">
            <a:off x="3813175" y="2209800"/>
            <a:ext cx="530225" cy="1588"/>
          </a:xfrm>
          <a:prstGeom prst="straightConnector1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88713B-4F6C-5341-80C9-0F929F1911E9}"/>
              </a:ext>
            </a:extLst>
          </p:cNvPr>
          <p:cNvCxnSpPr/>
          <p:nvPr/>
        </p:nvCxnSpPr>
        <p:spPr>
          <a:xfrm flipV="1">
            <a:off x="5410200" y="2209800"/>
            <a:ext cx="533400" cy="158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>
            <a:extLst>
              <a:ext uri="{FF2B5EF4-FFF2-40B4-BE49-F238E27FC236}">
                <a16:creationId xmlns:a16="http://schemas.microsoft.com/office/drawing/2014/main" id="{EE489F11-AE0A-9944-9314-DBF8A687A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Impact on Higher-Layer Protocols</a:t>
            </a:r>
          </a:p>
        </p:txBody>
      </p:sp>
      <p:sp>
        <p:nvSpPr>
          <p:cNvPr id="1972229" name="Rectangle 5">
            <a:extLst>
              <a:ext uri="{FF2B5EF4-FFF2-40B4-BE49-F238E27FC236}">
                <a16:creationId xmlns:a16="http://schemas.microsoft.com/office/drawing/2014/main" id="{549755C9-55F5-3E4E-BF3A-871EAB166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Wireless and mobility change path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Wireless: higher packet loss, not from congestion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Mobility: transient disruptions, and changes in RTT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Logically, impact should be minimal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Best-effort service model remains unchanged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TCP and UDP can (and do) run over wireless, mobile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But, performance definitely </a:t>
            </a:r>
            <a:r>
              <a:rPr lang="en-US" altLang="en-US" sz="2800" i="1">
                <a:ea typeface="ＭＳ Ｐゴシック" panose="020B0600070205080204" pitchFamily="34" charset="-128"/>
              </a:rPr>
              <a:t>is</a:t>
            </a:r>
            <a:r>
              <a:rPr lang="en-US" altLang="en-US" sz="2800">
                <a:ea typeface="ＭＳ Ｐゴシック" panose="020B0600070205080204" pitchFamily="34" charset="-128"/>
              </a:rPr>
              <a:t> affected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TCP treats packet loss as a sign of congestion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TCP tries to estimate the RTT to drive retransmissions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TCP does not perform well under out-of-order packets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Internet not designed with these issues in mind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3E40294-AF26-4441-B863-3699CEE1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252EA7-85B9-634C-9BE9-E974959C5A1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222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C63F428D-8A9C-8A42-A78F-FA55B85C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BC3BB-DC72-F449-819D-E4425712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60198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RTS/CTS more like: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(Y) Statistical multiplexing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(M) Time-division multiplexing</a:t>
            </a:r>
          </a:p>
          <a:p>
            <a:pPr marL="457200" lvl="1" indent="0">
              <a:spcBef>
                <a:spcPts val="300"/>
              </a:spcBef>
              <a:spcAft>
                <a:spcPts val="1800"/>
              </a:spcAft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(C) Frequency-division multiplexing</a:t>
            </a:r>
          </a:p>
          <a:p>
            <a:pPr>
              <a:spcBef>
                <a:spcPts val="3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Which of following is NOT true?</a:t>
            </a:r>
          </a:p>
          <a:p>
            <a:pPr marL="0" indent="-457200">
              <a:spcBef>
                <a:spcPts val="3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(Y) Collisions are minimized when RTS/CTS used. </a:t>
            </a:r>
          </a:p>
          <a:p>
            <a:pPr marL="0" indent="-457200">
              <a:spcBef>
                <a:spcPts val="3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(M) Sender can always detect a collision without 					feedback from receiver. </a:t>
            </a:r>
          </a:p>
          <a:p>
            <a:pPr marL="0" indent="-457200">
              <a:spcBef>
                <a:spcPts val="3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(C) TCP congestion control works poorly in wireless 				without link-layer retransmission. </a:t>
            </a:r>
          </a:p>
          <a:p>
            <a:pPr marL="0" indent="-457200">
              <a:spcBef>
                <a:spcPts val="3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(A) Wireless generally has higher loss rates than wired.</a:t>
            </a:r>
          </a:p>
          <a:p>
            <a:pPr marL="971550" lvl="1" indent="-514350">
              <a:spcBef>
                <a:spcPts val="30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DFBE9545-8150-F84D-A004-C40C02B3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7991BE-1B17-9E45-810F-341520D75EF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C63F428D-8A9C-8A42-A78F-FA55B85C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BC3BB-DC72-F449-819D-E4425712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60198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RTS/CTS more like: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(Y) Statistical multiplexing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(M) Time-division multiplexing</a:t>
            </a:r>
          </a:p>
          <a:p>
            <a:pPr marL="457200" lvl="1" indent="0">
              <a:spcBef>
                <a:spcPts val="300"/>
              </a:spcBef>
              <a:spcAft>
                <a:spcPts val="1800"/>
              </a:spcAft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(C) Frequency-division multiplexing</a:t>
            </a:r>
          </a:p>
          <a:p>
            <a:pPr>
              <a:spcBef>
                <a:spcPts val="3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Which of following is NOT true?</a:t>
            </a:r>
          </a:p>
          <a:p>
            <a:pPr marL="0" indent="-457200">
              <a:spcBef>
                <a:spcPts val="3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(Y) Collisions are minimized when RTS/CTS used. </a:t>
            </a:r>
          </a:p>
          <a:p>
            <a:pPr marL="0" indent="-457200">
              <a:spcBef>
                <a:spcPts val="3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(M) Sender can always detect a collision without 					feedback from receiver. </a:t>
            </a:r>
          </a:p>
          <a:p>
            <a:pPr marL="0" indent="-457200">
              <a:spcBef>
                <a:spcPts val="3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(C) TCP congestion control works poorly in wireless 				without link-layer retransmission. </a:t>
            </a:r>
          </a:p>
          <a:p>
            <a:pPr marL="0" indent="-457200">
              <a:spcBef>
                <a:spcPts val="3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(A) Wireless generally has higher loss rates than wired.</a:t>
            </a:r>
          </a:p>
          <a:p>
            <a:pPr marL="971550" lvl="1" indent="-514350">
              <a:spcBef>
                <a:spcPts val="30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DFBE9545-8150-F84D-A004-C40C02B3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7991BE-1B17-9E45-810F-341520D75EF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6D64E-0841-D746-8AF2-988804025DA2}"/>
              </a:ext>
            </a:extLst>
          </p:cNvPr>
          <p:cNvSpPr/>
          <p:nvPr/>
        </p:nvSpPr>
        <p:spPr>
          <a:xfrm>
            <a:off x="808309" y="1731567"/>
            <a:ext cx="4262955" cy="4992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FF13B-14BC-7343-9007-A65B9D58BB66}"/>
              </a:ext>
            </a:extLst>
          </p:cNvPr>
          <p:cNvSpPr/>
          <p:nvPr/>
        </p:nvSpPr>
        <p:spPr>
          <a:xfrm>
            <a:off x="826936" y="4312315"/>
            <a:ext cx="7508754" cy="88331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0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84310AD5-29A8-F84C-8784-7FE2F167EA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Bluetooth:  802.15.1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personal-area-networks”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C2237B6D-06C2-F342-A167-BAA78A13C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291730-526C-DC44-9E58-21216C536D0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8A4ED572-2751-8B42-B89E-4930E532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Bluetooth piconets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32C03A2-56DA-2E48-9DF9-D82725DF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43425"/>
            <a:ext cx="8686800" cy="152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cs typeface="Calibri" panose="020F0502020204030204" pitchFamily="34" charset="0"/>
              </a:rPr>
              <a:t>Up to 7 </a:t>
            </a:r>
            <a:r>
              <a:rPr lang="en-US" altLang="ja-JP">
                <a:ea typeface="ＭＳ Ｐゴシック" panose="020B0600070205080204" pitchFamily="34" charset="-128"/>
                <a:cs typeface="Calibri" panose="020F0502020204030204" pitchFamily="34" charset="0"/>
              </a:rPr>
              <a:t>“slave devices and 225 “parked” devices</a:t>
            </a:r>
          </a:p>
          <a:p>
            <a:r>
              <a:rPr lang="en-US" altLang="en-US">
                <a:ea typeface="ＭＳ Ｐゴシック" panose="020B0600070205080204" pitchFamily="34" charset="-128"/>
                <a:cs typeface="Calibri" panose="020F0502020204030204" pitchFamily="34" charset="0"/>
              </a:rPr>
              <a:t>Operates on unlicensed wireless spectrum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 to prevent interference? 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5C06218-4836-2242-AE03-85F3BDDD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6A2BA7-5DA7-554C-A5A1-8F92907238C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3733" name="Picture 4">
            <a:extLst>
              <a:ext uri="{FF2B5EF4-FFF2-40B4-BE49-F238E27FC236}">
                <a16:creationId xmlns:a16="http://schemas.microsoft.com/office/drawing/2014/main" id="{C395D020-D11A-024D-8626-5AA7056C3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/>
          <a:stretch>
            <a:fillRect/>
          </a:stretch>
        </p:blipFill>
        <p:spPr bwMode="auto">
          <a:xfrm>
            <a:off x="2286000" y="971550"/>
            <a:ext cx="4522788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D3484655-8948-8D4D-B7B5-5F9BC9C1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altLang="en-US" sz="3700">
                <a:ea typeface="ＭＳ Ｐゴシック" panose="020B0600070205080204" pitchFamily="34" charset="-128"/>
              </a:rPr>
              <a:t>PHY:  Spread Spectrum – Frequency Hopping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995988BB-B4D8-6142-B94A-781658A9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Nodes rapidly jump between frequencies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Sender and receiver coordinated in jumps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coordinate? Pseudorandom number generator, with shared input known to sender/receiver</a:t>
            </a:r>
          </a:p>
          <a:p>
            <a:pPr>
              <a:spcAft>
                <a:spcPts val="30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If randomly collide with other transmitted, only for short period before jump again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Bluetooth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79 frequencies, on each frequency for 625 microseconds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Each channel also uses TDMA, with each frame taking 1/3/5 consecutive slots. 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Only master can start in odd slot, slave only in response</a:t>
            </a: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C679E059-9626-354E-9D21-FDC55235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39BBE9-F2F2-E542-8A1D-76974C2417B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>
            <a:extLst>
              <a:ext uri="{FF2B5EF4-FFF2-40B4-BE49-F238E27FC236}">
                <a16:creationId xmlns:a16="http://schemas.microsoft.com/office/drawing/2014/main" id="{0AD1855B-40B1-4545-AC6D-D3B43A7F2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Infrastructure vs. Ad Hoc</a:t>
            </a:r>
          </a:p>
        </p:txBody>
      </p:sp>
      <p:sp>
        <p:nvSpPr>
          <p:cNvPr id="76803" name="Rectangle 5">
            <a:extLst>
              <a:ext uri="{FF2B5EF4-FFF2-40B4-BE49-F238E27FC236}">
                <a16:creationId xmlns:a16="http://schemas.microsoft.com/office/drawing/2014/main" id="{91EB1529-DE81-DF4A-9F27-CE51FA65A1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Infrastructure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Wireless hosts are associated with a base station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Traditional services provided by the connected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E.g., address assignment, routing, and DNS resolution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Ad hoc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Wireless hosts have no infrastructure to connect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Hosts themselves must provide network services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Similar in spirit to the difference between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Client-server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Peer-to-peer communication</a:t>
            </a: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B9EC156A-E1FE-5F4A-8253-54D1E40D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98C1A4-54B1-DE40-AFC2-A2066412878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945ED3A-F068-344A-9791-8AB3A51EC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B268EE8-3FF0-B449-BA16-F328EF77B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Wireless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Already a major way people connect to the Internet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Gradually becoming more than just an access network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Mobility (not discussed)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Today’</a:t>
            </a:r>
            <a:r>
              <a:rPr lang="en-US" altLang="ja-JP" sz="2600">
                <a:ea typeface="ＭＳ Ｐゴシック" panose="020B0600070205080204" pitchFamily="34" charset="-128"/>
              </a:rPr>
              <a:t>s users tolerate disruptions as they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… and applications try to hide the effects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Tomorrow’</a:t>
            </a:r>
            <a:r>
              <a:rPr lang="en-US" altLang="ja-JP" sz="2600">
                <a:ea typeface="ＭＳ Ｐゴシック" panose="020B0600070205080204" pitchFamily="34" charset="-128"/>
              </a:rPr>
              <a:t>s users expect seamless mobility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3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Challenges the design of network protocols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Wireless breaks the abstraction of a link, and the assumption that packet loss implies congestion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Mobility breaks association of address and 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Higher-layer protocols don’</a:t>
            </a:r>
            <a:r>
              <a:rPr lang="en-US" altLang="ja-JP" sz="2600">
                <a:ea typeface="ＭＳ Ｐゴシック" panose="020B0600070205080204" pitchFamily="34" charset="-128"/>
              </a:rPr>
              <a:t>t perform as well</a:t>
            </a:r>
            <a:endParaRPr lang="en-US" altLang="en-US" sz="2600"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2D402600-450D-0940-9411-63114C13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A7B919-D459-C94F-B9F0-4814E2F1FB6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4AAA7214-98F4-B94F-A5B8-7AD956E1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Upside to Interference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DACA8EC7-C1E9-4149-853B-3763F52D3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systems leverage interference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If packets collide once, likely will again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use both collisions to construct original packets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Reduce effective error rate significantly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If two hosts send to each other through an AP, and collide, AP can broadcast collision to both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Both know what they sent, can “subtract” that from collision to get the other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Improves throughput of system!</a:t>
            </a: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5013E5E6-6629-994E-A2B3-B3F59B42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2E89BD-2B64-A148-B985-8FE96DF03C2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B382F20-86D2-0740-80E7-036264DE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Wireless Properties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2A4AAF0-E3DA-AD42-A071-5B14F0B3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Interference / bit errors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More sources of corruption compared to wired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Multipath propagation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Signal does not travel in a straight line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Broadcast medium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All traffic to everyone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Power trade-offs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Important for power constrained devices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F3CAB9F-7B1A-C644-AC6B-5CCFE62F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09DA1C-881E-BD49-BBEC-20B0B1F7927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B1FE08A-4933-8749-AFB3-B09E05B66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Wireless Links: High Bit Error Rate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CDC6F88-9077-FE4E-8595-77FBC8E09F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1979613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Decreasing signal strength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Disperses as it travels greater distance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Attenuates as it passes through matter</a:t>
            </a:r>
          </a:p>
          <a:p>
            <a:pPr lvl="1" eaLnBrk="1" hangingPunct="1">
              <a:buFont typeface="Helvetica" pitchFamily="2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FB84336-B01D-414D-9772-84FE097F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3772E3-2E8A-3C4F-ABEC-A10B163459E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1509" name="Group 8">
            <a:extLst>
              <a:ext uri="{FF2B5EF4-FFF2-40B4-BE49-F238E27FC236}">
                <a16:creationId xmlns:a16="http://schemas.microsoft.com/office/drawing/2014/main" id="{3F0A01F3-4346-E54A-929A-07760F064DBD}"/>
              </a:ext>
            </a:extLst>
          </p:cNvPr>
          <p:cNvGrpSpPr>
            <a:grpSpLocks/>
          </p:cNvGrpSpPr>
          <p:nvPr/>
        </p:nvGrpSpPr>
        <p:grpSpPr bwMode="auto">
          <a:xfrm>
            <a:off x="1268413" y="3121025"/>
            <a:ext cx="6299200" cy="3571875"/>
            <a:chOff x="1259" y="2233"/>
            <a:chExt cx="3266" cy="1968"/>
          </a:xfrm>
        </p:grpSpPr>
        <p:pic>
          <p:nvPicPr>
            <p:cNvPr id="21510" name="Picture 5" descr="fig1">
              <a:extLst>
                <a:ext uri="{FF2B5EF4-FFF2-40B4-BE49-F238E27FC236}">
                  <a16:creationId xmlns:a16="http://schemas.microsoft.com/office/drawing/2014/main" id="{54D55E87-651F-9C43-990A-814E029D9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2281"/>
              <a:ext cx="295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Rectangle 6">
              <a:extLst>
                <a:ext uri="{FF2B5EF4-FFF2-40B4-BE49-F238E27FC236}">
                  <a16:creationId xmlns:a16="http://schemas.microsoft.com/office/drawing/2014/main" id="{B299753D-BEDF-8E4E-8EAA-682B5E5BF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3660"/>
              <a:ext cx="3266" cy="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2" name="Rectangle 7">
              <a:extLst>
                <a:ext uri="{FF2B5EF4-FFF2-40B4-BE49-F238E27FC236}">
                  <a16:creationId xmlns:a16="http://schemas.microsoft.com/office/drawing/2014/main" id="{B1D1AEFA-F119-CE47-B028-C5629C9A5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2233"/>
              <a:ext cx="339" cy="1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661B7B51-0074-8345-81CC-C9C532CBA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Wireless Links: High Bit Error Rate</a:t>
            </a: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A57E9091-A432-1746-A8F7-8026505E9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27098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Interference from other sources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Radio sources in same frequency band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E.g., 2.4 GHz wireless phone interferes with 802.11b wireless LAN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Electromagnetic noise (e.g., microwave oven)</a:t>
            </a:r>
          </a:p>
          <a:p>
            <a:pPr lvl="1" eaLnBrk="1" hangingPunct="1">
              <a:buFont typeface="Helvetica" pitchFamily="2" charset="0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142598D-837A-514D-A61D-D2CC1CD7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E0B8E8-C184-844A-BC9A-3287D2169DD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3557" name="Picture 9" descr="microwave-interference">
            <a:extLst>
              <a:ext uri="{FF2B5EF4-FFF2-40B4-BE49-F238E27FC236}">
                <a16:creationId xmlns:a16="http://schemas.microsoft.com/office/drawing/2014/main" id="{6F46D27A-ADFE-464A-A3DA-F6D6BA27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3889375"/>
            <a:ext cx="7758112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45B5339-4C1E-C84B-978F-2EEAFED1A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Wireless Links: High Bit Error Rate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7C02E1E-0311-5A49-A9F2-C150883580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27098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Multi-path propagation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Electromagnetic waves reflect off objects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Taking many paths of different lengths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Causing blurring of signal at the receiver</a:t>
            </a:r>
          </a:p>
          <a:p>
            <a:pPr lvl="1" eaLnBrk="1" hangingPunct="1">
              <a:buFont typeface="Helvetica" pitchFamily="2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869124C-9C03-FB4A-96AB-130ED09E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43B73F-37F7-8D4D-8988-6DDF13B7AFE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5605" name="Group 23">
            <a:extLst>
              <a:ext uri="{FF2B5EF4-FFF2-40B4-BE49-F238E27FC236}">
                <a16:creationId xmlns:a16="http://schemas.microsoft.com/office/drawing/2014/main" id="{03BFB1DF-97C3-BD48-864A-F3BEBB0AE10B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3533775"/>
            <a:ext cx="7959725" cy="3324225"/>
            <a:chOff x="606" y="2226"/>
            <a:chExt cx="5014" cy="2094"/>
          </a:xfrm>
        </p:grpSpPr>
        <p:pic>
          <p:nvPicPr>
            <p:cNvPr id="25606" name="Picture 6" descr="multipath_propagation">
              <a:extLst>
                <a:ext uri="{FF2B5EF4-FFF2-40B4-BE49-F238E27FC236}">
                  <a16:creationId xmlns:a16="http://schemas.microsoft.com/office/drawing/2014/main" id="{32FB7058-366C-AC47-872F-A992F0EAD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226"/>
              <a:ext cx="4669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7">
              <a:extLst>
                <a:ext uri="{FF2B5EF4-FFF2-40B4-BE49-F238E27FC236}">
                  <a16:creationId xmlns:a16="http://schemas.microsoft.com/office/drawing/2014/main" id="{1247F3B9-5CE3-8E42-894E-C8109C10B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5" y="2257"/>
              <a:ext cx="459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8" name="Rectangle 8">
              <a:extLst>
                <a:ext uri="{FF2B5EF4-FFF2-40B4-BE49-F238E27FC236}">
                  <a16:creationId xmlns:a16="http://schemas.microsoft.com/office/drawing/2014/main" id="{517016EB-9503-ED47-8081-DDC8DEB8F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2571"/>
              <a:ext cx="242" cy="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9" name="Rectangle 9">
              <a:extLst>
                <a:ext uri="{FF2B5EF4-FFF2-40B4-BE49-F238E27FC236}">
                  <a16:creationId xmlns:a16="http://schemas.microsoft.com/office/drawing/2014/main" id="{07615030-7C9A-0445-8CC0-221C112B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644"/>
              <a:ext cx="169" cy="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0" name="Rectangle 11">
              <a:extLst>
                <a:ext uri="{FF2B5EF4-FFF2-40B4-BE49-F238E27FC236}">
                  <a16:creationId xmlns:a16="http://schemas.microsoft.com/office/drawing/2014/main" id="{B03B3F18-B899-A146-8415-320BBF634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692"/>
              <a:ext cx="387" cy="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1" name="Rectangle 12">
              <a:extLst>
                <a:ext uri="{FF2B5EF4-FFF2-40B4-BE49-F238E27FC236}">
                  <a16:creationId xmlns:a16="http://schemas.microsoft.com/office/drawing/2014/main" id="{40FCFB2D-0477-664A-85D3-C93DDF368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" y="3394"/>
              <a:ext cx="556" cy="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2" name="Rectangle 13">
              <a:extLst>
                <a:ext uri="{FF2B5EF4-FFF2-40B4-BE49-F238E27FC236}">
                  <a16:creationId xmlns:a16="http://schemas.microsoft.com/office/drawing/2014/main" id="{9787DCCE-42A9-F941-8738-EF76AFFD0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910"/>
              <a:ext cx="508" cy="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3" name="Oval 14">
              <a:extLst>
                <a:ext uri="{FF2B5EF4-FFF2-40B4-BE49-F238E27FC236}">
                  <a16:creationId xmlns:a16="http://schemas.microsoft.com/office/drawing/2014/main" id="{C445D314-6AFA-1D46-B9AF-40D8F2A16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934"/>
              <a:ext cx="73" cy="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4" name="Oval 15">
              <a:extLst>
                <a:ext uri="{FF2B5EF4-FFF2-40B4-BE49-F238E27FC236}">
                  <a16:creationId xmlns:a16="http://schemas.microsoft.com/office/drawing/2014/main" id="{3E17BADF-BD7D-0C49-B183-15ADC5FCC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620"/>
              <a:ext cx="145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5" name="Rectangle 16">
              <a:extLst>
                <a:ext uri="{FF2B5EF4-FFF2-40B4-BE49-F238E27FC236}">
                  <a16:creationId xmlns:a16="http://schemas.microsoft.com/office/drawing/2014/main" id="{4D43857D-9700-ED4E-B309-B09FE3465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3418"/>
              <a:ext cx="460" cy="12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6" name="Rectangle 17">
              <a:extLst>
                <a:ext uri="{FF2B5EF4-FFF2-40B4-BE49-F238E27FC236}">
                  <a16:creationId xmlns:a16="http://schemas.microsoft.com/office/drawing/2014/main" id="{23224A9A-EBF1-9A43-A6FB-4FCC59F56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4047"/>
              <a:ext cx="412" cy="12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7" name="Rectangle 18">
              <a:extLst>
                <a:ext uri="{FF2B5EF4-FFF2-40B4-BE49-F238E27FC236}">
                  <a16:creationId xmlns:a16="http://schemas.microsoft.com/office/drawing/2014/main" id="{FBB812F8-B326-C64E-BBDE-0A6105E53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3636"/>
              <a:ext cx="387" cy="12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8" name="Oval 19">
              <a:extLst>
                <a:ext uri="{FF2B5EF4-FFF2-40B4-BE49-F238E27FC236}">
                  <a16:creationId xmlns:a16="http://schemas.microsoft.com/office/drawing/2014/main" id="{2F6DB950-721B-2244-B014-41159FB30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660"/>
              <a:ext cx="97" cy="7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9" name="Text Box 20">
              <a:extLst>
                <a:ext uri="{FF2B5EF4-FFF2-40B4-BE49-F238E27FC236}">
                  <a16:creationId xmlns:a16="http://schemas.microsoft.com/office/drawing/2014/main" id="{E7E47989-7D71-4E45-BFC7-8FB15D8C1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" y="2475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receiver</a:t>
              </a:r>
            </a:p>
          </p:txBody>
        </p:sp>
        <p:sp>
          <p:nvSpPr>
            <p:cNvPr id="25620" name="Text Box 21">
              <a:extLst>
                <a:ext uri="{FF2B5EF4-FFF2-40B4-BE49-F238E27FC236}">
                  <a16:creationId xmlns:a16="http://schemas.microsoft.com/office/drawing/2014/main" id="{A97836DE-37FE-C942-B923-5E2773F0C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" y="2668"/>
              <a:ext cx="9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transmitter</a:t>
              </a:r>
            </a:p>
          </p:txBody>
        </p:sp>
        <p:sp>
          <p:nvSpPr>
            <p:cNvPr id="25621" name="Line 22">
              <a:extLst>
                <a:ext uri="{FF2B5EF4-FFF2-40B4-BE49-F238E27FC236}">
                  <a16:creationId xmlns:a16="http://schemas.microsoft.com/office/drawing/2014/main" id="{0054246E-242E-DB41-A57E-B9F55B963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46" y="2886"/>
              <a:ext cx="3242" cy="1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33FE8D0-63BB-2D41-A155-46478F8D0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Dealing With Bit Errors</a:t>
            </a:r>
          </a:p>
        </p:txBody>
      </p:sp>
      <p:sp>
        <p:nvSpPr>
          <p:cNvPr id="1890307" name="Rectangle 3">
            <a:extLst>
              <a:ext uri="{FF2B5EF4-FFF2-40B4-BE49-F238E27FC236}">
                <a16:creationId xmlns:a16="http://schemas.microsoft.com/office/drawing/2014/main" id="{EE756508-2599-DD49-8355-1A38E9199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3000">
                <a:ea typeface="ＭＳ Ｐゴシック" panose="020B0600070205080204" pitchFamily="34" charset="-128"/>
              </a:rPr>
              <a:t>Wireless vs. wired links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Wired: most loss is due to congestion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Wireless: higher, time-varying bit-error rate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3000">
                <a:ea typeface="ＭＳ Ｐゴシック" panose="020B0600070205080204" pitchFamily="34" charset="-128"/>
              </a:rPr>
              <a:t>Dealing with high bit-error rates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Sender could increase transmission power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Requires more energy (bad for battery-powered hosts)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Creates more interference with other senders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Stronger error detection and recovery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More powerful error detection/correction codes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Link-layer retransmission of corrupted frames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220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C375BA6-CDC8-4C42-9FB3-5656CC90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2DCD8E-55A7-724D-89F4-8489A594022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3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>
            <a:extLst>
              <a:ext uri="{FF2B5EF4-FFF2-40B4-BE49-F238E27FC236}">
                <a16:creationId xmlns:a16="http://schemas.microsoft.com/office/drawing/2014/main" id="{B9C7F23C-BC66-774D-AC43-F9E15FA8A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Wireless Links: Broadcast Limitations</a:t>
            </a:r>
          </a:p>
        </p:txBody>
      </p:sp>
      <p:sp>
        <p:nvSpPr>
          <p:cNvPr id="29705" name="Rectangle 3">
            <a:extLst>
              <a:ext uri="{FF2B5EF4-FFF2-40B4-BE49-F238E27FC236}">
                <a16:creationId xmlns:a16="http://schemas.microsoft.com/office/drawing/2014/main" id="{D9C2A8B4-B9FB-794A-AE94-ADF7DBAFB9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Wired broadcast links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E.g., Ethernet bridging, in wired LANs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 nodes receive transmissions from all other nodes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Wireless broadcast: hidden terminal problem</a:t>
            </a:r>
          </a:p>
        </p:txBody>
      </p:sp>
      <p:sp>
        <p:nvSpPr>
          <p:cNvPr id="29706" name="Slide Number Placeholder 3">
            <a:extLst>
              <a:ext uri="{FF2B5EF4-FFF2-40B4-BE49-F238E27FC236}">
                <a16:creationId xmlns:a16="http://schemas.microsoft.com/office/drawing/2014/main" id="{879F4B0E-6F17-6B42-B0D2-E0377267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840CA6-B8ED-8040-8A22-2F19FF98B98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9707" name="Group 4">
            <a:extLst>
              <a:ext uri="{FF2B5EF4-FFF2-40B4-BE49-F238E27FC236}">
                <a16:creationId xmlns:a16="http://schemas.microsoft.com/office/drawing/2014/main" id="{5D6D7FDF-751B-2242-80AB-482235ED5E5A}"/>
              </a:ext>
            </a:extLst>
          </p:cNvPr>
          <p:cNvGrpSpPr>
            <a:grpSpLocks/>
          </p:cNvGrpSpPr>
          <p:nvPr/>
        </p:nvGrpSpPr>
        <p:grpSpPr bwMode="auto">
          <a:xfrm>
            <a:off x="577850" y="3886200"/>
            <a:ext cx="4097338" cy="2803525"/>
            <a:chOff x="759" y="2008"/>
            <a:chExt cx="1962" cy="1018"/>
          </a:xfrm>
        </p:grpSpPr>
        <p:grpSp>
          <p:nvGrpSpPr>
            <p:cNvPr id="29709" name="Group 5">
              <a:extLst>
                <a:ext uri="{FF2B5EF4-FFF2-40B4-BE49-F238E27FC236}">
                  <a16:creationId xmlns:a16="http://schemas.microsoft.com/office/drawing/2014/main" id="{4009FAFB-D76A-374A-8F3B-9E6945FBE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29702" name="Object 6">
                <a:extLst>
                  <a:ext uri="{FF2B5EF4-FFF2-40B4-BE49-F238E27FC236}">
                    <a16:creationId xmlns:a16="http://schemas.microsoft.com/office/drawing/2014/main" id="{A51BECE9-9575-E34A-B197-AB22255A408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30" name="Clip" r:id="rId4" imgW="825500" imgH="838200" progId="MS_ClipArt_Gallery.2">
                      <p:embed/>
                    </p:oleObj>
                  </mc:Choice>
                  <mc:Fallback>
                    <p:oleObj name="Clip" r:id="rId4" imgW="825500" imgH="838200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03" name="Object 7">
                <a:extLst>
                  <a:ext uri="{FF2B5EF4-FFF2-40B4-BE49-F238E27FC236}">
                    <a16:creationId xmlns:a16="http://schemas.microsoft.com/office/drawing/2014/main" id="{7EE90788-5806-9642-906A-8D7194A3992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31" name="Clip" r:id="rId6" imgW="1270000" imgH="1193800" progId="MS_ClipArt_Gallery.2">
                      <p:embed/>
                    </p:oleObj>
                  </mc:Choice>
                  <mc:Fallback>
                    <p:oleObj name="Clip" r:id="rId6" imgW="1270000" imgH="11938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710" name="Freeform 8">
              <a:extLst>
                <a:ext uri="{FF2B5EF4-FFF2-40B4-BE49-F238E27FC236}">
                  <a16:creationId xmlns:a16="http://schemas.microsoft.com/office/drawing/2014/main" id="{3B820214-7FC7-704A-A50A-2C50FDB82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>
                <a:gd name="T0" fmla="*/ 9 w 1273"/>
                <a:gd name="T1" fmla="*/ 675 h 684"/>
                <a:gd name="T2" fmla="*/ 316 w 1273"/>
                <a:gd name="T3" fmla="*/ 0 h 684"/>
                <a:gd name="T4" fmla="*/ 461 w 1273"/>
                <a:gd name="T5" fmla="*/ 228 h 684"/>
                <a:gd name="T6" fmla="*/ 510 w 1273"/>
                <a:gd name="T7" fmla="*/ 119 h 684"/>
                <a:gd name="T8" fmla="*/ 631 w 1273"/>
                <a:gd name="T9" fmla="*/ 467 h 684"/>
                <a:gd name="T10" fmla="*/ 667 w 1273"/>
                <a:gd name="T11" fmla="*/ 391 h 684"/>
                <a:gd name="T12" fmla="*/ 739 w 1273"/>
                <a:gd name="T13" fmla="*/ 464 h 684"/>
                <a:gd name="T14" fmla="*/ 1058 w 1273"/>
                <a:gd name="T15" fmla="*/ 57 h 684"/>
                <a:gd name="T16" fmla="*/ 1273 w 1273"/>
                <a:gd name="T17" fmla="*/ 684 h 684"/>
                <a:gd name="T18" fmla="*/ 0 w 1273"/>
                <a:gd name="T19" fmla="*/ 674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684"/>
                <a:gd name="T32" fmla="*/ 1273 w 1273"/>
                <a:gd name="T33" fmla="*/ 684 h 6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9711" name="Group 9">
              <a:extLst>
                <a:ext uri="{FF2B5EF4-FFF2-40B4-BE49-F238E27FC236}">
                  <a16:creationId xmlns:a16="http://schemas.microsoft.com/office/drawing/2014/main" id="{9940B973-E717-0543-BB72-FD2C587B1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29700" name="Object 4">
                <a:extLst>
                  <a:ext uri="{FF2B5EF4-FFF2-40B4-BE49-F238E27FC236}">
                    <a16:creationId xmlns:a16="http://schemas.microsoft.com/office/drawing/2014/main" id="{5A17C408-1BC9-D44A-A500-6247C262DDC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32" name="Clip" r:id="rId8" imgW="825500" imgH="838200" progId="MS_ClipArt_Gallery.2">
                      <p:embed/>
                    </p:oleObj>
                  </mc:Choice>
                  <mc:Fallback>
                    <p:oleObj name="Clip" r:id="rId8" imgW="825500" imgH="83820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01" name="Object 5">
                <a:extLst>
                  <a:ext uri="{FF2B5EF4-FFF2-40B4-BE49-F238E27FC236}">
                    <a16:creationId xmlns:a16="http://schemas.microsoft.com/office/drawing/2014/main" id="{9D268401-AB35-564B-B929-6E1FF6D61F5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33" name="Clip" r:id="rId9" imgW="1270000" imgH="1193800" progId="MS_ClipArt_Gallery.2">
                      <p:embed/>
                    </p:oleObj>
                  </mc:Choice>
                  <mc:Fallback>
                    <p:oleObj name="Clip" r:id="rId9" imgW="1270000" imgH="119380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9712" name="Group 12">
              <a:extLst>
                <a:ext uri="{FF2B5EF4-FFF2-40B4-BE49-F238E27FC236}">
                  <a16:creationId xmlns:a16="http://schemas.microsoft.com/office/drawing/2014/main" id="{7AD3415F-B91E-CF4F-BF0A-BE4432D69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29698" name="Object 2">
                <a:extLst>
                  <a:ext uri="{FF2B5EF4-FFF2-40B4-BE49-F238E27FC236}">
                    <a16:creationId xmlns:a16="http://schemas.microsoft.com/office/drawing/2014/main" id="{9183A016-D490-DE44-9A2D-D5B09325A81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34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699" name="Object 3">
                <a:extLst>
                  <a:ext uri="{FF2B5EF4-FFF2-40B4-BE49-F238E27FC236}">
                    <a16:creationId xmlns:a16="http://schemas.microsoft.com/office/drawing/2014/main" id="{D520F08A-9E5C-F34A-B273-02401E2CD6D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35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713" name="Line 15">
              <a:extLst>
                <a:ext uri="{FF2B5EF4-FFF2-40B4-BE49-F238E27FC236}">
                  <a16:creationId xmlns:a16="http://schemas.microsoft.com/office/drawing/2014/main" id="{BAD52E9E-749D-7341-883F-C8F3C74B5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Line 16">
              <a:extLst>
                <a:ext uri="{FF2B5EF4-FFF2-40B4-BE49-F238E27FC236}">
                  <a16:creationId xmlns:a16="http://schemas.microsoft.com/office/drawing/2014/main" id="{DD3E5297-124A-4E4B-858C-767B8E48F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5" name="Text Box 17">
              <a:extLst>
                <a:ext uri="{FF2B5EF4-FFF2-40B4-BE49-F238E27FC236}">
                  <a16:creationId xmlns:a16="http://schemas.microsoft.com/office/drawing/2014/main" id="{4367954E-E2A3-074B-9CA5-9F1C123E6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2705"/>
              <a:ext cx="16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Comic Sans MS" panose="030F0902030302020204" pitchFamily="66" charset="0"/>
                </a:rPr>
                <a:t>A</a:t>
              </a:r>
            </a:p>
          </p:txBody>
        </p:sp>
        <p:sp>
          <p:nvSpPr>
            <p:cNvPr id="29716" name="Text Box 18">
              <a:extLst>
                <a:ext uri="{FF2B5EF4-FFF2-40B4-BE49-F238E27FC236}">
                  <a16:creationId xmlns:a16="http://schemas.microsoft.com/office/drawing/2014/main" id="{A4EF4733-3036-204C-90D9-EC44639C5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4" y="25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Comic Sans MS" panose="030F0902030302020204" pitchFamily="66" charset="0"/>
                </a:rPr>
                <a:t>B</a:t>
              </a:r>
            </a:p>
          </p:txBody>
        </p:sp>
        <p:sp>
          <p:nvSpPr>
            <p:cNvPr id="29717" name="Text Box 19">
              <a:extLst>
                <a:ext uri="{FF2B5EF4-FFF2-40B4-BE49-F238E27FC236}">
                  <a16:creationId xmlns:a16="http://schemas.microsoft.com/office/drawing/2014/main" id="{79E748A3-ACE8-0044-9CB9-49A5557B7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" y="2118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Comic Sans MS" panose="030F0902030302020204" pitchFamily="66" charset="0"/>
                </a:rPr>
                <a:t>C</a:t>
              </a:r>
            </a:p>
          </p:txBody>
        </p:sp>
      </p:grpSp>
      <p:sp>
        <p:nvSpPr>
          <p:cNvPr id="1892373" name="Text Box 21">
            <a:extLst>
              <a:ext uri="{FF2B5EF4-FFF2-40B4-BE49-F238E27FC236}">
                <a16:creationId xmlns:a16="http://schemas.microsoft.com/office/drawing/2014/main" id="{6D771661-C3F8-5A49-9FB9-0ABE7F2D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4057650"/>
            <a:ext cx="3686175" cy="2308225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+mn-lt"/>
                <a:ea typeface="+mn-ea"/>
              </a:rPr>
              <a:t>  A and B hear each other</a:t>
            </a:r>
          </a:p>
          <a:p>
            <a:pPr algn="l"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+mn-lt"/>
                <a:ea typeface="+mn-ea"/>
              </a:rPr>
              <a:t>  B and C hear each other</a:t>
            </a:r>
          </a:p>
          <a:p>
            <a:pPr algn="l">
              <a:buFontTx/>
              <a:buChar char="•"/>
              <a:defRPr/>
            </a:pPr>
            <a:r>
              <a:rPr lang="en-US" sz="2400">
                <a:solidFill>
                  <a:srgbClr val="800000"/>
                </a:solidFill>
                <a:latin typeface="+mn-lt"/>
                <a:ea typeface="+mn-ea"/>
              </a:rPr>
              <a:t>  But, A and C do not</a:t>
            </a:r>
          </a:p>
          <a:p>
            <a:pPr algn="l"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+mn-lt"/>
              <a:ea typeface="+mn-ea"/>
            </a:endParaRPr>
          </a:p>
          <a:p>
            <a:pPr algn="l">
              <a:defRPr/>
            </a:pPr>
            <a:r>
              <a:rPr lang="en-US" sz="2400">
                <a:solidFill>
                  <a:srgbClr val="000000"/>
                </a:solidFill>
                <a:latin typeface="+mn-lt"/>
                <a:ea typeface="+mn-ea"/>
              </a:rPr>
              <a:t>So, A and C are unaware of their interference at 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20362</TotalTime>
  <Words>2121</Words>
  <Application>Microsoft Macintosh PowerPoint</Application>
  <PresentationFormat>On-screen Show (4:3)</PresentationFormat>
  <Paragraphs>437</Paragraphs>
  <Slides>39</Slides>
  <Notes>29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Helvetica</vt:lpstr>
      <vt:lpstr>ＭＳ Ｐゴシック</vt:lpstr>
      <vt:lpstr>Arial</vt:lpstr>
      <vt:lpstr>Calibri</vt:lpstr>
      <vt:lpstr>Times New Roman</vt:lpstr>
      <vt:lpstr>Courier New</vt:lpstr>
      <vt:lpstr>Comic Sans MS</vt:lpstr>
      <vt:lpstr>Office Theme</vt:lpstr>
      <vt:lpstr>Microsoft Clip Gallery</vt:lpstr>
      <vt:lpstr>Wireless Networks</vt:lpstr>
      <vt:lpstr>Widespread Deployment</vt:lpstr>
      <vt:lpstr>Wireless Links</vt:lpstr>
      <vt:lpstr>Wireless Properties</vt:lpstr>
      <vt:lpstr>Wireless Links: High Bit Error Rate</vt:lpstr>
      <vt:lpstr>Wireless Links: High Bit Error Rate</vt:lpstr>
      <vt:lpstr>Wireless Links: High Bit Error Rate</vt:lpstr>
      <vt:lpstr>Dealing With Bit Errors</vt:lpstr>
      <vt:lpstr>Wireless Links: Broadcast Limitations</vt:lpstr>
      <vt:lpstr>Wireless Links: Broadcast Limitations</vt:lpstr>
      <vt:lpstr>Example Wireless Link Technologies</vt:lpstr>
      <vt:lpstr>Wireless Network: Wireless Link</vt:lpstr>
      <vt:lpstr>Wireless Network: Wireless Hosts</vt:lpstr>
      <vt:lpstr>Wireless Network: Base Station</vt:lpstr>
      <vt:lpstr>Wireless Network: Infrastructure</vt:lpstr>
      <vt:lpstr>Infrastructure Mode (APs)</vt:lpstr>
      <vt:lpstr>Channels and Association</vt:lpstr>
      <vt:lpstr>Channels and Association</vt:lpstr>
      <vt:lpstr>Mobility Within the Same Subnet</vt:lpstr>
      <vt:lpstr>Questions</vt:lpstr>
      <vt:lpstr>Questions</vt:lpstr>
      <vt:lpstr>WiFi: 802.11 Wireless LANs</vt:lpstr>
      <vt:lpstr>802.11 LAN Architecture</vt:lpstr>
      <vt:lpstr>CSMA: Carrier Sense, Multiple Access</vt:lpstr>
      <vt:lpstr>CA: Collision Avoidance, Not Detection </vt:lpstr>
      <vt:lpstr>CA: Collision Avoidance, Not Detection </vt:lpstr>
      <vt:lpstr>Hidden Terminal Problem</vt:lpstr>
      <vt:lpstr>Virtual carrier sensing</vt:lpstr>
      <vt:lpstr>Hidden Terminal Problem</vt:lpstr>
      <vt:lpstr>Exposed Terminal Problem</vt:lpstr>
      <vt:lpstr>Impact on Higher-Layer Protocols</vt:lpstr>
      <vt:lpstr>Questions</vt:lpstr>
      <vt:lpstr>Questions</vt:lpstr>
      <vt:lpstr>Bluetooth:  802.15.1  “personal-area-networks”</vt:lpstr>
      <vt:lpstr>Bluetooth piconets</vt:lpstr>
      <vt:lpstr>PHY:  Spread Spectrum – Frequency Hopping</vt:lpstr>
      <vt:lpstr>Infrastructure vs. Ad Hoc</vt:lpstr>
      <vt:lpstr>Conclusions</vt:lpstr>
      <vt:lpstr>The Upside to Interference</vt:lpstr>
    </vt:vector>
  </TitlesOfParts>
  <Manager/>
  <Company>Princeton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subject/>
  <dc:creator>Kai Li</dc:creator>
  <cp:keywords/>
  <dc:description/>
  <cp:lastModifiedBy>Freedman</cp:lastModifiedBy>
  <cp:revision>3892</cp:revision>
  <cp:lastPrinted>2020-04-08T04:26:27Z</cp:lastPrinted>
  <dcterms:created xsi:type="dcterms:W3CDTF">2014-04-09T01:38:03Z</dcterms:created>
  <dcterms:modified xsi:type="dcterms:W3CDTF">2020-04-08T04:26:41Z</dcterms:modified>
  <cp:category/>
</cp:coreProperties>
</file>