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9" r:id="rId3"/>
    <p:sldId id="260" r:id="rId4"/>
    <p:sldId id="265" r:id="rId5"/>
    <p:sldId id="266" r:id="rId6"/>
    <p:sldId id="263" r:id="rId7"/>
    <p:sldId id="333" r:id="rId8"/>
    <p:sldId id="271" r:id="rId9"/>
    <p:sldId id="341" r:id="rId10"/>
    <p:sldId id="261" r:id="rId11"/>
    <p:sldId id="293" r:id="rId12"/>
    <p:sldId id="294" r:id="rId13"/>
    <p:sldId id="295" r:id="rId14"/>
    <p:sldId id="298" r:id="rId15"/>
    <p:sldId id="300" r:id="rId16"/>
    <p:sldId id="301" r:id="rId17"/>
    <p:sldId id="302" r:id="rId18"/>
    <p:sldId id="303" r:id="rId19"/>
    <p:sldId id="304" r:id="rId20"/>
    <p:sldId id="319" r:id="rId21"/>
    <p:sldId id="320" r:id="rId22"/>
    <p:sldId id="313" r:id="rId23"/>
    <p:sldId id="344" r:id="rId24"/>
    <p:sldId id="346" r:id="rId25"/>
    <p:sldId id="321" r:id="rId26"/>
    <p:sldId id="323" r:id="rId27"/>
    <p:sldId id="325" r:id="rId28"/>
    <p:sldId id="326" r:id="rId29"/>
    <p:sldId id="330" r:id="rId30"/>
    <p:sldId id="334" r:id="rId31"/>
    <p:sldId id="347" r:id="rId32"/>
    <p:sldId id="348" r:id="rId33"/>
    <p:sldId id="286" r:id="rId34"/>
    <p:sldId id="287" r:id="rId35"/>
    <p:sldId id="290" r:id="rId36"/>
    <p:sldId id="291" r:id="rId37"/>
    <p:sldId id="288" r:id="rId38"/>
    <p:sldId id="289" r:id="rId39"/>
    <p:sldId id="336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1"/>
    <p:restoredTop sz="93694"/>
  </p:normalViewPr>
  <p:slideViewPr>
    <p:cSldViewPr>
      <p:cViewPr>
        <p:scale>
          <a:sx n="55" d="100"/>
          <a:sy n="55" d="100"/>
        </p:scale>
        <p:origin x="149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20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BF84500-53AD-4140-9111-1DCFB16261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8B60D10-77B5-8E44-8D3C-DE9DD61227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9CEFD054-0D63-AA4D-82B7-878F6CF54B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CE44B588-4FD1-A047-B452-341E8B5B3C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84C5A20D-5063-1743-BBE4-6DA6D5B30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88D691F3-24DC-0F4D-82CF-27BFAE3DB1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2B95F66C-BC6C-924C-974D-BE909279AD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BD87371-10B9-8E4D-975C-24E42C6150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C0EBD853-BC92-3E44-BF42-35287F0C17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DD326E78-8164-4249-B46F-94313C57A1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CE8B0DCD-7A28-434A-A50E-5B2141EE7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A483A8-520A-F547-BA3F-5AA6FFAC8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D4E72570-3787-7949-98A2-DB1072018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DAAC30-1AE8-C74D-82E9-03E2992EA09B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20426C0-374A-5142-8FA3-4F49923F5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D9A79D6-7921-524C-B49C-891409842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500ED6E4-4744-E343-A12C-7987BC288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9E8C3B-39DE-BE45-A5EC-0D617EA9B988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8F36903-94B6-874B-8F27-2D1CB35BC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D074866-B8DA-BE40-9B13-ED26D4371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CEB998C-3542-8B4E-AF37-657CB0D15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3596C1-6A4B-F34B-BF0A-0C070A9A0134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B57AFAE-F08A-0A4C-8AB4-FD801F070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BFAECDD-0754-8B4E-A069-762C13342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62B2C473-A7B3-FD4E-A890-E29FDBEC8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A0EEF2-F57E-2A45-98BC-CE0A44A34F77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20EC20F-0765-2542-8CD1-409E9A4D3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387579A-A9AA-7249-BF5A-6CFEF4F5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98268E4-F0EB-A24B-A9D8-9E7BDF2E6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555F63-AA43-C54A-A101-4B178076A67D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80406E4-B670-FD44-B2E9-EA87CCBBC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584B89E-8EDD-9C47-884C-0D6F6A83E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CD8C44F-4D20-A549-B6A6-4925327BB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4709F1-1C14-FF4D-B04F-3192495CF334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1196996-3B7E-9D4A-A9FE-2AA50F488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6DD6F2E-58DB-7543-BAC7-CBFEA9E8A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DE1EAE47-81D3-044A-865A-C3599F633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3FFA50-940C-1947-8847-2860E7018E05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2418A75-E564-C649-A658-A18348F74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7A1433C-1D36-5644-BEB3-9D6FA5D79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51CC2CED-5B65-D24C-9838-425A0E5DA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314A52-CB7E-2D43-97A2-83FE52558F3B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58F7A3A-A22F-A64A-B949-8A1C89614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9D0A1E8-9735-1248-B69A-204EF4314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16A4ECF6-B7CA-1149-8E8F-B1E23978F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1B4E40-8BFB-AF4E-BA49-B95847B3E89A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C426F33-C94F-E049-9516-CB5AAC92A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EB1422E-4453-EA49-B053-D4ED5962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16A4ECF6-B7CA-1149-8E8F-B1E23978F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1B4E40-8BFB-AF4E-BA49-B95847B3E89A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C426F33-C94F-E049-9516-CB5AAC92A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EB1422E-4453-EA49-B053-D4ED5962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10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529CD5BE-4D0C-634F-987E-8830ED718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C7038F-0F5D-FA44-8F8A-2BDC2125E6C8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5B03EC5-29E7-D343-BD4B-6A974DC76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A403EA0-5BEE-AC4D-9B2C-66950E33D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2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837937F-6405-AA4B-9BE9-4C89EC7D5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E53952-BCEF-CD46-9BC9-F7E44FF5C8FD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E24A44C-3441-D943-A9F8-D7B196369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F1D90AC-0769-0E4F-A7E5-686D87C68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BA1B385-3718-2F42-9CFA-3CB42E680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13B55B-5A31-B440-9F51-657EE6B12C89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A35A85F2-783F-B448-B9F3-52EE26FF7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057A888-4CB2-9647-AB06-596D1B98C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608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E1EC383D-48F0-D149-B1EC-BA5BE1B29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2C0371-C638-DC43-B271-573069C3D89C}" type="slidenum">
              <a:rPr lang="en-US" altLang="en-US" sz="130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C6F6262-78F4-0F49-BAB5-CB586C096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1AC093F-11F0-C14B-BE44-EAD063D79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363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EFB2591-D4E3-3A49-8CC4-C1717D4B8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E4721A-A33C-6745-B5FA-B607257A6ACC}" type="slidenum">
              <a:rPr lang="en-US" altLang="en-US" sz="130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B2D7156-717E-D744-B4D9-912C9DC3B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987D0F6-0499-B642-A2CD-E344BF176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804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E4A2479D-AE2F-FD4E-B001-945687F0E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6D2C39-EE3F-0849-862D-25C26F000D55}" type="slidenum">
              <a:rPr lang="en-US" altLang="en-US" sz="130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A434234-A072-8B42-A9FA-2789A28C1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7FFB262-EF9F-8147-ACA5-AE9608339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8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80E9446-2FE8-514C-BF58-4F0473789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DF6339-205B-5E4A-9641-713ACBEB0A2E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80CE763-AF44-424A-B70B-A21978F2C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5B5D973-E7A3-4843-B9D5-AC00ED718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D534D781-F52C-D147-BAAD-C002BF8AD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372E7B-14C9-7D48-82BB-04121734CE20}" type="slidenum">
              <a:rPr lang="en-US" altLang="en-US" sz="1300"/>
              <a:pPr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BEA2406-1E25-0D41-810B-D9D54BB0A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3830AD3-D46F-5C43-A7FD-408D8869B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EDC1E00A-7A16-2F4E-A752-F4C4723C4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965B75-DECF-3E47-9D26-475E07DB82BD}" type="slidenum">
              <a:rPr lang="en-US" altLang="en-US" sz="1300"/>
              <a:pPr>
                <a:spcBef>
                  <a:spcPct val="0"/>
                </a:spcBef>
              </a:pPr>
              <a:t>36</a:t>
            </a:fld>
            <a:endParaRPr lang="en-US" altLang="en-US" sz="13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6B654E1-EA97-3D40-9B07-A71342AD1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5B287CB-1C54-414D-BD08-C1C297AFB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D2DF7F2B-E40A-F049-80C7-77400C28A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5943B5-C260-4F43-B3BF-DA116ECCAAC6}" type="slidenum">
              <a:rPr lang="en-US" altLang="en-US" sz="1300"/>
              <a:pPr>
                <a:spcBef>
                  <a:spcPct val="0"/>
                </a:spcBef>
              </a:pPr>
              <a:t>37</a:t>
            </a:fld>
            <a:endParaRPr lang="en-US" altLang="en-US" sz="13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9A4C906-CC3D-3F4F-A7BB-49213BA52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4B2EDB4-4A86-6E41-9349-1E4C558E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5FA39FD8-AC1B-6541-BAC8-7392B0CAC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D9C5AB-5F7B-3943-8342-852EFA577DC4}" type="slidenum">
              <a:rPr lang="en-US" altLang="en-US" sz="130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C5B00D1-F59E-5041-AB05-607B7A776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2DCEF4F-00F5-594A-BA77-286EDD802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834BFA2-948A-F244-B7FA-8F0E9635B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878826-75A6-3544-8352-C2395CA7E47E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299F500-551C-814A-B400-7DF0A0CD5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9737B62-2769-0E4F-B455-94DE0F8C3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9680113-00CD-8C45-81C4-BA18F7068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8B5438-99F8-1E4D-8123-A9944910CB03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A08ED17-D79C-5D4D-875D-674FB1169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7BE915D-61AB-9D49-A504-7DF77F143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01D78B0-6FB0-1945-AD30-B21E76FFF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4AE830-3E4B-C94F-B87D-C5B9E34AA63B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01E6913-0CF8-7D43-9FCD-5150E15D5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4B23EA-98BB-754F-94BF-A3FEB3D7C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6827010-31A6-0B46-B750-2063C8870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9654C5-1C35-DA41-8C15-B336E4E5AC4B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8BC2136-D3D8-9046-BA3F-7E52E3974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4A5306-1C3E-5846-8AAA-F1A4F59EF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STDM can be with cirtcuits (packets tagged with ID and preestablished state in switches) or with full packet switching (need full addressing in each packet)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2D7EAD3B-A301-1449-8A28-E94FB14E7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936044-EC84-5349-85EC-58E3141C0442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7ECA8B7-829E-CD4F-9CEF-D3ADE15E3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B5CB1D9-EE50-CB4B-80E1-609480072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/>
          <a:lstStyle/>
          <a:p>
            <a:pPr defTabSz="912813">
              <a:spcBef>
                <a:spcPct val="0"/>
              </a:spcBef>
            </a:pPr>
            <a:endParaRPr lang="fr-FR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EB8A2ED-2AA6-E747-8C51-BC6270957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A7B965-E1A6-1848-83AE-BD8B3A2C244C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6E41A81-5824-E14E-9A8A-5A17A16B7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0A9F8F0-AFCC-A643-81B4-B942A1D79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7167146-4679-444A-A379-70676062F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CD591C-3F7C-C74E-A413-9B33B9E6EB04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7181ABA-F8A9-EB41-8278-E2DAC03AC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CD691F1-6E1A-A64C-9C46-2546281CC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728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461C-37C2-9744-8E03-912D1BA4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4815-D46E-7F4B-AC8B-A7F961143C3E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DC359-D6A5-2749-9B88-79EAA749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409D-0E50-2C41-A313-A6A50E17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6CF2-DED9-0040-A39F-67F839722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946BF-B27D-FB47-B693-1E7C476D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02D8-FF81-8F49-9F31-3A8E4CCF4AB0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59743-C84A-A245-BB47-D26FE392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9930D-57D2-384E-9A16-BB31F535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9944-92D5-454D-AAC3-109A9F1C6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43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9FEAA-A8E8-FE46-AE34-3FD9F0AC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C826-5908-8940-A13C-B12FAF647538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FBD3-73C8-754A-8684-5C11476D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16C23-2358-DC44-BC1C-977CFA88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4548-F1DC-1D47-9420-600CA02E2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20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F3A17-4264-AD40-94E0-AF492AED8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EAD076-8C7A-0A4B-8731-3E633E47B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1C01-CB61-084D-A9A6-D7D6A41C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9358-B8F1-D449-B897-9A532B42AAE7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B23E-170F-DA43-8898-FBD5F3DF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C937-B5FB-A44D-8D3B-23AB02F9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88F8-2CA3-7D48-B76D-5567756E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1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0056-F8E2-594B-8375-5664A05D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23AE-22B4-7647-81DC-235CD037ABA9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F0E5-90B1-744C-9AA9-CF35C9CA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9638-FF5E-AE48-8BC7-86624DCE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DDB4-C7D1-0F4F-8936-FD0CEEDE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2B5D0E-5937-E844-8DFC-F197DC7A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02EF-C346-9A4B-8681-AD0467DE3A8B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77EC56-700B-5844-A021-AA777D02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30674B-0C97-3C4A-A924-CBD8F5AE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3D5C-5B7F-C94D-8B06-F0775E3EA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8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5C686E-EE18-0748-8169-E121EEE8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C14E-8D6E-7845-87B4-E9CB89C3FDCD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A45BDF-8A62-054A-814A-E38F79D5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BB00A8-AA99-5649-BC17-EAD6F2EB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B442-3050-1747-847E-245DBC48D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4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06F1C9-AA58-174B-BE69-AF152D48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96D1-D482-274E-A633-7C2F97EECEF0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B3770F-225A-1B44-A408-249C9B6E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49A4E8-B16D-D842-BD6C-676528E3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38BA-1BD1-4640-A230-9BE6094A2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8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322C5D-5FAC-EF40-AB90-6C76FDB8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3FE-C224-A34D-B867-CBE04BD9D285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02ACB1-C2D7-8344-9DFA-4592DCE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13F92E-E81D-EE42-BA87-D57CE9FB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CB25-2944-E144-8726-8DE395205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72E722-63BC-D144-B951-C3F34BED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3D3F-F108-5E42-A0BE-22CB0260EAE7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58C15-4DFA-A946-B733-D070CAB7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18C5B-BDDD-0842-9C67-7C1BBC7C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4337-F090-BB46-8B4F-5E8ED61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2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72C23D-7F18-7C4D-9039-56E308A4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3088-F1F6-6146-A341-3236F26BADA6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683690-7173-9042-9D0B-91785A88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7ED49-2646-9645-AB33-04301CAB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6E8D-E77B-E44A-928A-E97E4962B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6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F58DB4-F209-6147-BA8A-B2857E705D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F425B8-3398-BF4B-AE10-A8C523E90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AC80-DF9E-2B4C-8C45-34D87A817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5B5454-AFD4-AD4E-87F4-B4FA30FF16EE}" type="datetime1">
              <a:rPr lang="en-US" altLang="en-US"/>
              <a:pPr>
                <a:defRPr/>
              </a:pPr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40C9-16E0-C24B-BE8A-599AFEC49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09F1-AEBF-284A-8DC6-D935829C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F76918-7EF8-754F-9CAD-D7F7D0532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13FD7-7D73-7A45-886B-2B52DDEB4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l="16329" r="4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2">
            <a:extLst>
              <a:ext uri="{FF2B5EF4-FFF2-40B4-BE49-F238E27FC236}">
                <a16:creationId xmlns:a16="http://schemas.microsoft.com/office/drawing/2014/main" id="{35CDF2CD-CB17-A84F-8160-DA5052CE8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Network Layer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6DAA6E3-C9CB-E742-8FA6-B47465A65E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733800"/>
            <a:ext cx="9144000" cy="3429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marL="0" indent="0" algn="ctr" eaLnBrk="1" hangingPunct="1">
              <a:buNone/>
            </a:pPr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>
            <a:extLst>
              <a:ext uri="{FF2B5EF4-FFF2-40B4-BE49-F238E27FC236}">
                <a16:creationId xmlns:a16="http://schemas.microsoft.com/office/drawing/2014/main" id="{6AF4FD92-50BA-CA40-8A58-30C1A9CAF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D05544C-2FB4-C046-B914-DD4E2989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6EB6D-05EE-F949-B2A2-02C55C1AE986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333310C-F4B9-114D-82B8-D5638CB4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72360BA-0C27-064A-84A0-EB4B65896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grpSp>
        <p:nvGrpSpPr>
          <p:cNvPr id="37891" name="Group 4">
            <a:extLst>
              <a:ext uri="{FF2B5EF4-FFF2-40B4-BE49-F238E27FC236}">
                <a16:creationId xmlns:a16="http://schemas.microsoft.com/office/drawing/2014/main" id="{24E34ABB-857D-2843-92BF-55F31437C6B7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7901" name="Group 5">
              <a:extLst>
                <a:ext uri="{FF2B5EF4-FFF2-40B4-BE49-F238E27FC236}">
                  <a16:creationId xmlns:a16="http://schemas.microsoft.com/office/drawing/2014/main" id="{5C5B0769-5B41-C545-BF29-DDE7EDC45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2C98B3D7-0E45-E34A-930F-B5B086E81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Courier New" pitchFamily="1" charset="0"/>
                  <a:ea typeface="+mn-ea"/>
                </a:endParaRPr>
              </a:p>
            </p:txBody>
          </p:sp>
          <p:sp>
            <p:nvSpPr>
              <p:cNvPr id="37907" name="Line 7">
                <a:extLst>
                  <a:ext uri="{FF2B5EF4-FFF2-40B4-BE49-F238E27FC236}">
                    <a16:creationId xmlns:a16="http://schemas.microsoft.com/office/drawing/2014/main" id="{A2048858-E49C-924D-988A-B8F351832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Line 8">
                <a:extLst>
                  <a:ext uri="{FF2B5EF4-FFF2-40B4-BE49-F238E27FC236}">
                    <a16:creationId xmlns:a16="http://schemas.microsoft.com/office/drawing/2014/main" id="{FDB52599-B108-B240-8E6D-14C290901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Line 9">
                <a:extLst>
                  <a:ext uri="{FF2B5EF4-FFF2-40B4-BE49-F238E27FC236}">
                    <a16:creationId xmlns:a16="http://schemas.microsoft.com/office/drawing/2014/main" id="{3BFF9146-0E5C-3441-98EB-5D81682DC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02" name="Rectangle 10">
              <a:extLst>
                <a:ext uri="{FF2B5EF4-FFF2-40B4-BE49-F238E27FC236}">
                  <a16:creationId xmlns:a16="http://schemas.microsoft.com/office/drawing/2014/main" id="{FFAC7DDE-8443-9841-A12A-414DB395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00001100</a:t>
              </a:r>
            </a:p>
          </p:txBody>
        </p:sp>
        <p:sp>
          <p:nvSpPr>
            <p:cNvPr id="37903" name="Rectangle 11">
              <a:extLst>
                <a:ext uri="{FF2B5EF4-FFF2-40B4-BE49-F238E27FC236}">
                  <a16:creationId xmlns:a16="http://schemas.microsoft.com/office/drawing/2014/main" id="{9E434C70-B5C0-2947-B113-FFD2F7E9F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00100010</a:t>
              </a:r>
            </a:p>
          </p:txBody>
        </p:sp>
        <p:sp>
          <p:nvSpPr>
            <p:cNvPr id="37904" name="Rectangle 12">
              <a:extLst>
                <a:ext uri="{FF2B5EF4-FFF2-40B4-BE49-F238E27FC236}">
                  <a16:creationId xmlns:a16="http://schemas.microsoft.com/office/drawing/2014/main" id="{A4EB18C8-DE59-0A49-8E53-3941A9F4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10011110</a:t>
              </a:r>
              <a:endParaRPr lang="en-US" altLang="en-US" b="0">
                <a:solidFill>
                  <a:srgbClr val="99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05" name="Rectangle 13">
              <a:extLst>
                <a:ext uri="{FF2B5EF4-FFF2-40B4-BE49-F238E27FC236}">
                  <a16:creationId xmlns:a16="http://schemas.microsoft.com/office/drawing/2014/main" id="{DCAC8D9E-3878-2645-AA43-55E294C46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00000101</a:t>
              </a:r>
            </a:p>
          </p:txBody>
        </p:sp>
      </p:grpSp>
      <p:sp>
        <p:nvSpPr>
          <p:cNvPr id="37892" name="Text Box 21">
            <a:extLst>
              <a:ext uri="{FF2B5EF4-FFF2-40B4-BE49-F238E27FC236}">
                <a16:creationId xmlns:a16="http://schemas.microsoft.com/office/drawing/2014/main" id="{673C97DA-FAD9-C849-BE07-619F881B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37893" name="Text Box 22">
            <a:extLst>
              <a:ext uri="{FF2B5EF4-FFF2-40B4-BE49-F238E27FC236}">
                <a16:creationId xmlns:a16="http://schemas.microsoft.com/office/drawing/2014/main" id="{D9122F3A-5AF0-6D42-A1F2-74EB862C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34</a:t>
            </a:r>
          </a:p>
        </p:txBody>
      </p:sp>
      <p:sp>
        <p:nvSpPr>
          <p:cNvPr id="37894" name="Text Box 23">
            <a:extLst>
              <a:ext uri="{FF2B5EF4-FFF2-40B4-BE49-F238E27FC236}">
                <a16:creationId xmlns:a16="http://schemas.microsoft.com/office/drawing/2014/main" id="{C2DAFFB3-24D4-BE4C-BAD1-F9C469BB6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158</a:t>
            </a:r>
          </a:p>
        </p:txBody>
      </p:sp>
      <p:sp>
        <p:nvSpPr>
          <p:cNvPr id="37895" name="Text Box 24">
            <a:extLst>
              <a:ext uri="{FF2B5EF4-FFF2-40B4-BE49-F238E27FC236}">
                <a16:creationId xmlns:a16="http://schemas.microsoft.com/office/drawing/2014/main" id="{99C085DB-2046-7E49-9053-39DF48D6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37896" name="Line 25">
            <a:extLst>
              <a:ext uri="{FF2B5EF4-FFF2-40B4-BE49-F238E27FC236}">
                <a16:creationId xmlns:a16="http://schemas.microsoft.com/office/drawing/2014/main" id="{5A41CABB-88B5-1C46-BE7C-A29B036CB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26">
            <a:extLst>
              <a:ext uri="{FF2B5EF4-FFF2-40B4-BE49-F238E27FC236}">
                <a16:creationId xmlns:a16="http://schemas.microsoft.com/office/drawing/2014/main" id="{D6D7C9EA-1857-D041-9EA8-D7C9F4D68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27">
            <a:extLst>
              <a:ext uri="{FF2B5EF4-FFF2-40B4-BE49-F238E27FC236}">
                <a16:creationId xmlns:a16="http://schemas.microsoft.com/office/drawing/2014/main" id="{2F2D8FA7-7A5E-344A-8699-7A672FE2F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28">
            <a:extLst>
              <a:ext uri="{FF2B5EF4-FFF2-40B4-BE49-F238E27FC236}">
                <a16:creationId xmlns:a16="http://schemas.microsoft.com/office/drawing/2014/main" id="{073B42C8-4B8C-AE4A-8333-45CECC551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Slide Number Placeholder 3">
            <a:extLst>
              <a:ext uri="{FF2B5EF4-FFF2-40B4-BE49-F238E27FC236}">
                <a16:creationId xmlns:a16="http://schemas.microsoft.com/office/drawing/2014/main" id="{A78935CE-AECD-3141-91CC-DCEF7CA1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3EE566-A3AE-974F-8553-EFFC39F6600B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2">
            <a:extLst>
              <a:ext uri="{FF2B5EF4-FFF2-40B4-BE49-F238E27FC236}">
                <a16:creationId xmlns:a16="http://schemas.microsoft.com/office/drawing/2014/main" id="{E3219CA2-BAFE-A447-9FC8-BFF301F1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9938" name="Rectangle 33">
            <a:extLst>
              <a:ext uri="{FF2B5EF4-FFF2-40B4-BE49-F238E27FC236}">
                <a16:creationId xmlns:a16="http://schemas.microsoft.com/office/drawing/2014/main" id="{3D3B0CB9-FDC1-5F49-A7B3-9CA8893E0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“inter-network”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9939" name="Text Box 34">
            <a:extLst>
              <a:ext uri="{FF2B5EF4-FFF2-40B4-BE49-F238E27FC236}">
                <a16:creationId xmlns:a16="http://schemas.microsoft.com/office/drawing/2014/main" id="{9E681722-389E-984E-B73E-C7F28D88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35734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cs typeface="Calibri" panose="020F0502020204030204" pitchFamily="34" charset="0"/>
              </a:rPr>
              <a:t>LAN = Local Area Network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cs typeface="Calibri" panose="020F0502020204030204" pitchFamily="34" charset="0"/>
              </a:rPr>
              <a:t>WAN = Wide Area Network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FE07BAE-ABD5-A248-B930-78EBFC6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63018-C808-EC40-83CE-88A1858D339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39941" name="Line 4">
            <a:extLst>
              <a:ext uri="{FF2B5EF4-FFF2-40B4-BE49-F238E27FC236}">
                <a16:creationId xmlns:a16="http://schemas.microsoft.com/office/drawing/2014/main" id="{D2D31EED-2298-B749-8C09-36B6E657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0830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5">
            <a:extLst>
              <a:ext uri="{FF2B5EF4-FFF2-40B4-BE49-F238E27FC236}">
                <a16:creationId xmlns:a16="http://schemas.microsoft.com/office/drawing/2014/main" id="{FA3ABE09-0C7F-F64B-AE36-091BE96B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6">
            <a:extLst>
              <a:ext uri="{FF2B5EF4-FFF2-40B4-BE49-F238E27FC236}">
                <a16:creationId xmlns:a16="http://schemas.microsoft.com/office/drawing/2014/main" id="{53A8B287-2457-5F44-B1BC-A06721B09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7">
            <a:extLst>
              <a:ext uri="{FF2B5EF4-FFF2-40B4-BE49-F238E27FC236}">
                <a16:creationId xmlns:a16="http://schemas.microsoft.com/office/drawing/2014/main" id="{2738B439-E5CB-6147-B026-888CF3978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46AD716D-6A9F-B34F-BB08-024462AA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4925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46" name="Rectangle 9">
            <a:extLst>
              <a:ext uri="{FF2B5EF4-FFF2-40B4-BE49-F238E27FC236}">
                <a16:creationId xmlns:a16="http://schemas.microsoft.com/office/drawing/2014/main" id="{11F2DDA0-F923-6747-A4CA-219DD2CA6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4734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47" name="Rectangle 10">
            <a:extLst>
              <a:ext uri="{FF2B5EF4-FFF2-40B4-BE49-F238E27FC236}">
                <a16:creationId xmlns:a16="http://schemas.microsoft.com/office/drawing/2014/main" id="{478F1BDA-4F6C-DE4C-84A7-C00BB46A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4734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48" name="Text Box 11">
            <a:extLst>
              <a:ext uri="{FF2B5EF4-FFF2-40B4-BE49-F238E27FC236}">
                <a16:creationId xmlns:a16="http://schemas.microsoft.com/office/drawing/2014/main" id="{65EBBAEB-80E4-E34C-9646-B1140502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09733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39949" name="Text Box 12">
            <a:extLst>
              <a:ext uri="{FF2B5EF4-FFF2-40B4-BE49-F238E27FC236}">
                <a16:creationId xmlns:a16="http://schemas.microsoft.com/office/drawing/2014/main" id="{35AC4055-22B1-6B4B-8F9A-293C92FB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3972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39950" name="Line 13">
            <a:extLst>
              <a:ext uri="{FF2B5EF4-FFF2-40B4-BE49-F238E27FC236}">
                <a16:creationId xmlns:a16="http://schemas.microsoft.com/office/drawing/2014/main" id="{6C4096F8-8C0E-F64D-A16A-397FB88A8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0830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4">
            <a:extLst>
              <a:ext uri="{FF2B5EF4-FFF2-40B4-BE49-F238E27FC236}">
                <a16:creationId xmlns:a16="http://schemas.microsoft.com/office/drawing/2014/main" id="{B68714D8-67D2-5547-8039-4A5DF8538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5">
            <a:extLst>
              <a:ext uri="{FF2B5EF4-FFF2-40B4-BE49-F238E27FC236}">
                <a16:creationId xmlns:a16="http://schemas.microsoft.com/office/drawing/2014/main" id="{F9EF5534-8101-B042-9EA0-710905FFC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6">
            <a:extLst>
              <a:ext uri="{FF2B5EF4-FFF2-40B4-BE49-F238E27FC236}">
                <a16:creationId xmlns:a16="http://schemas.microsoft.com/office/drawing/2014/main" id="{0AF1A95D-A9A8-8C4E-BE75-2A28F5232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778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7">
            <a:extLst>
              <a:ext uri="{FF2B5EF4-FFF2-40B4-BE49-F238E27FC236}">
                <a16:creationId xmlns:a16="http://schemas.microsoft.com/office/drawing/2014/main" id="{0FAD5F58-FD55-3145-9177-3E509E11A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4925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55" name="Rectangle 18">
            <a:extLst>
              <a:ext uri="{FF2B5EF4-FFF2-40B4-BE49-F238E27FC236}">
                <a16:creationId xmlns:a16="http://schemas.microsoft.com/office/drawing/2014/main" id="{C2DE7457-4CF8-634A-93E0-A6F2CD23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4734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56" name="Rectangle 19">
            <a:extLst>
              <a:ext uri="{FF2B5EF4-FFF2-40B4-BE49-F238E27FC236}">
                <a16:creationId xmlns:a16="http://schemas.microsoft.com/office/drawing/2014/main" id="{CBAFE8E6-2526-884E-A5B6-0C89348B4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4734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39957" name="Text Box 20">
            <a:extLst>
              <a:ext uri="{FF2B5EF4-FFF2-40B4-BE49-F238E27FC236}">
                <a16:creationId xmlns:a16="http://schemas.microsoft.com/office/drawing/2014/main" id="{7B999AA4-6803-2949-B5E0-93FEE939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08305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2</a:t>
            </a:r>
          </a:p>
        </p:txBody>
      </p:sp>
      <p:sp>
        <p:nvSpPr>
          <p:cNvPr id="39958" name="Text Box 21">
            <a:extLst>
              <a:ext uri="{FF2B5EF4-FFF2-40B4-BE49-F238E27FC236}">
                <a16:creationId xmlns:a16="http://schemas.microsoft.com/office/drawing/2014/main" id="{54B8357F-D679-F542-9645-740E90C8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3972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39959" name="AutoShape 22">
            <a:extLst>
              <a:ext uri="{FF2B5EF4-FFF2-40B4-BE49-F238E27FC236}">
                <a16:creationId xmlns:a16="http://schemas.microsoft.com/office/drawing/2014/main" id="{3F463F3F-44C6-E940-8736-6605B566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387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39960" name="AutoShape 23">
            <a:extLst>
              <a:ext uri="{FF2B5EF4-FFF2-40B4-BE49-F238E27FC236}">
                <a16:creationId xmlns:a16="http://schemas.microsoft.com/office/drawing/2014/main" id="{4635072C-49B3-264F-8D2C-F60767FF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387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39961" name="Line 24">
            <a:extLst>
              <a:ext uri="{FF2B5EF4-FFF2-40B4-BE49-F238E27FC236}">
                <a16:creationId xmlns:a16="http://schemas.microsoft.com/office/drawing/2014/main" id="{7C47ACD2-A4CE-5441-A952-908ADD7BE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0830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25">
            <a:extLst>
              <a:ext uri="{FF2B5EF4-FFF2-40B4-BE49-F238E27FC236}">
                <a16:creationId xmlns:a16="http://schemas.microsoft.com/office/drawing/2014/main" id="{2A3211ED-51C7-8143-BFE7-2DBFD905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387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39963" name="Line 26">
            <a:extLst>
              <a:ext uri="{FF2B5EF4-FFF2-40B4-BE49-F238E27FC236}">
                <a16:creationId xmlns:a16="http://schemas.microsoft.com/office/drawing/2014/main" id="{39D30A19-14CA-9C43-A9D4-B6E9D5AE7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0830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7">
            <a:extLst>
              <a:ext uri="{FF2B5EF4-FFF2-40B4-BE49-F238E27FC236}">
                <a16:creationId xmlns:a16="http://schemas.microsoft.com/office/drawing/2014/main" id="{4308905A-112C-034A-BBA1-EDDA520E3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402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8">
            <a:extLst>
              <a:ext uri="{FF2B5EF4-FFF2-40B4-BE49-F238E27FC236}">
                <a16:creationId xmlns:a16="http://schemas.microsoft.com/office/drawing/2014/main" id="{99376652-FCB8-1E4D-916A-020B3CD13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402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 Box 29">
            <a:extLst>
              <a:ext uri="{FF2B5EF4-FFF2-40B4-BE49-F238E27FC236}">
                <a16:creationId xmlns:a16="http://schemas.microsoft.com/office/drawing/2014/main" id="{7F8F09B5-833F-E243-92F7-5CC7210C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4025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39967" name="Text Box 30">
            <a:extLst>
              <a:ext uri="{FF2B5EF4-FFF2-40B4-BE49-F238E27FC236}">
                <a16:creationId xmlns:a16="http://schemas.microsoft.com/office/drawing/2014/main" id="{03BC4FAC-531D-4845-BC90-DB03C1CA4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4025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8AF9AD3A-7EEF-8F4E-B9DE-33D1AA80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DCB3D075-06B0-3444-9014-2AB21FCA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87197"/>
            <a:ext cx="85344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2614D412-7C2B-B843-892D-647B800E6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07828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5F661475-CC7E-074B-BCAB-D5D6E89ED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6">
            <a:extLst>
              <a:ext uri="{FF2B5EF4-FFF2-40B4-BE49-F238E27FC236}">
                <a16:creationId xmlns:a16="http://schemas.microsoft.com/office/drawing/2014/main" id="{89C65446-B233-2E48-BAFE-5FB871E0B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7">
            <a:extLst>
              <a:ext uri="{FF2B5EF4-FFF2-40B4-BE49-F238E27FC236}">
                <a16:creationId xmlns:a16="http://schemas.microsoft.com/office/drawing/2014/main" id="{C52D27B4-DC7C-EA40-A5D9-115080ED4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B40DC434-8344-EC44-B537-3DE6C1A18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4877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31D109AF-F115-F942-B31D-DAC47E55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468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FF7BD-225C-F740-8ECB-8BCFFC9A9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468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1994" name="Text Box 11">
            <a:extLst>
              <a:ext uri="{FF2B5EF4-FFF2-40B4-BE49-F238E27FC236}">
                <a16:creationId xmlns:a16="http://schemas.microsoft.com/office/drawing/2014/main" id="{A9299278-E4F1-7844-BCB3-62E387EA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0925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41995" name="Text Box 12">
            <a:extLst>
              <a:ext uri="{FF2B5EF4-FFF2-40B4-BE49-F238E27FC236}">
                <a16:creationId xmlns:a16="http://schemas.microsoft.com/office/drawing/2014/main" id="{8172D801-479E-2841-BC68-278C83517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3924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41996" name="Line 13">
            <a:extLst>
              <a:ext uri="{FF2B5EF4-FFF2-40B4-BE49-F238E27FC236}">
                <a16:creationId xmlns:a16="http://schemas.microsoft.com/office/drawing/2014/main" id="{134B61DD-D7B3-4A48-B757-C4C1F485B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07828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4">
            <a:extLst>
              <a:ext uri="{FF2B5EF4-FFF2-40B4-BE49-F238E27FC236}">
                <a16:creationId xmlns:a16="http://schemas.microsoft.com/office/drawing/2014/main" id="{4C8BD635-B6C4-974D-BE19-8B026244F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5">
            <a:extLst>
              <a:ext uri="{FF2B5EF4-FFF2-40B4-BE49-F238E27FC236}">
                <a16:creationId xmlns:a16="http://schemas.microsoft.com/office/drawing/2014/main" id="{66D056F6-5182-CA41-BBF8-49274BAE9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6">
            <a:extLst>
              <a:ext uri="{FF2B5EF4-FFF2-40B4-BE49-F238E27FC236}">
                <a16:creationId xmlns:a16="http://schemas.microsoft.com/office/drawing/2014/main" id="{5FD5F502-74B1-B248-8B10-35F9C3AD2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7734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C096F76E-3BBF-0C4E-8FFF-81435FED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4877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2001" name="Rectangle 18">
            <a:extLst>
              <a:ext uri="{FF2B5EF4-FFF2-40B4-BE49-F238E27FC236}">
                <a16:creationId xmlns:a16="http://schemas.microsoft.com/office/drawing/2014/main" id="{698C284E-5288-1D48-B9BC-CC575580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468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869B2199-FE94-BC4C-BBFC-19FB341D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4686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42003" name="Text Box 20">
            <a:extLst>
              <a:ext uri="{FF2B5EF4-FFF2-40B4-BE49-F238E27FC236}">
                <a16:creationId xmlns:a16="http://schemas.microsoft.com/office/drawing/2014/main" id="{808965D9-D19E-7749-9ABA-01C77A80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0782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2</a:t>
            </a:r>
          </a:p>
        </p:txBody>
      </p:sp>
      <p:sp>
        <p:nvSpPr>
          <p:cNvPr id="42004" name="Text Box 21">
            <a:extLst>
              <a:ext uri="{FF2B5EF4-FFF2-40B4-BE49-F238E27FC236}">
                <a16:creationId xmlns:a16="http://schemas.microsoft.com/office/drawing/2014/main" id="{61B18B94-3142-4B4F-8FA3-B5C632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3924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42005" name="AutoShape 22">
            <a:extLst>
              <a:ext uri="{FF2B5EF4-FFF2-40B4-BE49-F238E27FC236}">
                <a16:creationId xmlns:a16="http://schemas.microsoft.com/office/drawing/2014/main" id="{6A28C443-AE1A-BE42-B010-09ED2A0E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38308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42006" name="AutoShape 23">
            <a:extLst>
              <a:ext uri="{FF2B5EF4-FFF2-40B4-BE49-F238E27FC236}">
                <a16:creationId xmlns:a16="http://schemas.microsoft.com/office/drawing/2014/main" id="{FFECDCFA-E109-2146-850D-710A1964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38308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42007" name="Line 24">
            <a:extLst>
              <a:ext uri="{FF2B5EF4-FFF2-40B4-BE49-F238E27FC236}">
                <a16:creationId xmlns:a16="http://schemas.microsoft.com/office/drawing/2014/main" id="{D2559649-17F7-1F4D-B7B6-1B937965A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0782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25">
            <a:extLst>
              <a:ext uri="{FF2B5EF4-FFF2-40B4-BE49-F238E27FC236}">
                <a16:creationId xmlns:a16="http://schemas.microsoft.com/office/drawing/2014/main" id="{BE1A2957-711A-7041-B4E5-E021D2B2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38308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42009" name="Line 26">
            <a:extLst>
              <a:ext uri="{FF2B5EF4-FFF2-40B4-BE49-F238E27FC236}">
                <a16:creationId xmlns:a16="http://schemas.microsoft.com/office/drawing/2014/main" id="{5C65C6AF-B97B-824F-A291-55F0BE7BB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0782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7">
            <a:extLst>
              <a:ext uri="{FF2B5EF4-FFF2-40B4-BE49-F238E27FC236}">
                <a16:creationId xmlns:a16="http://schemas.microsoft.com/office/drawing/2014/main" id="{54D3210D-1367-E242-8545-9BCBC6C10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3548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8">
            <a:extLst>
              <a:ext uri="{FF2B5EF4-FFF2-40B4-BE49-F238E27FC236}">
                <a16:creationId xmlns:a16="http://schemas.microsoft.com/office/drawing/2014/main" id="{59E51DA1-B05E-454D-B9B6-089E7A504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3548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Text Box 29">
            <a:extLst>
              <a:ext uri="{FF2B5EF4-FFF2-40B4-BE49-F238E27FC236}">
                <a16:creationId xmlns:a16="http://schemas.microsoft.com/office/drawing/2014/main" id="{13B53037-88EC-6C44-9E31-0E5F771F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35488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42013" name="Text Box 30">
            <a:extLst>
              <a:ext uri="{FF2B5EF4-FFF2-40B4-BE49-F238E27FC236}">
                <a16:creationId xmlns:a16="http://schemas.microsoft.com/office/drawing/2014/main" id="{33466FF4-6F22-D142-A819-3F024850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35488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42014" name="Text Box 31">
            <a:extLst>
              <a:ext uri="{FF2B5EF4-FFF2-40B4-BE49-F238E27FC236}">
                <a16:creationId xmlns:a16="http://schemas.microsoft.com/office/drawing/2014/main" id="{D9605D00-565A-F946-B69E-F336CD26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1.2.3.4</a:t>
            </a:r>
          </a:p>
        </p:txBody>
      </p:sp>
      <p:sp>
        <p:nvSpPr>
          <p:cNvPr id="42015" name="Text Box 32">
            <a:extLst>
              <a:ext uri="{FF2B5EF4-FFF2-40B4-BE49-F238E27FC236}">
                <a16:creationId xmlns:a16="http://schemas.microsoft.com/office/drawing/2014/main" id="{E9711FC3-81C9-BB47-963B-5FD692B5A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5.6.7.8</a:t>
            </a:r>
          </a:p>
        </p:txBody>
      </p:sp>
      <p:sp>
        <p:nvSpPr>
          <p:cNvPr id="42016" name="Text Box 33">
            <a:extLst>
              <a:ext uri="{FF2B5EF4-FFF2-40B4-BE49-F238E27FC236}">
                <a16:creationId xmlns:a16="http://schemas.microsoft.com/office/drawing/2014/main" id="{3A29819C-9CD1-1742-A049-845CA359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2.4.6.8</a:t>
            </a:r>
          </a:p>
        </p:txBody>
      </p:sp>
      <p:sp>
        <p:nvSpPr>
          <p:cNvPr id="42017" name="Text Box 34">
            <a:extLst>
              <a:ext uri="{FF2B5EF4-FFF2-40B4-BE49-F238E27FC236}">
                <a16:creationId xmlns:a16="http://schemas.microsoft.com/office/drawing/2014/main" id="{02E4853C-769F-B140-8487-C39BD033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1.2.3.5</a:t>
            </a:r>
          </a:p>
        </p:txBody>
      </p:sp>
      <p:sp>
        <p:nvSpPr>
          <p:cNvPr id="42018" name="Text Box 35">
            <a:extLst>
              <a:ext uri="{FF2B5EF4-FFF2-40B4-BE49-F238E27FC236}">
                <a16:creationId xmlns:a16="http://schemas.microsoft.com/office/drawing/2014/main" id="{3D1D9551-DABF-1641-A0F0-3263715A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5.6.7.9</a:t>
            </a:r>
          </a:p>
        </p:txBody>
      </p:sp>
      <p:sp>
        <p:nvSpPr>
          <p:cNvPr id="42019" name="Text Box 36">
            <a:extLst>
              <a:ext uri="{FF2B5EF4-FFF2-40B4-BE49-F238E27FC236}">
                <a16:creationId xmlns:a16="http://schemas.microsoft.com/office/drawing/2014/main" id="{94988BBD-D01C-7D49-87E9-2DF1F3DF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30670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743359B2-FFF5-5F45-8038-A2E559EE9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08158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3219B986-50DE-2843-85DB-4C8E9719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46576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F35FFA72-75A2-1448-844C-C4A1A06D0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4879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ED946C41-FC16-3C4F-82CA-AE3718AC1E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14191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DF95E80-07A0-204A-AEA7-59C2F8EF0E85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910263"/>
            <a:ext cx="77788" cy="306387"/>
            <a:chOff x="2565" y="3828"/>
            <a:chExt cx="73" cy="267"/>
          </a:xfrm>
        </p:grpSpPr>
        <p:sp>
          <p:nvSpPr>
            <p:cNvPr id="42032" name="Oval 45">
              <a:extLst>
                <a:ext uri="{FF2B5EF4-FFF2-40B4-BE49-F238E27FC236}">
                  <a16:creationId xmlns:a16="http://schemas.microsoft.com/office/drawing/2014/main" id="{2202A058-66D4-5444-9DE9-803ED2EB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33" name="Oval 46">
              <a:extLst>
                <a:ext uri="{FF2B5EF4-FFF2-40B4-BE49-F238E27FC236}">
                  <a16:creationId xmlns:a16="http://schemas.microsoft.com/office/drawing/2014/main" id="{6A6CBCD5-27BD-344F-A77E-3A2674B74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34" name="Oval 47">
              <a:extLst>
                <a:ext uri="{FF2B5EF4-FFF2-40B4-BE49-F238E27FC236}">
                  <a16:creationId xmlns:a16="http://schemas.microsoft.com/office/drawing/2014/main" id="{4631EEFE-FFB2-7444-A936-2AA5097C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CA8BABFD-8F46-4F44-A151-06C5C6C8D10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026025"/>
            <a:ext cx="2227263" cy="1755775"/>
            <a:chOff x="969" y="3103"/>
            <a:chExt cx="1403" cy="1106"/>
          </a:xfrm>
        </p:grpSpPr>
        <p:sp>
          <p:nvSpPr>
            <p:cNvPr id="42027" name="Rectangle 41">
              <a:extLst>
                <a:ext uri="{FF2B5EF4-FFF2-40B4-BE49-F238E27FC236}">
                  <a16:creationId xmlns:a16="http://schemas.microsoft.com/office/drawing/2014/main" id="{0146BD22-0D3C-844A-86F4-48F8206F7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8" name="Line 42">
              <a:extLst>
                <a:ext uri="{FF2B5EF4-FFF2-40B4-BE49-F238E27FC236}">
                  <a16:creationId xmlns:a16="http://schemas.microsoft.com/office/drawing/2014/main" id="{BE832DC9-257D-7248-8319-AF6551771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Line 43">
              <a:extLst>
                <a:ext uri="{FF2B5EF4-FFF2-40B4-BE49-F238E27FC236}">
                  <a16:creationId xmlns:a16="http://schemas.microsoft.com/office/drawing/2014/main" id="{E7BF6133-3E31-214E-9EDE-98DF3854D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4">
              <a:extLst>
                <a:ext uri="{FF2B5EF4-FFF2-40B4-BE49-F238E27FC236}">
                  <a16:creationId xmlns:a16="http://schemas.microsoft.com/office/drawing/2014/main" id="{B8AE9D85-B4B7-5447-ABD2-6F4E4D881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Text Box 49">
              <a:extLst>
                <a:ext uri="{FF2B5EF4-FFF2-40B4-BE49-F238E27FC236}">
                  <a16:creationId xmlns:a16="http://schemas.microsoft.com/office/drawing/2014/main" id="{2C2118BE-343B-1F48-A324-B2139B5DA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Helvetica" pitchFamily="2" charset="0"/>
                </a:rPr>
                <a:t>forwarding table</a:t>
              </a:r>
            </a:p>
          </p:txBody>
        </p:sp>
      </p:grpSp>
      <p:sp>
        <p:nvSpPr>
          <p:cNvPr id="42026" name="Slide Number Placeholder 3">
            <a:extLst>
              <a:ext uri="{FF2B5EF4-FFF2-40B4-BE49-F238E27FC236}">
                <a16:creationId xmlns:a16="http://schemas.microsoft.com/office/drawing/2014/main" id="{B827FCB9-7E28-064D-890E-DA871007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0627F-933F-B442-95D9-FF9A9BC30451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FE715882-CCBB-1646-B262-04398C33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5B5A76F-1E25-7741-A5E3-DF3BEE6E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Network and host portions (left and right) </a:t>
            </a:r>
          </a:p>
          <a:p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12.34.158.0/24 is a 24-bit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prefix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with 2</a:t>
            </a:r>
            <a:r>
              <a:rPr lang="en-US" altLang="en-US" baseline="30000">
                <a:solidFill>
                  <a:schemeClr val="tx1"/>
                </a:solidFill>
                <a:ea typeface="ＭＳ Ｐゴシック" panose="020B0600070205080204" pitchFamily="34" charset="-128"/>
              </a:rPr>
              <a:t>8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 addresses</a:t>
            </a:r>
          </a:p>
        </p:txBody>
      </p:sp>
      <p:grpSp>
        <p:nvGrpSpPr>
          <p:cNvPr id="46083" name="Group 4">
            <a:extLst>
              <a:ext uri="{FF2B5EF4-FFF2-40B4-BE49-F238E27FC236}">
                <a16:creationId xmlns:a16="http://schemas.microsoft.com/office/drawing/2014/main" id="{B8DE1D0F-A1A5-3049-9419-70913E1C46BB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9487" cy="598488"/>
            <a:chOff x="428" y="893"/>
            <a:chExt cx="4617" cy="377"/>
          </a:xfrm>
        </p:grpSpPr>
        <p:grpSp>
          <p:nvGrpSpPr>
            <p:cNvPr id="46100" name="Group 5">
              <a:extLst>
                <a:ext uri="{FF2B5EF4-FFF2-40B4-BE49-F238E27FC236}">
                  <a16:creationId xmlns:a16="http://schemas.microsoft.com/office/drawing/2014/main" id="{77F2E9C0-8AE5-DF40-9109-C0D611993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C50582D3-C84D-5B44-A74D-190B1E591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Courier New" pitchFamily="1" charset="0"/>
                  <a:ea typeface="+mn-ea"/>
                </a:endParaRPr>
              </a:p>
            </p:txBody>
          </p:sp>
          <p:sp>
            <p:nvSpPr>
              <p:cNvPr id="46106" name="Line 7">
                <a:extLst>
                  <a:ext uri="{FF2B5EF4-FFF2-40B4-BE49-F238E27FC236}">
                    <a16:creationId xmlns:a16="http://schemas.microsoft.com/office/drawing/2014/main" id="{2BC30D9E-B8D7-7144-A484-7EA865FE3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Line 8">
                <a:extLst>
                  <a:ext uri="{FF2B5EF4-FFF2-40B4-BE49-F238E27FC236}">
                    <a16:creationId xmlns:a16="http://schemas.microsoft.com/office/drawing/2014/main" id="{2296B017-1313-EF42-A7D9-77FBDA72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8" name="Line 9">
                <a:extLst>
                  <a:ext uri="{FF2B5EF4-FFF2-40B4-BE49-F238E27FC236}">
                    <a16:creationId xmlns:a16="http://schemas.microsoft.com/office/drawing/2014/main" id="{DF24E49D-C15D-6446-82D8-004DADE19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01" name="Rectangle 10">
              <a:extLst>
                <a:ext uri="{FF2B5EF4-FFF2-40B4-BE49-F238E27FC236}">
                  <a16:creationId xmlns:a16="http://schemas.microsoft.com/office/drawing/2014/main" id="{A56A9DD6-A09A-FB43-94D5-31639B3B9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00001100</a:t>
              </a:r>
            </a:p>
          </p:txBody>
        </p:sp>
        <p:sp>
          <p:nvSpPr>
            <p:cNvPr id="46102" name="Rectangle 11">
              <a:extLst>
                <a:ext uri="{FF2B5EF4-FFF2-40B4-BE49-F238E27FC236}">
                  <a16:creationId xmlns:a16="http://schemas.microsoft.com/office/drawing/2014/main" id="{9BC5F43B-4334-2948-B843-A43A88054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00100010</a:t>
              </a:r>
            </a:p>
          </p:txBody>
        </p:sp>
        <p:sp>
          <p:nvSpPr>
            <p:cNvPr id="46103" name="Rectangle 12">
              <a:extLst>
                <a:ext uri="{FF2B5EF4-FFF2-40B4-BE49-F238E27FC236}">
                  <a16:creationId xmlns:a16="http://schemas.microsoft.com/office/drawing/2014/main" id="{45E5198F-A755-6F44-80A3-F306ABD4F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10011110</a:t>
              </a:r>
              <a:endParaRPr lang="en-US" altLang="en-US" b="0">
                <a:solidFill>
                  <a:srgbClr val="99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04" name="Rectangle 13">
              <a:extLst>
                <a:ext uri="{FF2B5EF4-FFF2-40B4-BE49-F238E27FC236}">
                  <a16:creationId xmlns:a16="http://schemas.microsoft.com/office/drawing/2014/main" id="{49687B19-CE05-9548-9862-3C9CC8F7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5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00000101</a:t>
              </a:r>
            </a:p>
          </p:txBody>
        </p:sp>
      </p:grpSp>
      <p:sp>
        <p:nvSpPr>
          <p:cNvPr id="46084" name="Line 14">
            <a:extLst>
              <a:ext uri="{FF2B5EF4-FFF2-40B4-BE49-F238E27FC236}">
                <a16:creationId xmlns:a16="http://schemas.microsoft.com/office/drawing/2014/main" id="{4132E129-092E-C44D-9298-528F9134B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15">
            <a:extLst>
              <a:ext uri="{FF2B5EF4-FFF2-40B4-BE49-F238E27FC236}">
                <a16:creationId xmlns:a16="http://schemas.microsoft.com/office/drawing/2014/main" id="{6EA18C35-6403-9B4C-BDCA-36853657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Network (24 bits)</a:t>
            </a: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6086" name="Line 16">
            <a:extLst>
              <a:ext uri="{FF2B5EF4-FFF2-40B4-BE49-F238E27FC236}">
                <a16:creationId xmlns:a16="http://schemas.microsoft.com/office/drawing/2014/main" id="{ADE79363-6EB4-1447-8645-CFB2E8809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17">
            <a:extLst>
              <a:ext uri="{FF2B5EF4-FFF2-40B4-BE49-F238E27FC236}">
                <a16:creationId xmlns:a16="http://schemas.microsoft.com/office/drawing/2014/main" id="{4E388D45-9F4C-F54C-A629-6546C84F1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18">
            <a:extLst>
              <a:ext uri="{FF2B5EF4-FFF2-40B4-BE49-F238E27FC236}">
                <a16:creationId xmlns:a16="http://schemas.microsoft.com/office/drawing/2014/main" id="{3FE030A8-EDCA-8C43-AFB7-9502D007B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19">
            <a:extLst>
              <a:ext uri="{FF2B5EF4-FFF2-40B4-BE49-F238E27FC236}">
                <a16:creationId xmlns:a16="http://schemas.microsoft.com/office/drawing/2014/main" id="{FDD02D74-DA07-7440-8954-7C8B4688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66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Host (8 bits)</a:t>
            </a: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6090" name="Line 20">
            <a:extLst>
              <a:ext uri="{FF2B5EF4-FFF2-40B4-BE49-F238E27FC236}">
                <a16:creationId xmlns:a16="http://schemas.microsoft.com/office/drawing/2014/main" id="{628B6A3C-7F85-8E43-AA12-7D0A42BB5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21">
            <a:extLst>
              <a:ext uri="{FF2B5EF4-FFF2-40B4-BE49-F238E27FC236}">
                <a16:creationId xmlns:a16="http://schemas.microsoft.com/office/drawing/2014/main" id="{BC00E1BF-5128-6F49-AA59-600D7D6A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46092" name="Text Box 22">
            <a:extLst>
              <a:ext uri="{FF2B5EF4-FFF2-40B4-BE49-F238E27FC236}">
                <a16:creationId xmlns:a16="http://schemas.microsoft.com/office/drawing/2014/main" id="{96B3D24B-0058-D841-AD28-1669B9AC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34</a:t>
            </a:r>
          </a:p>
        </p:txBody>
      </p:sp>
      <p:sp>
        <p:nvSpPr>
          <p:cNvPr id="46093" name="Text Box 23">
            <a:extLst>
              <a:ext uri="{FF2B5EF4-FFF2-40B4-BE49-F238E27FC236}">
                <a16:creationId xmlns:a16="http://schemas.microsoft.com/office/drawing/2014/main" id="{10E16B22-0C98-F440-9450-17517117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158</a:t>
            </a:r>
          </a:p>
        </p:txBody>
      </p:sp>
      <p:sp>
        <p:nvSpPr>
          <p:cNvPr id="46094" name="Text Box 24">
            <a:extLst>
              <a:ext uri="{FF2B5EF4-FFF2-40B4-BE49-F238E27FC236}">
                <a16:creationId xmlns:a16="http://schemas.microsoft.com/office/drawing/2014/main" id="{D6E4AC10-BD23-1E40-A09A-833230A84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6095" name="Line 25">
            <a:extLst>
              <a:ext uri="{FF2B5EF4-FFF2-40B4-BE49-F238E27FC236}">
                <a16:creationId xmlns:a16="http://schemas.microsoft.com/office/drawing/2014/main" id="{E11AB9AD-8AD0-CE46-B54C-8940764B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26">
            <a:extLst>
              <a:ext uri="{FF2B5EF4-FFF2-40B4-BE49-F238E27FC236}">
                <a16:creationId xmlns:a16="http://schemas.microsoft.com/office/drawing/2014/main" id="{6ECE7F4D-5E02-2440-BBAC-FC3257042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7">
            <a:extLst>
              <a:ext uri="{FF2B5EF4-FFF2-40B4-BE49-F238E27FC236}">
                <a16:creationId xmlns:a16="http://schemas.microsoft.com/office/drawing/2014/main" id="{40228FB7-A494-7946-AC6A-C35F068B5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28">
            <a:extLst>
              <a:ext uri="{FF2B5EF4-FFF2-40B4-BE49-F238E27FC236}">
                <a16:creationId xmlns:a16="http://schemas.microsoft.com/office/drawing/2014/main" id="{DCDDEB93-9E85-0745-A023-9AAE88D56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Slide Number Placeholder 3">
            <a:extLst>
              <a:ext uri="{FF2B5EF4-FFF2-40B4-BE49-F238E27FC236}">
                <a16:creationId xmlns:a16="http://schemas.microsoft.com/office/drawing/2014/main" id="{EB52FE8A-C73A-3649-90CD-7A0AFCA5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3BE46-84F0-F044-9CBB-0B50C250186E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D2C766B-AE03-0147-A86D-F25B89D0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Improved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6EE14A-8FC2-0748-AB1F-49BA099D3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Number related hosts from a common subnet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1.2.3.0/24 on the left LAN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5.6.7.0/24 on the right LAN</a:t>
            </a:r>
          </a:p>
        </p:txBody>
      </p:sp>
      <p:sp>
        <p:nvSpPr>
          <p:cNvPr id="50179" name="Line 4">
            <a:extLst>
              <a:ext uri="{FF2B5EF4-FFF2-40B4-BE49-F238E27FC236}">
                <a16:creationId xmlns:a16="http://schemas.microsoft.com/office/drawing/2014/main" id="{1C6116AC-29FB-CA4C-9C3C-653F2F5C7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4005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id="{B5296218-D6AE-AA4C-9ECD-A1969B4B4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6">
            <a:extLst>
              <a:ext uri="{FF2B5EF4-FFF2-40B4-BE49-F238E27FC236}">
                <a16:creationId xmlns:a16="http://schemas.microsoft.com/office/drawing/2014/main" id="{6A5F1E5A-49A2-1B4C-BBE9-FD47B6AEA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7">
            <a:extLst>
              <a:ext uri="{FF2B5EF4-FFF2-40B4-BE49-F238E27FC236}">
                <a16:creationId xmlns:a16="http://schemas.microsoft.com/office/drawing/2014/main" id="{6212CFE8-7C0D-C940-BC9B-E76C36280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8">
            <a:extLst>
              <a:ext uri="{FF2B5EF4-FFF2-40B4-BE49-F238E27FC236}">
                <a16:creationId xmlns:a16="http://schemas.microsoft.com/office/drawing/2014/main" id="{733555AC-1D52-3545-89E9-62AF4CD4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8100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84" name="Rectangle 9">
            <a:extLst>
              <a:ext uri="{FF2B5EF4-FFF2-40B4-BE49-F238E27FC236}">
                <a16:creationId xmlns:a16="http://schemas.microsoft.com/office/drawing/2014/main" id="{F1DE9B44-BCFE-DA4D-9B62-23BA1330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85" name="Rectangle 10">
            <a:extLst>
              <a:ext uri="{FF2B5EF4-FFF2-40B4-BE49-F238E27FC236}">
                <a16:creationId xmlns:a16="http://schemas.microsoft.com/office/drawing/2014/main" id="{DBA95C20-048A-1940-8769-FB63DBE1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86" name="Text Box 11">
            <a:extLst>
              <a:ext uri="{FF2B5EF4-FFF2-40B4-BE49-F238E27FC236}">
                <a16:creationId xmlns:a16="http://schemas.microsoft.com/office/drawing/2014/main" id="{5F708469-4947-CC44-AB70-8EA0FA18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41483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50187" name="Text Box 12">
            <a:extLst>
              <a:ext uri="{FF2B5EF4-FFF2-40B4-BE49-F238E27FC236}">
                <a16:creationId xmlns:a16="http://schemas.microsoft.com/office/drawing/2014/main" id="{431A90CE-11C5-9E4A-A339-474D9594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7147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50188" name="Line 13">
            <a:extLst>
              <a:ext uri="{FF2B5EF4-FFF2-40B4-BE49-F238E27FC236}">
                <a16:creationId xmlns:a16="http://schemas.microsoft.com/office/drawing/2014/main" id="{430B1860-47C9-E547-8F27-F513F01E7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4005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4">
            <a:extLst>
              <a:ext uri="{FF2B5EF4-FFF2-40B4-BE49-F238E27FC236}">
                <a16:creationId xmlns:a16="http://schemas.microsoft.com/office/drawing/2014/main" id="{071E9C82-BEFD-E545-AA84-53F607F81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5">
            <a:extLst>
              <a:ext uri="{FF2B5EF4-FFF2-40B4-BE49-F238E27FC236}">
                <a16:creationId xmlns:a16="http://schemas.microsoft.com/office/drawing/2014/main" id="{AAEA294B-AC85-8C40-9A87-BFAEA13AE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6">
            <a:extLst>
              <a:ext uri="{FF2B5EF4-FFF2-40B4-BE49-F238E27FC236}">
                <a16:creationId xmlns:a16="http://schemas.microsoft.com/office/drawing/2014/main" id="{268C5C7B-5E0A-3D45-A38B-F37FE2034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Rectangle 17">
            <a:extLst>
              <a:ext uri="{FF2B5EF4-FFF2-40B4-BE49-F238E27FC236}">
                <a16:creationId xmlns:a16="http://schemas.microsoft.com/office/drawing/2014/main" id="{8172D7AA-BE9B-3547-931E-B25D99C1D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8100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93" name="Rectangle 18">
            <a:extLst>
              <a:ext uri="{FF2B5EF4-FFF2-40B4-BE49-F238E27FC236}">
                <a16:creationId xmlns:a16="http://schemas.microsoft.com/office/drawing/2014/main" id="{22DF2DEC-4BA3-B54E-B1C1-E72DBDD4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94" name="Rectangle 19">
            <a:extLst>
              <a:ext uri="{FF2B5EF4-FFF2-40B4-BE49-F238E27FC236}">
                <a16:creationId xmlns:a16="http://schemas.microsoft.com/office/drawing/2014/main" id="{BCC43439-2B21-8D4F-B9FB-581C9C064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0195" name="Text Box 21">
            <a:extLst>
              <a:ext uri="{FF2B5EF4-FFF2-40B4-BE49-F238E27FC236}">
                <a16:creationId xmlns:a16="http://schemas.microsoft.com/office/drawing/2014/main" id="{7C21EED0-5288-7141-AE55-C8765182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7147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50196" name="AutoShape 22">
            <a:extLst>
              <a:ext uri="{FF2B5EF4-FFF2-40B4-BE49-F238E27FC236}">
                <a16:creationId xmlns:a16="http://schemas.microsoft.com/office/drawing/2014/main" id="{7AAB0D48-DA8E-F14C-9E10-F9543E92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0197" name="AutoShape 23">
            <a:extLst>
              <a:ext uri="{FF2B5EF4-FFF2-40B4-BE49-F238E27FC236}">
                <a16:creationId xmlns:a16="http://schemas.microsoft.com/office/drawing/2014/main" id="{9AA1C315-0D51-8341-80AF-86089F39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0198" name="Line 24">
            <a:extLst>
              <a:ext uri="{FF2B5EF4-FFF2-40B4-BE49-F238E27FC236}">
                <a16:creationId xmlns:a16="http://schemas.microsoft.com/office/drawing/2014/main" id="{0E60CA91-C53C-FF4B-B8B8-0ED7717AB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4005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AutoShape 25">
            <a:extLst>
              <a:ext uri="{FF2B5EF4-FFF2-40B4-BE49-F238E27FC236}">
                <a16:creationId xmlns:a16="http://schemas.microsoft.com/office/drawing/2014/main" id="{2CEE86BE-C03E-D946-8281-007BB2B7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0200" name="Line 26">
            <a:extLst>
              <a:ext uri="{FF2B5EF4-FFF2-40B4-BE49-F238E27FC236}">
                <a16:creationId xmlns:a16="http://schemas.microsoft.com/office/drawing/2014/main" id="{C8A31352-6D32-B64F-BFA0-7710A3FE5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4005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7">
            <a:extLst>
              <a:ext uri="{FF2B5EF4-FFF2-40B4-BE49-F238E27FC236}">
                <a16:creationId xmlns:a16="http://schemas.microsoft.com/office/drawing/2014/main" id="{B5214AD5-D59F-6942-8D03-0D457CE2A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8577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28">
            <a:extLst>
              <a:ext uri="{FF2B5EF4-FFF2-40B4-BE49-F238E27FC236}">
                <a16:creationId xmlns:a16="http://schemas.microsoft.com/office/drawing/2014/main" id="{E22E7434-5C7C-E84D-A8EB-E88316197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8577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29">
            <a:extLst>
              <a:ext uri="{FF2B5EF4-FFF2-40B4-BE49-F238E27FC236}">
                <a16:creationId xmlns:a16="http://schemas.microsoft.com/office/drawing/2014/main" id="{6A93359B-3DEA-7941-88C4-8FC7918BD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85775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50204" name="Text Box 30">
            <a:extLst>
              <a:ext uri="{FF2B5EF4-FFF2-40B4-BE49-F238E27FC236}">
                <a16:creationId xmlns:a16="http://schemas.microsoft.com/office/drawing/2014/main" id="{A3871E90-E822-D448-A999-5837F890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85775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50205" name="Text Box 31">
            <a:extLst>
              <a:ext uri="{FF2B5EF4-FFF2-40B4-BE49-F238E27FC236}">
                <a16:creationId xmlns:a16="http://schemas.microsoft.com/office/drawing/2014/main" id="{036CCB95-4CF7-6942-AAAD-C1171A0C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1.2.3.4</a:t>
            </a:r>
          </a:p>
        </p:txBody>
      </p:sp>
      <p:sp>
        <p:nvSpPr>
          <p:cNvPr id="50206" name="Text Box 32">
            <a:extLst>
              <a:ext uri="{FF2B5EF4-FFF2-40B4-BE49-F238E27FC236}">
                <a16:creationId xmlns:a16="http://schemas.microsoft.com/office/drawing/2014/main" id="{FF70C525-F124-A143-8A94-FC5CAC29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1.2.3.7</a:t>
            </a:r>
          </a:p>
        </p:txBody>
      </p:sp>
      <p:sp>
        <p:nvSpPr>
          <p:cNvPr id="50207" name="Text Box 33">
            <a:extLst>
              <a:ext uri="{FF2B5EF4-FFF2-40B4-BE49-F238E27FC236}">
                <a16:creationId xmlns:a16="http://schemas.microsoft.com/office/drawing/2014/main" id="{ACA06037-062C-1140-9C7C-4D78DA97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389313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1.2.3.156</a:t>
            </a:r>
          </a:p>
        </p:txBody>
      </p:sp>
      <p:sp>
        <p:nvSpPr>
          <p:cNvPr id="50208" name="Text Box 34">
            <a:extLst>
              <a:ext uri="{FF2B5EF4-FFF2-40B4-BE49-F238E27FC236}">
                <a16:creationId xmlns:a16="http://schemas.microsoft.com/office/drawing/2014/main" id="{FFA13F29-579B-4C42-A2E1-4A481B21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5.6.7.8</a:t>
            </a:r>
          </a:p>
        </p:txBody>
      </p:sp>
      <p:sp>
        <p:nvSpPr>
          <p:cNvPr id="50209" name="Text Box 35">
            <a:extLst>
              <a:ext uri="{FF2B5EF4-FFF2-40B4-BE49-F238E27FC236}">
                <a16:creationId xmlns:a16="http://schemas.microsoft.com/office/drawing/2014/main" id="{0F701C61-659A-EA45-A0C8-5FC0BF80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5.6.7.9</a:t>
            </a:r>
          </a:p>
        </p:txBody>
      </p:sp>
      <p:sp>
        <p:nvSpPr>
          <p:cNvPr id="50210" name="Text Box 36">
            <a:extLst>
              <a:ext uri="{FF2B5EF4-FFF2-40B4-BE49-F238E27FC236}">
                <a16:creationId xmlns:a16="http://schemas.microsoft.com/office/drawing/2014/main" id="{0E86205E-6855-864B-BBD8-2A90FD57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3389313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5.6.7.212</a:t>
            </a: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07AA55AD-3549-5442-ABDD-654758D6076B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349875"/>
            <a:ext cx="2598738" cy="1279525"/>
            <a:chOff x="3352800" y="5197475"/>
            <a:chExt cx="2598738" cy="1279525"/>
          </a:xfrm>
        </p:grpSpPr>
        <p:sp>
          <p:nvSpPr>
            <p:cNvPr id="50214" name="Text Box 37">
              <a:extLst>
                <a:ext uri="{FF2B5EF4-FFF2-40B4-BE49-F238E27FC236}">
                  <a16:creationId xmlns:a16="http://schemas.microsoft.com/office/drawing/2014/main" id="{BC109C0A-89BC-0749-9174-87DE565BB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5253038"/>
              <a:ext cx="1549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Courier New" panose="02070309020205020404" pitchFamily="49" charset="0"/>
                </a:rPr>
                <a:t>1.2.3.0/24</a:t>
              </a:r>
            </a:p>
          </p:txBody>
        </p:sp>
        <p:sp>
          <p:nvSpPr>
            <p:cNvPr id="50215" name="Text Box 38">
              <a:extLst>
                <a:ext uri="{FF2B5EF4-FFF2-40B4-BE49-F238E27FC236}">
                  <a16:creationId xmlns:a16="http://schemas.microsoft.com/office/drawing/2014/main" id="{4686469E-5788-A54A-91CB-55E60B8E2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500" y="5637213"/>
              <a:ext cx="1549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Courier New" panose="02070309020205020404" pitchFamily="49" charset="0"/>
                </a:rPr>
                <a:t>5.6.7.0/24</a:t>
              </a:r>
            </a:p>
          </p:txBody>
        </p:sp>
        <p:sp>
          <p:nvSpPr>
            <p:cNvPr id="50216" name="AutoShape 39">
              <a:extLst>
                <a:ext uri="{FF2B5EF4-FFF2-40B4-BE49-F238E27FC236}">
                  <a16:creationId xmlns:a16="http://schemas.microsoft.com/office/drawing/2014/main" id="{0C419281-B060-EB4E-AA49-56C0D5910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5659438"/>
              <a:ext cx="728662" cy="230187"/>
            </a:xfrm>
            <a:prstGeom prst="rightArrow">
              <a:avLst>
                <a:gd name="adj1" fmla="val 50000"/>
                <a:gd name="adj2" fmla="val 79138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0217" name="AutoShape 40">
              <a:extLst>
                <a:ext uri="{FF2B5EF4-FFF2-40B4-BE49-F238E27FC236}">
                  <a16:creationId xmlns:a16="http://schemas.microsoft.com/office/drawing/2014/main" id="{43D42895-6167-0A45-BC1B-3F4C5086E2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67300" y="5313363"/>
              <a:ext cx="728663" cy="230187"/>
            </a:xfrm>
            <a:prstGeom prst="rightArrow">
              <a:avLst>
                <a:gd name="adj1" fmla="val 50000"/>
                <a:gd name="adj2" fmla="val 79138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0218" name="Rectangle 46">
              <a:extLst>
                <a:ext uri="{FF2B5EF4-FFF2-40B4-BE49-F238E27FC236}">
                  <a16:creationId xmlns:a16="http://schemas.microsoft.com/office/drawing/2014/main" id="{D2293F6A-7479-7D4F-B15D-22BD281B1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200" y="5197475"/>
              <a:ext cx="2573338" cy="808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0219" name="Line 47">
              <a:extLst>
                <a:ext uri="{FF2B5EF4-FFF2-40B4-BE49-F238E27FC236}">
                  <a16:creationId xmlns:a16="http://schemas.microsoft.com/office/drawing/2014/main" id="{712DF2BE-907C-2C41-AEEC-B19FEC9B4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4900" y="5197475"/>
              <a:ext cx="0" cy="808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Line 48">
              <a:extLst>
                <a:ext uri="{FF2B5EF4-FFF2-40B4-BE49-F238E27FC236}">
                  <a16:creationId xmlns:a16="http://schemas.microsoft.com/office/drawing/2014/main" id="{EF0B2E12-6291-7E4A-A15E-6FD97E09E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8200" y="5619750"/>
              <a:ext cx="25733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1" name="Text Box 50">
              <a:extLst>
                <a:ext uri="{FF2B5EF4-FFF2-40B4-BE49-F238E27FC236}">
                  <a16:creationId xmlns:a16="http://schemas.microsoft.com/office/drawing/2014/main" id="{F3F28EBB-FE28-CB4F-9B45-648F78A0E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188" y="6080125"/>
              <a:ext cx="2157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Helvetica" pitchFamily="2" charset="0"/>
                </a:rPr>
                <a:t>forwarding table</a:t>
              </a:r>
            </a:p>
          </p:txBody>
        </p:sp>
      </p:grpSp>
      <p:sp>
        <p:nvSpPr>
          <p:cNvPr id="50212" name="Slide Number Placeholder 3">
            <a:extLst>
              <a:ext uri="{FF2B5EF4-FFF2-40B4-BE49-F238E27FC236}">
                <a16:creationId xmlns:a16="http://schemas.microsoft.com/office/drawing/2014/main" id="{B23B190D-4B06-4145-842B-F44720D7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BC3B84-28B7-7048-A0C7-B1A18CC689F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0213" name="Text Box 61">
            <a:extLst>
              <a:ext uri="{FF2B5EF4-FFF2-40B4-BE49-F238E27FC236}">
                <a16:creationId xmlns:a16="http://schemas.microsoft.com/office/drawing/2014/main" id="{C766E7CD-0868-7A4A-88EA-C59FA9BF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400550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04FAC76-88F8-0849-8EF4-0B003447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37372FD-20B6-234B-A525-4B493C700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Doesn’t require adding a new forwarding-table entry</a:t>
            </a:r>
          </a:p>
        </p:txBody>
      </p:sp>
      <p:sp>
        <p:nvSpPr>
          <p:cNvPr id="52227" name="Line 45">
            <a:extLst>
              <a:ext uri="{FF2B5EF4-FFF2-40B4-BE49-F238E27FC236}">
                <a16:creationId xmlns:a16="http://schemas.microsoft.com/office/drawing/2014/main" id="{4359A791-E636-FF4B-BEE3-67D981B51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4005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46">
            <a:extLst>
              <a:ext uri="{FF2B5EF4-FFF2-40B4-BE49-F238E27FC236}">
                <a16:creationId xmlns:a16="http://schemas.microsoft.com/office/drawing/2014/main" id="{88D516E7-7CE6-FE4D-A8B6-9086AF07B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47">
            <a:extLst>
              <a:ext uri="{FF2B5EF4-FFF2-40B4-BE49-F238E27FC236}">
                <a16:creationId xmlns:a16="http://schemas.microsoft.com/office/drawing/2014/main" id="{75E8031A-D81D-AB47-BCDF-A888523C7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48">
            <a:extLst>
              <a:ext uri="{FF2B5EF4-FFF2-40B4-BE49-F238E27FC236}">
                <a16:creationId xmlns:a16="http://schemas.microsoft.com/office/drawing/2014/main" id="{AD80A82F-0A4C-CB43-ABCD-6FA2648A4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49">
            <a:extLst>
              <a:ext uri="{FF2B5EF4-FFF2-40B4-BE49-F238E27FC236}">
                <a16:creationId xmlns:a16="http://schemas.microsoft.com/office/drawing/2014/main" id="{FE1609E9-1DFB-5948-8C2F-959015BF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8100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2232" name="Rectangle 50">
            <a:extLst>
              <a:ext uri="{FF2B5EF4-FFF2-40B4-BE49-F238E27FC236}">
                <a16:creationId xmlns:a16="http://schemas.microsoft.com/office/drawing/2014/main" id="{6CBD91C3-663F-824F-85A5-0CC2BDE8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2233" name="Rectangle 51">
            <a:extLst>
              <a:ext uri="{FF2B5EF4-FFF2-40B4-BE49-F238E27FC236}">
                <a16:creationId xmlns:a16="http://schemas.microsoft.com/office/drawing/2014/main" id="{A74C6032-5055-8148-A4A5-0E4C9A4F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2234" name="Text Box 52">
            <a:extLst>
              <a:ext uri="{FF2B5EF4-FFF2-40B4-BE49-F238E27FC236}">
                <a16:creationId xmlns:a16="http://schemas.microsoft.com/office/drawing/2014/main" id="{D7F307F2-2166-D94F-B795-E6362F14B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41483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52235" name="Text Box 53">
            <a:extLst>
              <a:ext uri="{FF2B5EF4-FFF2-40B4-BE49-F238E27FC236}">
                <a16:creationId xmlns:a16="http://schemas.microsoft.com/office/drawing/2014/main" id="{B95D09D4-42C9-D249-9F43-BD810F95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7147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52236" name="Line 54">
            <a:extLst>
              <a:ext uri="{FF2B5EF4-FFF2-40B4-BE49-F238E27FC236}">
                <a16:creationId xmlns:a16="http://schemas.microsoft.com/office/drawing/2014/main" id="{7377BBC0-042C-F74E-9043-B7488C774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4005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55">
            <a:extLst>
              <a:ext uri="{FF2B5EF4-FFF2-40B4-BE49-F238E27FC236}">
                <a16:creationId xmlns:a16="http://schemas.microsoft.com/office/drawing/2014/main" id="{D42AA5CA-C091-EE41-8972-EFBCF34A9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56">
            <a:extLst>
              <a:ext uri="{FF2B5EF4-FFF2-40B4-BE49-F238E27FC236}">
                <a16:creationId xmlns:a16="http://schemas.microsoft.com/office/drawing/2014/main" id="{79172EF8-B113-014B-BA82-DE4CBDDCD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095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57">
            <a:extLst>
              <a:ext uri="{FF2B5EF4-FFF2-40B4-BE49-F238E27FC236}">
                <a16:creationId xmlns:a16="http://schemas.microsoft.com/office/drawing/2014/main" id="{A59E84EF-7FB0-9F46-AA2B-DB3DCB874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4079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Rectangle 58">
            <a:extLst>
              <a:ext uri="{FF2B5EF4-FFF2-40B4-BE49-F238E27FC236}">
                <a16:creationId xmlns:a16="http://schemas.microsoft.com/office/drawing/2014/main" id="{BDD93DEF-CEFD-9B40-85F6-610FD515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8100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2241" name="Rectangle 59">
            <a:extLst>
              <a:ext uri="{FF2B5EF4-FFF2-40B4-BE49-F238E27FC236}">
                <a16:creationId xmlns:a16="http://schemas.microsoft.com/office/drawing/2014/main" id="{55979DA8-1C9C-DD46-A018-54CB0058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52242" name="Text Box 61">
            <a:extLst>
              <a:ext uri="{FF2B5EF4-FFF2-40B4-BE49-F238E27FC236}">
                <a16:creationId xmlns:a16="http://schemas.microsoft.com/office/drawing/2014/main" id="{4D2C8491-F742-FE40-B087-A274B8F2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400550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2</a:t>
            </a:r>
          </a:p>
        </p:txBody>
      </p:sp>
      <p:sp>
        <p:nvSpPr>
          <p:cNvPr id="52243" name="Text Box 62">
            <a:extLst>
              <a:ext uri="{FF2B5EF4-FFF2-40B4-BE49-F238E27FC236}">
                <a16:creationId xmlns:a16="http://schemas.microsoft.com/office/drawing/2014/main" id="{CE2FE80A-2E3D-F94E-B3CD-0F0603CE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7147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52244" name="AutoShape 63">
            <a:extLst>
              <a:ext uri="{FF2B5EF4-FFF2-40B4-BE49-F238E27FC236}">
                <a16:creationId xmlns:a16="http://schemas.microsoft.com/office/drawing/2014/main" id="{78A63C3B-AF82-A545-AB2D-993DC041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2245" name="AutoShape 64">
            <a:extLst>
              <a:ext uri="{FF2B5EF4-FFF2-40B4-BE49-F238E27FC236}">
                <a16:creationId xmlns:a16="http://schemas.microsoft.com/office/drawing/2014/main" id="{8EA11144-F8E1-1D41-BE16-2111DE1A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2246" name="Line 65">
            <a:extLst>
              <a:ext uri="{FF2B5EF4-FFF2-40B4-BE49-F238E27FC236}">
                <a16:creationId xmlns:a16="http://schemas.microsoft.com/office/drawing/2014/main" id="{537ED44A-1137-0F46-9D9F-00D978E5F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4005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AutoShape 66">
            <a:extLst>
              <a:ext uri="{FF2B5EF4-FFF2-40B4-BE49-F238E27FC236}">
                <a16:creationId xmlns:a16="http://schemas.microsoft.com/office/drawing/2014/main" id="{695E3C36-F9C2-644F-8499-FF37A1DF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7053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52248" name="Line 67">
            <a:extLst>
              <a:ext uri="{FF2B5EF4-FFF2-40B4-BE49-F238E27FC236}">
                <a16:creationId xmlns:a16="http://schemas.microsoft.com/office/drawing/2014/main" id="{E8D0C7D8-AD7E-BA4D-BFBD-892899128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4005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68">
            <a:extLst>
              <a:ext uri="{FF2B5EF4-FFF2-40B4-BE49-F238E27FC236}">
                <a16:creationId xmlns:a16="http://schemas.microsoft.com/office/drawing/2014/main" id="{66DCB97F-3AF2-454D-B7FE-F6AA232E3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8577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Line 69">
            <a:extLst>
              <a:ext uri="{FF2B5EF4-FFF2-40B4-BE49-F238E27FC236}">
                <a16:creationId xmlns:a16="http://schemas.microsoft.com/office/drawing/2014/main" id="{BB06C8CC-BD6E-9B46-B0FB-81BD321D2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8577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Text Box 70">
            <a:extLst>
              <a:ext uri="{FF2B5EF4-FFF2-40B4-BE49-F238E27FC236}">
                <a16:creationId xmlns:a16="http://schemas.microsoft.com/office/drawing/2014/main" id="{75C4671B-B94B-4049-AF79-E207E1BE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85775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52252" name="Text Box 71">
            <a:extLst>
              <a:ext uri="{FF2B5EF4-FFF2-40B4-BE49-F238E27FC236}">
                <a16:creationId xmlns:a16="http://schemas.microsoft.com/office/drawing/2014/main" id="{C20B3545-42CC-EF4B-880C-D826D757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85775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52253" name="Text Box 72">
            <a:extLst>
              <a:ext uri="{FF2B5EF4-FFF2-40B4-BE49-F238E27FC236}">
                <a16:creationId xmlns:a16="http://schemas.microsoft.com/office/drawing/2014/main" id="{E279F979-3CD5-8947-9CD1-ECE99210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1.2.3.4</a:t>
            </a:r>
          </a:p>
        </p:txBody>
      </p:sp>
      <p:sp>
        <p:nvSpPr>
          <p:cNvPr id="52254" name="Text Box 73">
            <a:extLst>
              <a:ext uri="{FF2B5EF4-FFF2-40B4-BE49-F238E27FC236}">
                <a16:creationId xmlns:a16="http://schemas.microsoft.com/office/drawing/2014/main" id="{7DDB922C-D74D-5C4E-B741-A8111B76D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1.2.3.7</a:t>
            </a:r>
          </a:p>
        </p:txBody>
      </p:sp>
      <p:sp>
        <p:nvSpPr>
          <p:cNvPr id="52255" name="Text Box 74">
            <a:extLst>
              <a:ext uri="{FF2B5EF4-FFF2-40B4-BE49-F238E27FC236}">
                <a16:creationId xmlns:a16="http://schemas.microsoft.com/office/drawing/2014/main" id="{7792B40A-C09B-9848-8886-30721D64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389313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1.2.3.156</a:t>
            </a:r>
          </a:p>
        </p:txBody>
      </p:sp>
      <p:sp>
        <p:nvSpPr>
          <p:cNvPr id="52256" name="Text Box 75">
            <a:extLst>
              <a:ext uri="{FF2B5EF4-FFF2-40B4-BE49-F238E27FC236}">
                <a16:creationId xmlns:a16="http://schemas.microsoft.com/office/drawing/2014/main" id="{C73AC645-BD0E-CD48-BB0F-76569443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5.6.7.8</a:t>
            </a:r>
          </a:p>
        </p:txBody>
      </p:sp>
      <p:sp>
        <p:nvSpPr>
          <p:cNvPr id="52257" name="Text Box 76">
            <a:extLst>
              <a:ext uri="{FF2B5EF4-FFF2-40B4-BE49-F238E27FC236}">
                <a16:creationId xmlns:a16="http://schemas.microsoft.com/office/drawing/2014/main" id="{40E57070-663D-7A48-A3A5-FB1C93E6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389313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5.6.7.9</a:t>
            </a:r>
          </a:p>
        </p:txBody>
      </p:sp>
      <p:sp>
        <p:nvSpPr>
          <p:cNvPr id="52258" name="Text Box 77">
            <a:extLst>
              <a:ext uri="{FF2B5EF4-FFF2-40B4-BE49-F238E27FC236}">
                <a16:creationId xmlns:a16="http://schemas.microsoft.com/office/drawing/2014/main" id="{C24A3A34-2F0E-EF4F-A133-A251BD72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3389313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5.6.7.212</a:t>
            </a:r>
          </a:p>
        </p:txBody>
      </p:sp>
      <p:grpSp>
        <p:nvGrpSpPr>
          <p:cNvPr id="2" name="Group 59">
            <a:extLst>
              <a:ext uri="{FF2B5EF4-FFF2-40B4-BE49-F238E27FC236}">
                <a16:creationId xmlns:a16="http://schemas.microsoft.com/office/drawing/2014/main" id="{6A049190-43D3-F046-AA0B-FDC34C488487}"/>
              </a:ext>
            </a:extLst>
          </p:cNvPr>
          <p:cNvGrpSpPr>
            <a:grpSpLocks/>
          </p:cNvGrpSpPr>
          <p:nvPr/>
        </p:nvGrpSpPr>
        <p:grpSpPr bwMode="auto">
          <a:xfrm>
            <a:off x="7221538" y="4427538"/>
            <a:ext cx="1612900" cy="1228725"/>
            <a:chOff x="7221538" y="4275138"/>
            <a:chExt cx="1612900" cy="1228725"/>
          </a:xfrm>
        </p:grpSpPr>
        <p:sp>
          <p:nvSpPr>
            <p:cNvPr id="52270" name="Line 86">
              <a:extLst>
                <a:ext uri="{FF2B5EF4-FFF2-40B4-BE49-F238E27FC236}">
                  <a16:creationId xmlns:a16="http://schemas.microsoft.com/office/drawing/2014/main" id="{54BDFE52-96CF-1643-927F-7BBF7F7AB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5" y="4275138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Rectangle 87">
              <a:extLst>
                <a:ext uri="{FF2B5EF4-FFF2-40B4-BE49-F238E27FC236}">
                  <a16:creationId xmlns:a16="http://schemas.microsoft.com/office/drawing/2014/main" id="{A8FA5F9E-2BC5-8D4B-9EE1-83683FD04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800" y="4581525"/>
              <a:ext cx="625475" cy="34925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Helvetica" pitchFamily="2" charset="0"/>
                </a:rPr>
                <a:t>host</a:t>
              </a:r>
            </a:p>
          </p:txBody>
        </p:sp>
        <p:sp>
          <p:nvSpPr>
            <p:cNvPr id="52272" name="Text Box 88">
              <a:extLst>
                <a:ext uri="{FF2B5EF4-FFF2-40B4-BE49-F238E27FC236}">
                  <a16:creationId xmlns:a16="http://schemas.microsoft.com/office/drawing/2014/main" id="{2446A5E7-42C7-B44C-AC34-6E7EB1119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4983163"/>
              <a:ext cx="1412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Courier New" panose="02070309020205020404" pitchFamily="49" charset="0"/>
                </a:rPr>
                <a:t>5.6.7.213</a:t>
              </a:r>
            </a:p>
          </p:txBody>
        </p:sp>
        <p:sp>
          <p:nvSpPr>
            <p:cNvPr id="52273" name="Oval 89">
              <a:extLst>
                <a:ext uri="{FF2B5EF4-FFF2-40B4-BE49-F238E27FC236}">
                  <a16:creationId xmlns:a16="http://schemas.microsoft.com/office/drawing/2014/main" id="{39A383B8-47CF-FD4B-A814-668FC82FF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4467225"/>
              <a:ext cx="1612900" cy="1036638"/>
            </a:xfrm>
            <a:prstGeom prst="ellipse">
              <a:avLst/>
            </a:prstGeom>
            <a:noFill/>
            <a:ln w="25400">
              <a:solidFill>
                <a:srgbClr val="FF33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52260" name="Slide Number Placeholder 3">
            <a:extLst>
              <a:ext uri="{FF2B5EF4-FFF2-40B4-BE49-F238E27FC236}">
                <a16:creationId xmlns:a16="http://schemas.microsoft.com/office/drawing/2014/main" id="{CD564CCB-D993-FA4B-B555-3287EE03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D757B-4F15-3149-ADF9-D3266A50A591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2261" name="Text Box 37">
            <a:extLst>
              <a:ext uri="{FF2B5EF4-FFF2-40B4-BE49-F238E27FC236}">
                <a16:creationId xmlns:a16="http://schemas.microsoft.com/office/drawing/2014/main" id="{1633E98F-C0A8-8441-9419-98E77958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054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1.2.3.0/24</a:t>
            </a:r>
          </a:p>
        </p:txBody>
      </p:sp>
      <p:sp>
        <p:nvSpPr>
          <p:cNvPr id="52262" name="Text Box 38">
            <a:extLst>
              <a:ext uri="{FF2B5EF4-FFF2-40B4-BE49-F238E27FC236}">
                <a16:creationId xmlns:a16="http://schemas.microsoft.com/office/drawing/2014/main" id="{EEC567F7-6238-AE4D-94A3-C2412BD7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78961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5.6.7.0/24</a:t>
            </a:r>
          </a:p>
        </p:txBody>
      </p:sp>
      <p:sp>
        <p:nvSpPr>
          <p:cNvPr id="52263" name="AutoShape 39">
            <a:extLst>
              <a:ext uri="{FF2B5EF4-FFF2-40B4-BE49-F238E27FC236}">
                <a16:creationId xmlns:a16="http://schemas.microsoft.com/office/drawing/2014/main" id="{BC070195-5DBB-184F-87BE-336CAAA9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581183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2264" name="AutoShape 40">
            <a:extLst>
              <a:ext uri="{FF2B5EF4-FFF2-40B4-BE49-F238E27FC236}">
                <a16:creationId xmlns:a16="http://schemas.microsoft.com/office/drawing/2014/main" id="{BA2528AA-0AE2-624D-B8B6-1E7FA2FE60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67300" y="54657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2265" name="Rectangle 46">
            <a:extLst>
              <a:ext uri="{FF2B5EF4-FFF2-40B4-BE49-F238E27FC236}">
                <a16:creationId xmlns:a16="http://schemas.microsoft.com/office/drawing/2014/main" id="{2D89D44F-12FA-224F-8796-C8588BB1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5349875"/>
            <a:ext cx="2573338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2266" name="Line 47">
            <a:extLst>
              <a:ext uri="{FF2B5EF4-FFF2-40B4-BE49-F238E27FC236}">
                <a16:creationId xmlns:a16="http://schemas.microsoft.com/office/drawing/2014/main" id="{11283EFD-4412-1749-ADA7-76E2C1212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5349875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Line 48">
            <a:extLst>
              <a:ext uri="{FF2B5EF4-FFF2-40B4-BE49-F238E27FC236}">
                <a16:creationId xmlns:a16="http://schemas.microsoft.com/office/drawing/2014/main" id="{DBC4065D-FC18-6C4A-B98F-C59EEBCE6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8200" y="5772150"/>
            <a:ext cx="25733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Text Box 50">
            <a:extLst>
              <a:ext uri="{FF2B5EF4-FFF2-40B4-BE49-F238E27FC236}">
                <a16:creationId xmlns:a16="http://schemas.microsoft.com/office/drawing/2014/main" id="{2221C19A-47EA-694D-8E12-98214DDA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6232525"/>
            <a:ext cx="2157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2269" name="Rectangle 19">
            <a:extLst>
              <a:ext uri="{FF2B5EF4-FFF2-40B4-BE49-F238E27FC236}">
                <a16:creationId xmlns:a16="http://schemas.microsoft.com/office/drawing/2014/main" id="{BFA8A821-F7A4-514C-B551-70AEE7B69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7909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>
            <a:extLst>
              <a:ext uri="{FF2B5EF4-FFF2-40B4-BE49-F238E27FC236}">
                <a16:creationId xmlns:a16="http://schemas.microsoft.com/office/drawing/2014/main" id="{46BAF56F-E6E5-7B4F-93E6-8C7ABDDAD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History of IP Address Allocation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BD6EC3-B034-E546-B7F6-BE628F016E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0AA2332F-F0D0-5E40-9289-BDD302D2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9207E-D31D-2048-BAB5-9BF81D0939C4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0ED1D73-F3D4-E84F-B628-68063947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68F23699-2E6E-C84D-96E9-CD3B2AC6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63" y="12192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Very large </a:t>
            </a: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Large </a:t>
            </a: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>
                <a:ea typeface="ＭＳ Ｐゴシック" panose="020B0600070205080204" pitchFamily="34" charset="-128"/>
              </a:rPr>
              <a:t> blocks (e.g,.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Small </a:t>
            </a: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B0DCB44A-62E9-5E45-B53C-EE0D7EE2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0C6CC2-F6FA-A74B-A6AD-15B1DDADDD24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EB4A6B6-60FB-9845-B4A4-4B4010FA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5BF0F56C-09F3-644D-B9D3-033B7983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E3A6C9-14FA-AA4A-A213-5876566EB7F3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377802E-9934-A841-88C6-E076745C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27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IP Address : 12.4.0.0       IP  Mask: 255.254.0.0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BDD3E50-EE65-7C44-B0B6-E62CC63CF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21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57349" name="Group 5">
            <a:extLst>
              <a:ext uri="{FF2B5EF4-FFF2-40B4-BE49-F238E27FC236}">
                <a16:creationId xmlns:a16="http://schemas.microsoft.com/office/drawing/2014/main" id="{3DB0B0F9-18B9-F247-8FBE-3BFCAE8753B9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3440113"/>
            <a:ext cx="7327900" cy="592137"/>
            <a:chOff x="994" y="1571"/>
            <a:chExt cx="4616" cy="373"/>
          </a:xfrm>
        </p:grpSpPr>
        <p:grpSp>
          <p:nvGrpSpPr>
            <p:cNvPr id="57373" name="Group 6">
              <a:extLst>
                <a:ext uri="{FF2B5EF4-FFF2-40B4-BE49-F238E27FC236}">
                  <a16:creationId xmlns:a16="http://schemas.microsoft.com/office/drawing/2014/main" id="{B5609B23-7359-FA4C-A5C5-079BD2DC1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46A2AC04-D494-B940-995E-197D103FB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Courier New" pitchFamily="1" charset="0"/>
                  <a:ea typeface="+mn-ea"/>
                </a:endParaRPr>
              </a:p>
            </p:txBody>
          </p:sp>
          <p:sp>
            <p:nvSpPr>
              <p:cNvPr id="57379" name="Line 8">
                <a:extLst>
                  <a:ext uri="{FF2B5EF4-FFF2-40B4-BE49-F238E27FC236}">
                    <a16:creationId xmlns:a16="http://schemas.microsoft.com/office/drawing/2014/main" id="{D18D4B81-BF4E-2943-BCD8-BBDAFFA08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0" name="Line 9">
                <a:extLst>
                  <a:ext uri="{FF2B5EF4-FFF2-40B4-BE49-F238E27FC236}">
                    <a16:creationId xmlns:a16="http://schemas.microsoft.com/office/drawing/2014/main" id="{857A5A30-2A7A-2645-B7B6-2C2FE9107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1" name="Line 10">
                <a:extLst>
                  <a:ext uri="{FF2B5EF4-FFF2-40B4-BE49-F238E27FC236}">
                    <a16:creationId xmlns:a16="http://schemas.microsoft.com/office/drawing/2014/main" id="{0DA40AE0-D2E0-1342-A31B-F1AF13883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74" name="Rectangle 11">
              <a:extLst>
                <a:ext uri="{FF2B5EF4-FFF2-40B4-BE49-F238E27FC236}">
                  <a16:creationId xmlns:a16="http://schemas.microsoft.com/office/drawing/2014/main" id="{54B55CF1-DE4E-CC4F-95C5-3B3BE14C3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00001100</a:t>
              </a:r>
            </a:p>
          </p:txBody>
        </p:sp>
        <p:sp>
          <p:nvSpPr>
            <p:cNvPr id="57375" name="Rectangle 12">
              <a:extLst>
                <a:ext uri="{FF2B5EF4-FFF2-40B4-BE49-F238E27FC236}">
                  <a16:creationId xmlns:a16="http://schemas.microsoft.com/office/drawing/2014/main" id="{67942941-0C06-D541-80C4-1144BBFFD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00000100</a:t>
              </a:r>
            </a:p>
          </p:txBody>
        </p:sp>
        <p:sp>
          <p:nvSpPr>
            <p:cNvPr id="57376" name="Rectangle 13">
              <a:extLst>
                <a:ext uri="{FF2B5EF4-FFF2-40B4-BE49-F238E27FC236}">
                  <a16:creationId xmlns:a16="http://schemas.microsoft.com/office/drawing/2014/main" id="{7387C617-CA25-CE4B-BC1E-D667BCAD0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00000000</a:t>
              </a:r>
            </a:p>
          </p:txBody>
        </p:sp>
        <p:sp>
          <p:nvSpPr>
            <p:cNvPr id="57377" name="Rectangle 14">
              <a:extLst>
                <a:ext uri="{FF2B5EF4-FFF2-40B4-BE49-F238E27FC236}">
                  <a16:creationId xmlns:a16="http://schemas.microsoft.com/office/drawing/2014/main" id="{5B22FE99-9B79-0244-80A3-F2D4999BC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00000000</a:t>
              </a:r>
            </a:p>
          </p:txBody>
        </p:sp>
      </p:grpSp>
      <p:grpSp>
        <p:nvGrpSpPr>
          <p:cNvPr id="57350" name="Group 15">
            <a:extLst>
              <a:ext uri="{FF2B5EF4-FFF2-40B4-BE49-F238E27FC236}">
                <a16:creationId xmlns:a16="http://schemas.microsoft.com/office/drawing/2014/main" id="{2B25267F-2DA3-9348-BA63-9FC76206030F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268788"/>
            <a:ext cx="7327900" cy="592137"/>
            <a:chOff x="991" y="2302"/>
            <a:chExt cx="4616" cy="373"/>
          </a:xfrm>
        </p:grpSpPr>
        <p:grpSp>
          <p:nvGrpSpPr>
            <p:cNvPr id="57364" name="Group 16">
              <a:extLst>
                <a:ext uri="{FF2B5EF4-FFF2-40B4-BE49-F238E27FC236}">
                  <a16:creationId xmlns:a16="http://schemas.microsoft.com/office/drawing/2014/main" id="{CCF3E90F-263E-EE4C-965C-BBF92537B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31A04FD6-2749-F347-8E80-A72B52EFC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Courier New" pitchFamily="1" charset="0"/>
                  <a:ea typeface="+mn-ea"/>
                </a:endParaRPr>
              </a:p>
            </p:txBody>
          </p:sp>
          <p:sp>
            <p:nvSpPr>
              <p:cNvPr id="57370" name="Line 18">
                <a:extLst>
                  <a:ext uri="{FF2B5EF4-FFF2-40B4-BE49-F238E27FC236}">
                    <a16:creationId xmlns:a16="http://schemas.microsoft.com/office/drawing/2014/main" id="{865BD108-F8C9-DC4B-89F7-516FF91A0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Line 19">
                <a:extLst>
                  <a:ext uri="{FF2B5EF4-FFF2-40B4-BE49-F238E27FC236}">
                    <a16:creationId xmlns:a16="http://schemas.microsoft.com/office/drawing/2014/main" id="{D8FF21B1-1E44-6D4E-9F6B-91B2C093A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2" name="Line 20">
                <a:extLst>
                  <a:ext uri="{FF2B5EF4-FFF2-40B4-BE49-F238E27FC236}">
                    <a16:creationId xmlns:a16="http://schemas.microsoft.com/office/drawing/2014/main" id="{23F32B85-FB58-6146-9CEE-BCC0A6700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5" name="Rectangle 21">
              <a:extLst>
                <a:ext uri="{FF2B5EF4-FFF2-40B4-BE49-F238E27FC236}">
                  <a16:creationId xmlns:a16="http://schemas.microsoft.com/office/drawing/2014/main" id="{9EA23026-95CE-8745-AD9C-B9376E9E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11111111</a:t>
              </a:r>
            </a:p>
          </p:txBody>
        </p:sp>
        <p:sp>
          <p:nvSpPr>
            <p:cNvPr id="57366" name="Rectangle 22">
              <a:extLst>
                <a:ext uri="{FF2B5EF4-FFF2-40B4-BE49-F238E27FC236}">
                  <a16:creationId xmlns:a16="http://schemas.microsoft.com/office/drawing/2014/main" id="{37C2E95F-E3AA-C546-93E9-F003CADDC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11111110</a:t>
              </a:r>
            </a:p>
          </p:txBody>
        </p:sp>
        <p:sp>
          <p:nvSpPr>
            <p:cNvPr id="57367" name="Rectangle 23">
              <a:extLst>
                <a:ext uri="{FF2B5EF4-FFF2-40B4-BE49-F238E27FC236}">
                  <a16:creationId xmlns:a16="http://schemas.microsoft.com/office/drawing/2014/main" id="{B2B8F7FC-EE96-3249-8FB7-4E90D59F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00000000</a:t>
              </a:r>
            </a:p>
          </p:txBody>
        </p:sp>
        <p:sp>
          <p:nvSpPr>
            <p:cNvPr id="57368" name="Rectangle 24">
              <a:extLst>
                <a:ext uri="{FF2B5EF4-FFF2-40B4-BE49-F238E27FC236}">
                  <a16:creationId xmlns:a16="http://schemas.microsoft.com/office/drawing/2014/main" id="{6089F4CA-1CD2-9A49-93B8-D6AF1063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00000000</a:t>
              </a:r>
            </a:p>
          </p:txBody>
        </p:sp>
      </p:grpSp>
      <p:sp>
        <p:nvSpPr>
          <p:cNvPr id="57351" name="Rectangle 25">
            <a:extLst>
              <a:ext uri="{FF2B5EF4-FFF2-40B4-BE49-F238E27FC236}">
                <a16:creationId xmlns:a16="http://schemas.microsoft.com/office/drawing/2014/main" id="{D7B2D6A9-8906-8641-BAFE-B51220C3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07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Address </a:t>
            </a:r>
          </a:p>
        </p:txBody>
      </p:sp>
      <p:sp>
        <p:nvSpPr>
          <p:cNvPr id="57352" name="Rectangle 26">
            <a:extLst>
              <a:ext uri="{FF2B5EF4-FFF2-40B4-BE49-F238E27FC236}">
                <a16:creationId xmlns:a16="http://schemas.microsoft.com/office/drawing/2014/main" id="{8895366A-7C89-0849-A4D9-20353EBC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43370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Mask</a:t>
            </a:r>
          </a:p>
        </p:txBody>
      </p:sp>
      <p:sp>
        <p:nvSpPr>
          <p:cNvPr id="57353" name="Line 27">
            <a:extLst>
              <a:ext uri="{FF2B5EF4-FFF2-40B4-BE49-F238E27FC236}">
                <a16:creationId xmlns:a16="http://schemas.microsoft.com/office/drawing/2014/main" id="{D5651089-5C8C-2D46-83A1-4DFCEC3E2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9149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28">
            <a:extLst>
              <a:ext uri="{FF2B5EF4-FFF2-40B4-BE49-F238E27FC236}">
                <a16:creationId xmlns:a16="http://schemas.microsoft.com/office/drawing/2014/main" id="{6CDB6172-EFFD-0444-AE1B-134AA67D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879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Rectangle 29">
            <a:extLst>
              <a:ext uri="{FF2B5EF4-FFF2-40B4-BE49-F238E27FC236}">
                <a16:creationId xmlns:a16="http://schemas.microsoft.com/office/drawing/2014/main" id="{1430A417-5D2F-D64C-ACD5-7C9796AF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641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for hosts </a:t>
            </a:r>
          </a:p>
        </p:txBody>
      </p:sp>
      <p:sp>
        <p:nvSpPr>
          <p:cNvPr id="57356" name="Line 30">
            <a:extLst>
              <a:ext uri="{FF2B5EF4-FFF2-40B4-BE49-F238E27FC236}">
                <a16:creationId xmlns:a16="http://schemas.microsoft.com/office/drawing/2014/main" id="{70865F1B-0605-2C45-BB62-6F7014812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1927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31">
            <a:extLst>
              <a:ext uri="{FF2B5EF4-FFF2-40B4-BE49-F238E27FC236}">
                <a16:creationId xmlns:a16="http://schemas.microsoft.com/office/drawing/2014/main" id="{4DCC5FFE-2D83-6441-B2B3-C2DEF1083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1927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32">
            <a:extLst>
              <a:ext uri="{FF2B5EF4-FFF2-40B4-BE49-F238E27FC236}">
                <a16:creationId xmlns:a16="http://schemas.microsoft.com/office/drawing/2014/main" id="{EA3EA09B-6374-0C41-9CFC-FE5B1CBBF2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51927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33">
            <a:extLst>
              <a:ext uri="{FF2B5EF4-FFF2-40B4-BE49-F238E27FC236}">
                <a16:creationId xmlns:a16="http://schemas.microsoft.com/office/drawing/2014/main" id="{F02FE8D8-B798-E146-85D4-C9996050B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9149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34">
            <a:extLst>
              <a:ext uri="{FF2B5EF4-FFF2-40B4-BE49-F238E27FC236}">
                <a16:creationId xmlns:a16="http://schemas.microsoft.com/office/drawing/2014/main" id="{70B4150B-C305-1447-92B6-8B22C98B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641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Network Prefix </a:t>
            </a:r>
          </a:p>
        </p:txBody>
      </p:sp>
      <p:sp>
        <p:nvSpPr>
          <p:cNvPr id="57361" name="Line 35">
            <a:extLst>
              <a:ext uri="{FF2B5EF4-FFF2-40B4-BE49-F238E27FC236}">
                <a16:creationId xmlns:a16="http://schemas.microsoft.com/office/drawing/2014/main" id="{74E4FE75-7A8E-5444-BA22-84019C523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51895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Text Box 37">
            <a:extLst>
              <a:ext uri="{FF2B5EF4-FFF2-40B4-BE49-F238E27FC236}">
                <a16:creationId xmlns:a16="http://schemas.microsoft.com/office/drawing/2014/main" id="{8C9A0F04-A2C8-0A4A-A033-F4BBA8C52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293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Written as 12.4.0.0/15</a:t>
            </a:r>
          </a:p>
        </p:txBody>
      </p:sp>
      <p:sp>
        <p:nvSpPr>
          <p:cNvPr id="57363" name="Rectangle 3">
            <a:extLst>
              <a:ext uri="{FF2B5EF4-FFF2-40B4-BE49-F238E27FC236}">
                <a16:creationId xmlns:a16="http://schemas.microsoft.com/office/drawing/2014/main" id="{0DFA9B46-2491-004D-AFB6-E6ACF0989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219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b="0"/>
              <a:t>Use two 32-bit numbers to represent network: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0"/>
              <a:t>	Network number = IP address + Mask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15AB563-8775-D140-96BD-331B4837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IP Protocol Stack: Key Abstractions</a:t>
            </a: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B9776109-7B98-794C-AF92-C6F90C7E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EBEBE0-3CE3-1F49-95A6-352859F6F49C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18435" name="Group 10">
            <a:extLst>
              <a:ext uri="{FF2B5EF4-FFF2-40B4-BE49-F238E27FC236}">
                <a16:creationId xmlns:a16="http://schemas.microsoft.com/office/drawing/2014/main" id="{14CFB227-E473-F947-AEA2-31892CDCF398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2052638"/>
            <a:ext cx="4800600" cy="2438400"/>
            <a:chOff x="2133600" y="4267200"/>
            <a:chExt cx="4800600" cy="2438400"/>
          </a:xfrm>
        </p:grpSpPr>
        <p:sp>
          <p:nvSpPr>
            <p:cNvPr id="18440" name="Rectangle 4">
              <a:extLst>
                <a:ext uri="{FF2B5EF4-FFF2-40B4-BE49-F238E27FC236}">
                  <a16:creationId xmlns:a16="http://schemas.microsoft.com/office/drawing/2014/main" id="{3ECF9DFF-C7EE-5E46-B0C8-F10E0BFC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6096000"/>
              <a:ext cx="4800600" cy="609600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Best-effort </a:t>
              </a:r>
              <a:r>
                <a:rPr lang="en-US" altLang="en-US" sz="2400" b="0" i="1">
                  <a:solidFill>
                    <a:schemeClr val="bg1"/>
                  </a:solidFill>
                  <a:latin typeface="Arial" panose="020B0604020202020204" pitchFamily="34" charset="0"/>
                </a:rPr>
                <a:t>local </a:t>
              </a:r>
              <a:r>
                <a:rPr lang="en-US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packet delivery</a:t>
              </a:r>
            </a:p>
          </p:txBody>
        </p:sp>
        <p:sp>
          <p:nvSpPr>
            <p:cNvPr id="18441" name="Rectangle 5">
              <a:extLst>
                <a:ext uri="{FF2B5EF4-FFF2-40B4-BE49-F238E27FC236}">
                  <a16:creationId xmlns:a16="http://schemas.microsoft.com/office/drawing/2014/main" id="{967E1A69-126A-6644-87BD-4F75E9342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87988"/>
              <a:ext cx="4800600" cy="608012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FFFF"/>
                  </a:solidFill>
                  <a:latin typeface="Arial" panose="020B0604020202020204" pitchFamily="34" charset="0"/>
                </a:rPr>
                <a:t>Best-effort </a:t>
              </a:r>
              <a:r>
                <a:rPr lang="en-US" altLang="en-US" sz="2400" b="0" i="1">
                  <a:solidFill>
                    <a:srgbClr val="FFFFFF"/>
                  </a:solidFill>
                  <a:latin typeface="Arial" panose="020B0604020202020204" pitchFamily="34" charset="0"/>
                </a:rPr>
                <a:t>global </a:t>
              </a:r>
              <a:r>
                <a:rPr lang="en-US" altLang="en-US" sz="2400" b="0">
                  <a:solidFill>
                    <a:srgbClr val="FFFFFF"/>
                  </a:solidFill>
                  <a:latin typeface="Arial" panose="020B0604020202020204" pitchFamily="34" charset="0"/>
                </a:rPr>
                <a:t>packet delivery</a:t>
              </a:r>
            </a:p>
          </p:txBody>
        </p:sp>
        <p:sp>
          <p:nvSpPr>
            <p:cNvPr id="18442" name="Rectangle 6">
              <a:extLst>
                <a:ext uri="{FF2B5EF4-FFF2-40B4-BE49-F238E27FC236}">
                  <a16:creationId xmlns:a16="http://schemas.microsoft.com/office/drawing/2014/main" id="{0F1DE8B3-B5A7-4941-BDD0-3899F524D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78388"/>
              <a:ext cx="2743200" cy="609600"/>
            </a:xfrm>
            <a:prstGeom prst="rect">
              <a:avLst/>
            </a:prstGeom>
            <a:solidFill>
              <a:srgbClr val="D64A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FFFF"/>
                  </a:solidFill>
                  <a:latin typeface="Arial" panose="020B0604020202020204" pitchFamily="34" charset="0"/>
                </a:rPr>
                <a:t>Reliable streams</a:t>
              </a:r>
            </a:p>
          </p:txBody>
        </p:sp>
        <p:sp>
          <p:nvSpPr>
            <p:cNvPr id="18443" name="Rectangle 7">
              <a:extLst>
                <a:ext uri="{FF2B5EF4-FFF2-40B4-BE49-F238E27FC236}">
                  <a16:creationId xmlns:a16="http://schemas.microsoft.com/office/drawing/2014/main" id="{6B5FEBEC-1A6B-4640-9BC6-C385D3BC8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267200"/>
              <a:ext cx="4800600" cy="611188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FFFF"/>
                  </a:solidFill>
                  <a:latin typeface="Arial" panose="020B0604020202020204" pitchFamily="34" charset="0"/>
                </a:rPr>
                <a:t>Applications</a:t>
              </a:r>
            </a:p>
          </p:txBody>
        </p:sp>
        <p:sp>
          <p:nvSpPr>
            <p:cNvPr id="18444" name="Rectangle 6">
              <a:extLst>
                <a:ext uri="{FF2B5EF4-FFF2-40B4-BE49-F238E27FC236}">
                  <a16:creationId xmlns:a16="http://schemas.microsoft.com/office/drawing/2014/main" id="{E318987A-05A1-8C4B-A721-7A2C1BFF1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878388"/>
              <a:ext cx="2057400" cy="609600"/>
            </a:xfrm>
            <a:prstGeom prst="rect">
              <a:avLst/>
            </a:prstGeom>
            <a:solidFill>
              <a:srgbClr val="D64A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  <a:latin typeface="Arial" panose="020B0604020202020204" pitchFamily="34" charset="0"/>
                </a:rPr>
                <a:t>Messages</a:t>
              </a:r>
            </a:p>
          </p:txBody>
        </p:sp>
      </p:grpSp>
      <p:sp>
        <p:nvSpPr>
          <p:cNvPr id="18436" name="TextBox 11">
            <a:extLst>
              <a:ext uri="{FF2B5EF4-FFF2-40B4-BE49-F238E27FC236}">
                <a16:creationId xmlns:a16="http://schemas.microsoft.com/office/drawing/2014/main" id="{F02B58B2-954F-9746-99A3-926BB6B2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03383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</a:p>
        </p:txBody>
      </p:sp>
      <p:sp>
        <p:nvSpPr>
          <p:cNvPr id="18437" name="TextBox 12">
            <a:extLst>
              <a:ext uri="{FF2B5EF4-FFF2-40B4-BE49-F238E27FC236}">
                <a16:creationId xmlns:a16="http://schemas.microsoft.com/office/drawing/2014/main" id="{53FC1943-A4BA-0940-A5D1-1DC00B0C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373438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</p:txBody>
      </p:sp>
      <p:sp>
        <p:nvSpPr>
          <p:cNvPr id="18438" name="TextBox 13">
            <a:extLst>
              <a:ext uri="{FF2B5EF4-FFF2-40B4-BE49-F238E27FC236}">
                <a16:creationId xmlns:a16="http://schemas.microsoft.com/office/drawing/2014/main" id="{21A31D62-06A8-2C41-BD43-75DC0CD1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13038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</p:txBody>
      </p:sp>
      <p:sp>
        <p:nvSpPr>
          <p:cNvPr id="18439" name="TextBox 14">
            <a:extLst>
              <a:ext uri="{FF2B5EF4-FFF2-40B4-BE49-F238E27FC236}">
                <a16:creationId xmlns:a16="http://schemas.microsoft.com/office/drawing/2014/main" id="{DDBA981D-0446-8C42-A925-44BA765E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263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08059D09-2ECC-5547-AC73-F72F6FB8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6CFB4D59-9B43-6746-B881-DCBF20C9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Today, the Internet has about 600-800,000 prefixes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33743537-9DB9-D341-926C-196FE7C8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671C8-3225-2E44-AB7B-61268FABB796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CF7330F-78E7-FC4C-A279-DC89EFC2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12.0.0.0/8</a:t>
            </a:r>
          </a:p>
        </p:txBody>
      </p:sp>
      <p:sp>
        <p:nvSpPr>
          <p:cNvPr id="59397" name="AutoShape 4">
            <a:extLst>
              <a:ext uri="{FF2B5EF4-FFF2-40B4-BE49-F238E27FC236}">
                <a16:creationId xmlns:a16="http://schemas.microsoft.com/office/drawing/2014/main" id="{E05789E5-184F-D440-947A-29B463074D7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F945606F-1FC2-5C49-92AC-41924070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12.0.0.0/16</a:t>
            </a:r>
          </a:p>
        </p:txBody>
      </p:sp>
      <p:sp>
        <p:nvSpPr>
          <p:cNvPr id="59399" name="Rectangle 6">
            <a:extLst>
              <a:ext uri="{FF2B5EF4-FFF2-40B4-BE49-F238E27FC236}">
                <a16:creationId xmlns:a16="http://schemas.microsoft.com/office/drawing/2014/main" id="{55F94F2E-3ACE-C248-A98D-D7A06254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12.254.0.0/16</a:t>
            </a:r>
          </a:p>
        </p:txBody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955F9AD2-8759-CC43-882E-B35DE07F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12.1.0.0/16</a:t>
            </a:r>
          </a:p>
        </p:txBody>
      </p:sp>
      <p:sp>
        <p:nvSpPr>
          <p:cNvPr id="59401" name="Rectangle 8">
            <a:extLst>
              <a:ext uri="{FF2B5EF4-FFF2-40B4-BE49-F238E27FC236}">
                <a16:creationId xmlns:a16="http://schemas.microsoft.com/office/drawing/2014/main" id="{692CEEE0-2817-134A-9F41-526D2333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12.2.0.0/16</a:t>
            </a:r>
          </a:p>
        </p:txBody>
      </p:sp>
      <p:sp>
        <p:nvSpPr>
          <p:cNvPr id="59402" name="Rectangle 9">
            <a:extLst>
              <a:ext uri="{FF2B5EF4-FFF2-40B4-BE49-F238E27FC236}">
                <a16:creationId xmlns:a16="http://schemas.microsoft.com/office/drawing/2014/main" id="{D5728D91-D165-0A42-9173-A8BDCAB1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12.3.0.0/16</a:t>
            </a:r>
          </a:p>
        </p:txBody>
      </p:sp>
      <p:sp>
        <p:nvSpPr>
          <p:cNvPr id="59403" name="AutoShape 10">
            <a:extLst>
              <a:ext uri="{FF2B5EF4-FFF2-40B4-BE49-F238E27FC236}">
                <a16:creationId xmlns:a16="http://schemas.microsoft.com/office/drawing/2014/main" id="{AFD4552D-1359-AD4B-8D69-E1FBD8102F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9404" name="Rectangle 11">
            <a:extLst>
              <a:ext uri="{FF2B5EF4-FFF2-40B4-BE49-F238E27FC236}">
                <a16:creationId xmlns:a16="http://schemas.microsoft.com/office/drawing/2014/main" id="{ADB13FFE-C98B-3A4C-8F88-0104EABC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9405" name="AutoShape 12">
            <a:extLst>
              <a:ext uri="{FF2B5EF4-FFF2-40B4-BE49-F238E27FC236}">
                <a16:creationId xmlns:a16="http://schemas.microsoft.com/office/drawing/2014/main" id="{164B7366-44A9-0842-B4DE-3E428304A9C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9406" name="Rectangle 13">
            <a:extLst>
              <a:ext uri="{FF2B5EF4-FFF2-40B4-BE49-F238E27FC236}">
                <a16:creationId xmlns:a16="http://schemas.microsoft.com/office/drawing/2014/main" id="{6D37D8D1-9C7E-4546-8740-35208C04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12.3.0.0/24</a:t>
            </a:r>
          </a:p>
        </p:txBody>
      </p:sp>
      <p:sp>
        <p:nvSpPr>
          <p:cNvPr id="59407" name="Rectangle 14">
            <a:extLst>
              <a:ext uri="{FF2B5EF4-FFF2-40B4-BE49-F238E27FC236}">
                <a16:creationId xmlns:a16="http://schemas.microsoft.com/office/drawing/2014/main" id="{2486C799-C877-7240-9C45-EEE0640A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12.3.1.0/24</a:t>
            </a:r>
          </a:p>
        </p:txBody>
      </p:sp>
      <p:sp>
        <p:nvSpPr>
          <p:cNvPr id="59408" name="Rectangle 15">
            <a:extLst>
              <a:ext uri="{FF2B5EF4-FFF2-40B4-BE49-F238E27FC236}">
                <a16:creationId xmlns:a16="http://schemas.microsoft.com/office/drawing/2014/main" id="{BDFC6DF6-D0BE-A547-A876-EA5756E1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9409" name="Rectangle 16">
            <a:extLst>
              <a:ext uri="{FF2B5EF4-FFF2-40B4-BE49-F238E27FC236}">
                <a16:creationId xmlns:a16="http://schemas.microsoft.com/office/drawing/2014/main" id="{7A5D8943-E889-8746-9E77-0DAAF359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12.3.254.0/24</a:t>
            </a:r>
          </a:p>
        </p:txBody>
      </p:sp>
      <p:sp>
        <p:nvSpPr>
          <p:cNvPr id="59410" name="Rectangle 17">
            <a:extLst>
              <a:ext uri="{FF2B5EF4-FFF2-40B4-BE49-F238E27FC236}">
                <a16:creationId xmlns:a16="http://schemas.microsoft.com/office/drawing/2014/main" id="{FA9D3907-C8B4-9C4C-90C3-8D8ED9F4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12.253.0.0/19</a:t>
            </a:r>
          </a:p>
        </p:txBody>
      </p:sp>
      <p:sp>
        <p:nvSpPr>
          <p:cNvPr id="59411" name="Rectangle 18">
            <a:extLst>
              <a:ext uri="{FF2B5EF4-FFF2-40B4-BE49-F238E27FC236}">
                <a16:creationId xmlns:a16="http://schemas.microsoft.com/office/drawing/2014/main" id="{6F97AF97-112B-BD4A-943A-E8192BD0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12.253.32.0/19</a:t>
            </a:r>
          </a:p>
        </p:txBody>
      </p:sp>
      <p:sp>
        <p:nvSpPr>
          <p:cNvPr id="59412" name="Rectangle 22">
            <a:extLst>
              <a:ext uri="{FF2B5EF4-FFF2-40B4-BE49-F238E27FC236}">
                <a16:creationId xmlns:a16="http://schemas.microsoft.com/office/drawing/2014/main" id="{6E4904CC-7A21-2B42-B65F-C597B52E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12.253.160.0/19</a:t>
            </a:r>
          </a:p>
        </p:txBody>
      </p:sp>
      <p:sp>
        <p:nvSpPr>
          <p:cNvPr id="59413" name="AutoShape 23">
            <a:extLst>
              <a:ext uri="{FF2B5EF4-FFF2-40B4-BE49-F238E27FC236}">
                <a16:creationId xmlns:a16="http://schemas.microsoft.com/office/drawing/2014/main" id="{4B5EE56D-33FD-5643-8673-FC484F25295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9414" name="Rectangle 24">
            <a:extLst>
              <a:ext uri="{FF2B5EF4-FFF2-40B4-BE49-F238E27FC236}">
                <a16:creationId xmlns:a16="http://schemas.microsoft.com/office/drawing/2014/main" id="{AA5C3828-F79A-7745-9483-D44ADA87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9415" name="Rectangle 15">
            <a:extLst>
              <a:ext uri="{FF2B5EF4-FFF2-40B4-BE49-F238E27FC236}">
                <a16:creationId xmlns:a16="http://schemas.microsoft.com/office/drawing/2014/main" id="{8FBA3941-E912-1343-816D-EF74899F9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BD3148A-18FB-2D4A-A9C3-8F333E53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4E46A962-9BF7-904D-AE3A-F047B77AC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D022092A-95AB-C44B-92D9-AA1328DE907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DE0F9E-4443-6741-A599-BE829D06B543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0A6B515-BF1E-914F-94DC-018D4306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 Term Growth (1989-2005)</a:t>
            </a:r>
          </a:p>
        </p:txBody>
      </p:sp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0CA95800-AD56-0642-AFB4-34CAB4B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2DB42-9942-B44A-831D-4D0982E8EAD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A9E9DB86-27CA-5A47-BFD3-F58FB80E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77585"/>
            <a:ext cx="873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Line 4">
            <a:extLst>
              <a:ext uri="{FF2B5EF4-FFF2-40B4-BE49-F238E27FC236}">
                <a16:creationId xmlns:a16="http://schemas.microsoft.com/office/drawing/2014/main" id="{2F31059A-08A6-B340-85F3-BD99EA276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20824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4">
            <a:extLst>
              <a:ext uri="{FF2B5EF4-FFF2-40B4-BE49-F238E27FC236}">
                <a16:creationId xmlns:a16="http://schemas.microsoft.com/office/drawing/2014/main" id="{A4F405B9-BE60-7143-AC1D-D7EF08F5C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0824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4">
            <a:extLst>
              <a:ext uri="{FF2B5EF4-FFF2-40B4-BE49-F238E27FC236}">
                <a16:creationId xmlns:a16="http://schemas.microsoft.com/office/drawing/2014/main" id="{021FE9E0-5159-FA4A-B5F3-3645C3A751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0824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Box 10">
            <a:extLst>
              <a:ext uri="{FF2B5EF4-FFF2-40B4-BE49-F238E27FC236}">
                <a16:creationId xmlns:a16="http://schemas.microsoft.com/office/drawing/2014/main" id="{057EC9FF-B5C9-6A46-AE59-D8CCB24D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581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Pre CIDR</a:t>
            </a:r>
          </a:p>
        </p:txBody>
      </p:sp>
      <p:sp>
        <p:nvSpPr>
          <p:cNvPr id="70665" name="TextBox 11">
            <a:extLst>
              <a:ext uri="{FF2B5EF4-FFF2-40B4-BE49-F238E27FC236}">
                <a16:creationId xmlns:a16="http://schemas.microsoft.com/office/drawing/2014/main" id="{313D9B14-CBF8-4640-A7DC-4498B7FAB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615810"/>
            <a:ext cx="982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Calibri" panose="020F0502020204030204" pitchFamily="34" charset="0"/>
              </a:rPr>
              <a:t>CIDR’s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Calibri" panose="020F0502020204030204" pitchFamily="34" charset="0"/>
              </a:rPr>
              <a:t>effect</a:t>
            </a:r>
          </a:p>
        </p:txBody>
      </p:sp>
      <p:sp>
        <p:nvSpPr>
          <p:cNvPr id="70666" name="TextBox 12">
            <a:extLst>
              <a:ext uri="{FF2B5EF4-FFF2-40B4-BE49-F238E27FC236}">
                <a16:creationId xmlns:a16="http://schemas.microsoft.com/office/drawing/2014/main" id="{C56D3F00-5F8D-4C4B-9BE3-0E580630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615810"/>
            <a:ext cx="1230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Calibri" panose="020F0502020204030204" pitchFamily="34" charset="0"/>
              </a:rPr>
              <a:t>DotCom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Calibri" panose="020F0502020204030204" pitchFamily="34" charset="0"/>
              </a:rPr>
              <a:t>Boom</a:t>
            </a:r>
          </a:p>
        </p:txBody>
      </p:sp>
      <p:sp>
        <p:nvSpPr>
          <p:cNvPr id="70667" name="TextBox 13">
            <a:extLst>
              <a:ext uri="{FF2B5EF4-FFF2-40B4-BE49-F238E27FC236}">
                <a16:creationId xmlns:a16="http://schemas.microsoft.com/office/drawing/2014/main" id="{E79F7846-6596-1A42-AEDE-4D5190E7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4139810"/>
            <a:ext cx="155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Calibri" panose="020F0502020204030204" pitchFamily="34" charset="0"/>
              </a:rPr>
              <a:t>Post Boom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0A6B515-BF1E-914F-94DC-018D4306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Long Term Growth (1989-2017)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FD2F1A-42F7-4B43-A29C-50E0962D9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146"/>
          <a:stretch/>
        </p:blipFill>
        <p:spPr>
          <a:xfrm>
            <a:off x="393192" y="1219200"/>
            <a:ext cx="8275320" cy="5320605"/>
          </a:xfrm>
          <a:prstGeom prst="rect">
            <a:avLst/>
          </a:prstGeom>
        </p:spPr>
      </p:pic>
      <p:sp>
        <p:nvSpPr>
          <p:cNvPr id="15" name="Line 4">
            <a:extLst>
              <a:ext uri="{FF2B5EF4-FFF2-40B4-BE49-F238E27FC236}">
                <a16:creationId xmlns:a16="http://schemas.microsoft.com/office/drawing/2014/main" id="{01F1DBEA-97AF-7541-A3AB-2A980CDC8C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696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5B74D944-2656-B14D-A312-45DBED0DA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7090" y="19696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05BBA996-7DF3-1942-B5F1-F935468AA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0155" y="1969610"/>
            <a:ext cx="0" cy="4160838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8AC1515-E420-EC46-B983-8EAEB5AEC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528" y="3264837"/>
            <a:ext cx="922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Pre CIDR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93E4D34-0C57-1A42-9C91-088D663D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11" y="3202999"/>
            <a:ext cx="763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CIDR’s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effect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CC1F89A7-58E3-FE43-BBB0-EA940AEC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773" y="3279944"/>
            <a:ext cx="9284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DotCom</a:t>
            </a:r>
            <a:r>
              <a:rPr lang="en-US" alt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0CA95800-AD56-0642-AFB4-34CAB4B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2DB42-9942-B44A-831D-4D0982E8EAD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7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4">
            <a:extLst>
              <a:ext uri="{FF2B5EF4-FFF2-40B4-BE49-F238E27FC236}">
                <a16:creationId xmlns:a16="http://schemas.microsoft.com/office/drawing/2014/main" id="{04A97E44-E990-244A-83A8-E438E1626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Forwarding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4F2363-9B7E-F749-A58F-23AE8DFC20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81F4033-3861-364D-A03D-AA00FE9D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A5E12E-3E3E-4942-BE0F-64BE4E85D960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4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48F8C59B-0EC3-F741-B48B-A379F4C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Hop-by-Hop Packet Forwarding</a:t>
            </a:r>
          </a:p>
        </p:txBody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8E74AE7A-87AF-5A40-8117-09C83F8EA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Each router has a forwarding table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Maps destination address to outgoing interface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Upon receiving a packet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Inspect the destination address in the header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Index into the table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Determine the outgoing interface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Forward the packet out that interface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Then, the next router in the path repeats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779B6AFF-9B46-8743-8B6A-ACE76C61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55CF2-24A6-284D-9C79-BE74C9F7F1C9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26">
            <a:extLst>
              <a:ext uri="{FF2B5EF4-FFF2-40B4-BE49-F238E27FC236}">
                <a16:creationId xmlns:a16="http://schemas.microsoft.com/office/drawing/2014/main" id="{1A5EB00C-5CC9-F742-BA97-592C80B0A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21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Line 28">
            <a:extLst>
              <a:ext uri="{FF2B5EF4-FFF2-40B4-BE49-F238E27FC236}">
                <a16:creationId xmlns:a16="http://schemas.microsoft.com/office/drawing/2014/main" id="{ADB3F3C3-970F-BE4C-8070-940B51877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75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70D4991B-B6F7-D54F-93D8-E6E38024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EA130DE-AA76-3245-B6C6-ACEAEF7E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9877" name="Line 4">
            <a:extLst>
              <a:ext uri="{FF2B5EF4-FFF2-40B4-BE49-F238E27FC236}">
                <a16:creationId xmlns:a16="http://schemas.microsoft.com/office/drawing/2014/main" id="{47ABE04D-1225-A24A-BCD5-E646867CD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232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5">
            <a:extLst>
              <a:ext uri="{FF2B5EF4-FFF2-40B4-BE49-F238E27FC236}">
                <a16:creationId xmlns:a16="http://schemas.microsoft.com/office/drawing/2014/main" id="{C6CB95A9-A891-244D-AD9A-1F75F6A28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6">
            <a:extLst>
              <a:ext uri="{FF2B5EF4-FFF2-40B4-BE49-F238E27FC236}">
                <a16:creationId xmlns:a16="http://schemas.microsoft.com/office/drawing/2014/main" id="{00DAF18E-93CA-4B4B-A5D0-B8F0D0EE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7">
            <a:extLst>
              <a:ext uri="{FF2B5EF4-FFF2-40B4-BE49-F238E27FC236}">
                <a16:creationId xmlns:a16="http://schemas.microsoft.com/office/drawing/2014/main" id="{A4C712C2-5EB1-A04F-9EF5-21F5EB389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Rectangle 8">
            <a:extLst>
              <a:ext uri="{FF2B5EF4-FFF2-40B4-BE49-F238E27FC236}">
                <a16:creationId xmlns:a16="http://schemas.microsoft.com/office/drawing/2014/main" id="{B9B0D6D9-7CB4-1345-B3BC-3991D13C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641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82" name="Rectangle 9">
            <a:extLst>
              <a:ext uri="{FF2B5EF4-FFF2-40B4-BE49-F238E27FC236}">
                <a16:creationId xmlns:a16="http://schemas.microsoft.com/office/drawing/2014/main" id="{5319299D-3040-C448-9D9C-5BE10E9E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622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83" name="Rectangle 10">
            <a:extLst>
              <a:ext uri="{FF2B5EF4-FFF2-40B4-BE49-F238E27FC236}">
                <a16:creationId xmlns:a16="http://schemas.microsoft.com/office/drawing/2014/main" id="{81FF81EE-BC48-B84E-9B12-7AE53BA4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622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84" name="Text Box 11">
            <a:extLst>
              <a:ext uri="{FF2B5EF4-FFF2-40B4-BE49-F238E27FC236}">
                <a16:creationId xmlns:a16="http://schemas.microsoft.com/office/drawing/2014/main" id="{9BAC9EEF-E7E1-F745-9E6C-C1368E1A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246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79885" name="Text Box 12">
            <a:extLst>
              <a:ext uri="{FF2B5EF4-FFF2-40B4-BE49-F238E27FC236}">
                <a16:creationId xmlns:a16="http://schemas.microsoft.com/office/drawing/2014/main" id="{CDD9686E-3719-AF48-9AAA-A068DB87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546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79886" name="Line 13">
            <a:extLst>
              <a:ext uri="{FF2B5EF4-FFF2-40B4-BE49-F238E27FC236}">
                <a16:creationId xmlns:a16="http://schemas.microsoft.com/office/drawing/2014/main" id="{A7D2D783-5548-CE4F-902F-1D605C73F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232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4">
            <a:extLst>
              <a:ext uri="{FF2B5EF4-FFF2-40B4-BE49-F238E27FC236}">
                <a16:creationId xmlns:a16="http://schemas.microsoft.com/office/drawing/2014/main" id="{5833B81E-857C-054E-BDD5-7D19BD833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5">
            <a:extLst>
              <a:ext uri="{FF2B5EF4-FFF2-40B4-BE49-F238E27FC236}">
                <a16:creationId xmlns:a16="http://schemas.microsoft.com/office/drawing/2014/main" id="{7EC8D19D-3687-A640-BD95-CDAE49030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6">
            <a:extLst>
              <a:ext uri="{FF2B5EF4-FFF2-40B4-BE49-F238E27FC236}">
                <a16:creationId xmlns:a16="http://schemas.microsoft.com/office/drawing/2014/main" id="{7EE379DF-A0EE-7640-915C-3DEE0929B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927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7">
            <a:extLst>
              <a:ext uri="{FF2B5EF4-FFF2-40B4-BE49-F238E27FC236}">
                <a16:creationId xmlns:a16="http://schemas.microsoft.com/office/drawing/2014/main" id="{3D88F321-CDE6-1040-815E-C38BB3A7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641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91" name="Rectangle 18">
            <a:extLst>
              <a:ext uri="{FF2B5EF4-FFF2-40B4-BE49-F238E27FC236}">
                <a16:creationId xmlns:a16="http://schemas.microsoft.com/office/drawing/2014/main" id="{6A946A5E-A822-694F-BA12-C9FC1D72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622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92" name="Rectangle 19">
            <a:extLst>
              <a:ext uri="{FF2B5EF4-FFF2-40B4-BE49-F238E27FC236}">
                <a16:creationId xmlns:a16="http://schemas.microsoft.com/office/drawing/2014/main" id="{5A6DEF66-EAC8-E34A-9FE7-8A141BBD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622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79893" name="Text Box 20">
            <a:extLst>
              <a:ext uri="{FF2B5EF4-FFF2-40B4-BE49-F238E27FC236}">
                <a16:creationId xmlns:a16="http://schemas.microsoft.com/office/drawing/2014/main" id="{62358671-07E2-1743-BE5B-5F40D23D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4232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</a:t>
            </a:r>
          </a:p>
        </p:txBody>
      </p:sp>
      <p:sp>
        <p:nvSpPr>
          <p:cNvPr id="79894" name="Text Box 21">
            <a:extLst>
              <a:ext uri="{FF2B5EF4-FFF2-40B4-BE49-F238E27FC236}">
                <a16:creationId xmlns:a16="http://schemas.microsoft.com/office/drawing/2014/main" id="{468B7746-2EE0-574F-A60E-3CD360F3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546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79895" name="AutoShape 22">
            <a:extLst>
              <a:ext uri="{FF2B5EF4-FFF2-40B4-BE49-F238E27FC236}">
                <a16:creationId xmlns:a16="http://schemas.microsoft.com/office/drawing/2014/main" id="{C3A5A677-7266-0E4E-8E09-039F060E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537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79896" name="AutoShape 23">
            <a:extLst>
              <a:ext uri="{FF2B5EF4-FFF2-40B4-BE49-F238E27FC236}">
                <a16:creationId xmlns:a16="http://schemas.microsoft.com/office/drawing/2014/main" id="{D6A2588A-D3F1-F545-908B-EB5AA806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537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79897" name="AutoShape 25">
            <a:extLst>
              <a:ext uri="{FF2B5EF4-FFF2-40B4-BE49-F238E27FC236}">
                <a16:creationId xmlns:a16="http://schemas.microsoft.com/office/drawing/2014/main" id="{389ECB3C-A176-684C-A5F7-E47A0D26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537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79898" name="Line 26">
            <a:extLst>
              <a:ext uri="{FF2B5EF4-FFF2-40B4-BE49-F238E27FC236}">
                <a16:creationId xmlns:a16="http://schemas.microsoft.com/office/drawing/2014/main" id="{B45AEEDF-B07E-5E4E-B205-BBEC1296B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232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8">
            <a:extLst>
              <a:ext uri="{FF2B5EF4-FFF2-40B4-BE49-F238E27FC236}">
                <a16:creationId xmlns:a16="http://schemas.microsoft.com/office/drawing/2014/main" id="{8DCA0810-22A0-D644-9D24-7F9E6DEC3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7275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Text Box 29">
            <a:extLst>
              <a:ext uri="{FF2B5EF4-FFF2-40B4-BE49-F238E27FC236}">
                <a16:creationId xmlns:a16="http://schemas.microsoft.com/office/drawing/2014/main" id="{5C217CDA-D914-4948-89FA-D2B1B38C3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689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79901" name="Text Box 30">
            <a:extLst>
              <a:ext uri="{FF2B5EF4-FFF2-40B4-BE49-F238E27FC236}">
                <a16:creationId xmlns:a16="http://schemas.microsoft.com/office/drawing/2014/main" id="{E50FB7CA-8217-FF40-948D-AB5B1BD5A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689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79902" name="Text Box 31">
            <a:extLst>
              <a:ext uri="{FF2B5EF4-FFF2-40B4-BE49-F238E27FC236}">
                <a16:creationId xmlns:a16="http://schemas.microsoft.com/office/drawing/2014/main" id="{7FFCDDA6-770C-EF45-877C-5CEAC06C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221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1.2.3.4</a:t>
            </a:r>
          </a:p>
        </p:txBody>
      </p:sp>
      <p:sp>
        <p:nvSpPr>
          <p:cNvPr id="79903" name="Text Box 32">
            <a:extLst>
              <a:ext uri="{FF2B5EF4-FFF2-40B4-BE49-F238E27FC236}">
                <a16:creationId xmlns:a16="http://schemas.microsoft.com/office/drawing/2014/main" id="{4832055C-1DEF-034D-8D55-3BDECB21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221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1.2.3.7</a:t>
            </a:r>
          </a:p>
        </p:txBody>
      </p:sp>
      <p:sp>
        <p:nvSpPr>
          <p:cNvPr id="79904" name="Text Box 33">
            <a:extLst>
              <a:ext uri="{FF2B5EF4-FFF2-40B4-BE49-F238E27FC236}">
                <a16:creationId xmlns:a16="http://schemas.microsoft.com/office/drawing/2014/main" id="{23D27464-652F-9140-885A-9B24DB8E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221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1.2.3.156</a:t>
            </a:r>
          </a:p>
        </p:txBody>
      </p:sp>
      <p:sp>
        <p:nvSpPr>
          <p:cNvPr id="79905" name="Text Box 34">
            <a:extLst>
              <a:ext uri="{FF2B5EF4-FFF2-40B4-BE49-F238E27FC236}">
                <a16:creationId xmlns:a16="http://schemas.microsoft.com/office/drawing/2014/main" id="{EE20289F-0C36-9943-85B3-CBB60D6E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221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5.6.7.8</a:t>
            </a:r>
          </a:p>
        </p:txBody>
      </p:sp>
      <p:sp>
        <p:nvSpPr>
          <p:cNvPr id="79906" name="Text Box 35">
            <a:extLst>
              <a:ext uri="{FF2B5EF4-FFF2-40B4-BE49-F238E27FC236}">
                <a16:creationId xmlns:a16="http://schemas.microsoft.com/office/drawing/2014/main" id="{A358ED93-4D77-3D46-B446-43B2BD9F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221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5.6.7.9</a:t>
            </a:r>
          </a:p>
        </p:txBody>
      </p:sp>
      <p:sp>
        <p:nvSpPr>
          <p:cNvPr id="79907" name="Text Box 36">
            <a:extLst>
              <a:ext uri="{FF2B5EF4-FFF2-40B4-BE49-F238E27FC236}">
                <a16:creationId xmlns:a16="http://schemas.microsoft.com/office/drawing/2014/main" id="{7B37406E-7072-E445-A1FC-31A804BA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3221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5.6.7.212</a:t>
            </a:r>
          </a:p>
        </p:txBody>
      </p:sp>
      <p:sp>
        <p:nvSpPr>
          <p:cNvPr id="80931" name="Line 62">
            <a:extLst>
              <a:ext uri="{FF2B5EF4-FFF2-40B4-BE49-F238E27FC236}">
                <a16:creationId xmlns:a16="http://schemas.microsoft.com/office/drawing/2014/main" id="{F668F1EF-D657-B842-BEC7-8CC0718E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221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Line 63">
            <a:extLst>
              <a:ext uri="{FF2B5EF4-FFF2-40B4-BE49-F238E27FC236}">
                <a16:creationId xmlns:a16="http://schemas.microsoft.com/office/drawing/2014/main" id="{E9D2EE7E-7B30-A14D-AC89-2F0E31076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7575"/>
            <a:ext cx="129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Text Box 64">
            <a:extLst>
              <a:ext uri="{FF2B5EF4-FFF2-40B4-BE49-F238E27FC236}">
                <a16:creationId xmlns:a16="http://schemas.microsoft.com/office/drawing/2014/main" id="{B9A9F0F6-E262-7843-9562-243F2CC4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300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</a:rPr>
              <a:t>1.2.3.0/24</a:t>
            </a:r>
          </a:p>
        </p:txBody>
      </p:sp>
      <p:sp>
        <p:nvSpPr>
          <p:cNvPr id="79911" name="Text Box 65">
            <a:extLst>
              <a:ext uri="{FF2B5EF4-FFF2-40B4-BE49-F238E27FC236}">
                <a16:creationId xmlns:a16="http://schemas.microsoft.com/office/drawing/2014/main" id="{01491109-67D3-494E-A1E6-4868A78F9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861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5.6.7.0/24</a:t>
            </a:r>
          </a:p>
        </p:txBody>
      </p:sp>
      <p:sp>
        <p:nvSpPr>
          <p:cNvPr id="79912" name="AutoShape 66">
            <a:extLst>
              <a:ext uri="{FF2B5EF4-FFF2-40B4-BE49-F238E27FC236}">
                <a16:creationId xmlns:a16="http://schemas.microsoft.com/office/drawing/2014/main" id="{CC0F5DB7-9403-A448-B743-3E5CBFC2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937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79913" name="Rectangle 67">
            <a:extLst>
              <a:ext uri="{FF2B5EF4-FFF2-40B4-BE49-F238E27FC236}">
                <a16:creationId xmlns:a16="http://schemas.microsoft.com/office/drawing/2014/main" id="{3C238B3B-7C10-FC46-A40F-1F95AA82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5168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79914" name="Line 68">
            <a:extLst>
              <a:ext uri="{FF2B5EF4-FFF2-40B4-BE49-F238E27FC236}">
                <a16:creationId xmlns:a16="http://schemas.microsoft.com/office/drawing/2014/main" id="{AF1045F0-FB7E-CC4B-94B9-67CB203B0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5168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Line 69">
            <a:extLst>
              <a:ext uri="{FF2B5EF4-FFF2-40B4-BE49-F238E27FC236}">
                <a16:creationId xmlns:a16="http://schemas.microsoft.com/office/drawing/2014/main" id="{2BBCA683-E656-3F42-AD70-AB6ADF402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783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Text Box 70">
            <a:extLst>
              <a:ext uri="{FF2B5EF4-FFF2-40B4-BE49-F238E27FC236}">
                <a16:creationId xmlns:a16="http://schemas.microsoft.com/office/drawing/2014/main" id="{1BEE1ADE-64B2-FB48-8B01-00939A1C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308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80940" name="Line 71">
            <a:extLst>
              <a:ext uri="{FF2B5EF4-FFF2-40B4-BE49-F238E27FC236}">
                <a16:creationId xmlns:a16="http://schemas.microsoft.com/office/drawing/2014/main" id="{D63B72B4-F622-B14A-AC3F-279D874E21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789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2">
            <a:extLst>
              <a:ext uri="{FF2B5EF4-FFF2-40B4-BE49-F238E27FC236}">
                <a16:creationId xmlns:a16="http://schemas.microsoft.com/office/drawing/2014/main" id="{5686186D-CA4D-FC4F-810F-E0FF3AABD371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5246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AAE090CB-CC3C-3447-B7FA-B99C1DD4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79923" name="Rectangle 74">
              <a:extLst>
                <a:ext uri="{FF2B5EF4-FFF2-40B4-BE49-F238E27FC236}">
                  <a16:creationId xmlns:a16="http://schemas.microsoft.com/office/drawing/2014/main" id="{B3962695-F06E-CE41-9034-A7063D756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80942" name="Line 75">
            <a:extLst>
              <a:ext uri="{FF2B5EF4-FFF2-40B4-BE49-F238E27FC236}">
                <a16:creationId xmlns:a16="http://schemas.microsoft.com/office/drawing/2014/main" id="{C50DD73B-ACF4-C14A-AFE0-369CBBE78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72757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AutoShape 76">
            <a:extLst>
              <a:ext uri="{FF2B5EF4-FFF2-40B4-BE49-F238E27FC236}">
                <a16:creationId xmlns:a16="http://schemas.microsoft.com/office/drawing/2014/main" id="{682DE9F4-D084-C744-AB11-34DF493C5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5207000"/>
            <a:ext cx="422275" cy="4222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Slide Number Placeholder 3">
            <a:extLst>
              <a:ext uri="{FF2B5EF4-FFF2-40B4-BE49-F238E27FC236}">
                <a16:creationId xmlns:a16="http://schemas.microsoft.com/office/drawing/2014/main" id="{9C15227E-3912-A646-A2D7-692106C7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8A7CB5-AEDC-5147-8EA9-41BEAC016D7D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3FC7A43A-219D-9E4E-95DA-07FBC99C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2F9C9D3-0F27-484F-A8CB-1F8057709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20025AB7-B281-7945-989D-709A970B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76588"/>
            <a:ext cx="8305800" cy="2919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Courier New" pitchFamily="1" charset="0"/>
              <a:ea typeface="+mn-ea"/>
            </a:endParaRPr>
          </a:p>
        </p:txBody>
      </p:sp>
      <p:sp>
        <p:nvSpPr>
          <p:cNvPr id="81924" name="Text Box 5">
            <a:extLst>
              <a:ext uri="{FF2B5EF4-FFF2-40B4-BE49-F238E27FC236}">
                <a16:creationId xmlns:a16="http://schemas.microsoft.com/office/drawing/2014/main" id="{FED6B712-C4AF-2F4D-918F-CB833D67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528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201.10.0.0/21</a:t>
            </a:r>
          </a:p>
        </p:txBody>
      </p:sp>
      <p:sp>
        <p:nvSpPr>
          <p:cNvPr id="81925" name="Text Box 6">
            <a:extLst>
              <a:ext uri="{FF2B5EF4-FFF2-40B4-BE49-F238E27FC236}">
                <a16:creationId xmlns:a16="http://schemas.microsoft.com/office/drawing/2014/main" id="{539C538F-D2AE-B246-ACD9-81B0AAA9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710238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201.10.0.0/22</a:t>
            </a:r>
          </a:p>
        </p:txBody>
      </p:sp>
      <p:sp>
        <p:nvSpPr>
          <p:cNvPr id="81926" name="Text Box 7">
            <a:extLst>
              <a:ext uri="{FF2B5EF4-FFF2-40B4-BE49-F238E27FC236}">
                <a16:creationId xmlns:a16="http://schemas.microsoft.com/office/drawing/2014/main" id="{D8F7186B-3BB7-D04B-87BA-EDFA0CA9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715000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201.10.4.0/24</a:t>
            </a:r>
          </a:p>
        </p:txBody>
      </p:sp>
      <p:sp>
        <p:nvSpPr>
          <p:cNvPr id="81927" name="Text Box 8">
            <a:extLst>
              <a:ext uri="{FF2B5EF4-FFF2-40B4-BE49-F238E27FC236}">
                <a16:creationId xmlns:a16="http://schemas.microsoft.com/office/drawing/2014/main" id="{93F3A5DD-601C-6F4B-8165-64022A6E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726113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201.10.5.0/24</a:t>
            </a:r>
          </a:p>
        </p:txBody>
      </p:sp>
      <p:sp>
        <p:nvSpPr>
          <p:cNvPr id="81928" name="Text Box 9">
            <a:extLst>
              <a:ext uri="{FF2B5EF4-FFF2-40B4-BE49-F238E27FC236}">
                <a16:creationId xmlns:a16="http://schemas.microsoft.com/office/drawing/2014/main" id="{96CC6DE7-3A27-BA4A-A7F0-21F272D8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7023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201.10.6.0/23</a:t>
            </a:r>
          </a:p>
        </p:txBody>
      </p:sp>
      <p:sp>
        <p:nvSpPr>
          <p:cNvPr id="81929" name="Oval 10">
            <a:extLst>
              <a:ext uri="{FF2B5EF4-FFF2-40B4-BE49-F238E27FC236}">
                <a16:creationId xmlns:a16="http://schemas.microsoft.com/office/drawing/2014/main" id="{EC1859E7-A13E-B444-9475-231F3925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848100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Provider 1</a:t>
            </a:r>
          </a:p>
        </p:txBody>
      </p:sp>
      <p:sp>
        <p:nvSpPr>
          <p:cNvPr id="81930" name="Oval 11">
            <a:extLst>
              <a:ext uri="{FF2B5EF4-FFF2-40B4-BE49-F238E27FC236}">
                <a16:creationId xmlns:a16="http://schemas.microsoft.com/office/drawing/2014/main" id="{08FB54D4-F374-E340-8B3F-0081C911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95900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1931" name="Oval 12">
            <a:extLst>
              <a:ext uri="{FF2B5EF4-FFF2-40B4-BE49-F238E27FC236}">
                <a16:creationId xmlns:a16="http://schemas.microsoft.com/office/drawing/2014/main" id="{FCF50A48-2742-4A48-970C-C5AD0C44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95900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1932" name="Oval 13">
            <a:extLst>
              <a:ext uri="{FF2B5EF4-FFF2-40B4-BE49-F238E27FC236}">
                <a16:creationId xmlns:a16="http://schemas.microsoft.com/office/drawing/2014/main" id="{05B86452-E895-C047-B83A-767BE3591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95900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1933" name="Oval 14">
            <a:extLst>
              <a:ext uri="{FF2B5EF4-FFF2-40B4-BE49-F238E27FC236}">
                <a16:creationId xmlns:a16="http://schemas.microsoft.com/office/drawing/2014/main" id="{B15407FF-8B50-8D4D-8AC3-A5EB6CA9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95900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81934" name="AutoShape 15">
            <a:extLst>
              <a:ext uri="{FF2B5EF4-FFF2-40B4-BE49-F238E27FC236}">
                <a16:creationId xmlns:a16="http://schemas.microsoft.com/office/drawing/2014/main" id="{D7320BB7-FBBC-C844-B131-26078D661766}"/>
              </a:ext>
            </a:extLst>
          </p:cNvPr>
          <p:cNvCxnSpPr>
            <a:cxnSpLocks noChangeShapeType="1"/>
            <a:stCxn id="81929" idx="2"/>
            <a:endCxn id="81931" idx="0"/>
          </p:cNvCxnSpPr>
          <p:nvPr/>
        </p:nvCxnSpPr>
        <p:spPr bwMode="auto">
          <a:xfrm rot="10800000" flipV="1">
            <a:off x="1562100" y="4152900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5" name="AutoShape 16">
            <a:extLst>
              <a:ext uri="{FF2B5EF4-FFF2-40B4-BE49-F238E27FC236}">
                <a16:creationId xmlns:a16="http://schemas.microsoft.com/office/drawing/2014/main" id="{250E0B59-E780-BF41-AE92-3F6C739BCAE6}"/>
              </a:ext>
            </a:extLst>
          </p:cNvPr>
          <p:cNvCxnSpPr>
            <a:cxnSpLocks noChangeShapeType="1"/>
            <a:stCxn id="81929" idx="4"/>
          </p:cNvCxnSpPr>
          <p:nvPr/>
        </p:nvCxnSpPr>
        <p:spPr bwMode="auto">
          <a:xfrm rot="5400000">
            <a:off x="2715418" y="4558507"/>
            <a:ext cx="849313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6" name="AutoShape 17">
            <a:extLst>
              <a:ext uri="{FF2B5EF4-FFF2-40B4-BE49-F238E27FC236}">
                <a16:creationId xmlns:a16="http://schemas.microsoft.com/office/drawing/2014/main" id="{938CC98B-E7F3-2E42-97C6-C1A67FC90553}"/>
              </a:ext>
            </a:extLst>
          </p:cNvPr>
          <p:cNvCxnSpPr>
            <a:cxnSpLocks noChangeShapeType="1"/>
            <a:stCxn id="81929" idx="6"/>
          </p:cNvCxnSpPr>
          <p:nvPr/>
        </p:nvCxnSpPr>
        <p:spPr bwMode="auto">
          <a:xfrm>
            <a:off x="4568825" y="4152900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7" name="AutoShape 18">
            <a:extLst>
              <a:ext uri="{FF2B5EF4-FFF2-40B4-BE49-F238E27FC236}">
                <a16:creationId xmlns:a16="http://schemas.microsoft.com/office/drawing/2014/main" id="{574F8452-5DFE-474C-9A46-990AE14FA4E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501356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AutoShape 19">
            <a:extLst>
              <a:ext uri="{FF2B5EF4-FFF2-40B4-BE49-F238E27FC236}">
                <a16:creationId xmlns:a16="http://schemas.microsoft.com/office/drawing/2014/main" id="{B87C310D-3DBE-0E4C-8571-58FC5BEB3682}"/>
              </a:ext>
            </a:extLst>
          </p:cNvPr>
          <p:cNvCxnSpPr>
            <a:cxnSpLocks noChangeShapeType="1"/>
            <a:endCxn id="81933" idx="0"/>
          </p:cNvCxnSpPr>
          <p:nvPr/>
        </p:nvCxnSpPr>
        <p:spPr bwMode="auto">
          <a:xfrm rot="5400000">
            <a:off x="5311775" y="4514850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9" name="Line 20">
            <a:extLst>
              <a:ext uri="{FF2B5EF4-FFF2-40B4-BE49-F238E27FC236}">
                <a16:creationId xmlns:a16="http://schemas.microsoft.com/office/drawing/2014/main" id="{13DD627E-C839-CE46-B780-42167B0D49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238500"/>
            <a:ext cx="0" cy="61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21">
            <a:extLst>
              <a:ext uri="{FF2B5EF4-FFF2-40B4-BE49-F238E27FC236}">
                <a16:creationId xmlns:a16="http://schemas.microsoft.com/office/drawing/2014/main" id="{30141AF6-934E-3C4A-812B-94CBBFCBD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238500"/>
            <a:ext cx="0" cy="61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6" name="Oval 22">
            <a:extLst>
              <a:ext uri="{FF2B5EF4-FFF2-40B4-BE49-F238E27FC236}">
                <a16:creationId xmlns:a16="http://schemas.microsoft.com/office/drawing/2014/main" id="{989E44E1-C90F-7D48-8E37-33781964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848100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Provider 2</a:t>
            </a:r>
          </a:p>
        </p:txBody>
      </p:sp>
      <p:sp>
        <p:nvSpPr>
          <p:cNvPr id="81942" name="Slide Number Placeholder 3">
            <a:extLst>
              <a:ext uri="{FF2B5EF4-FFF2-40B4-BE49-F238E27FC236}">
                <a16:creationId xmlns:a16="http://schemas.microsoft.com/office/drawing/2014/main" id="{348AB6FB-8628-9E47-90BD-D1AC9DA2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62F260-6F52-3E44-8BD0-04F1E3564B6C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99E6F082-B36C-6E42-85F9-F67AEC61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0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201.10.6.0/23</a:t>
            </a:r>
          </a:p>
        </p:txBody>
      </p:sp>
    </p:spTree>
    <p:extLst>
      <p:ext uri="{BB962C8B-B14F-4D97-AF65-F5344CB8AC3E}">
        <p14:creationId xmlns:p14="http://schemas.microsoft.com/office/powerpoint/2010/main" val="3522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66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530EBEA8-DB90-004C-B68E-288FC887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B8364FA8-6BEE-8D49-BC2D-3DAB22FE8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3971" name="Text Box 4">
            <a:extLst>
              <a:ext uri="{FF2B5EF4-FFF2-40B4-BE49-F238E27FC236}">
                <a16:creationId xmlns:a16="http://schemas.microsoft.com/office/drawing/2014/main" id="{91AE26CE-04AC-6640-90F3-73741053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ahoma" panose="020B0604030504040204" pitchFamily="34" charset="0"/>
              </a:rPr>
              <a:t>4.0.0.0/8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ahoma" panose="020B0604030504040204" pitchFamily="34" charset="0"/>
              </a:rPr>
              <a:t>4.83.128.0/17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ahoma" panose="020B0604030504040204" pitchFamily="34" charset="0"/>
              </a:rPr>
              <a:t>201.10.0.0/21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66FF"/>
                </a:solidFill>
                <a:latin typeface="Tahoma" panose="020B0604030504040204" pitchFamily="34" charset="0"/>
              </a:rPr>
              <a:t>201.10.6.0/23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ahoma" panose="020B0604030504040204" pitchFamily="34" charset="0"/>
              </a:rPr>
              <a:t>126.255.103.0/24</a:t>
            </a:r>
          </a:p>
        </p:txBody>
      </p:sp>
      <p:sp>
        <p:nvSpPr>
          <p:cNvPr id="83972" name="Line 5">
            <a:extLst>
              <a:ext uri="{FF2B5EF4-FFF2-40B4-BE49-F238E27FC236}">
                <a16:creationId xmlns:a16="http://schemas.microsoft.com/office/drawing/2014/main" id="{0AD51955-48EE-7243-8845-6485971A0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Text Box 6">
            <a:extLst>
              <a:ext uri="{FF2B5EF4-FFF2-40B4-BE49-F238E27FC236}">
                <a16:creationId xmlns:a16="http://schemas.microsoft.com/office/drawing/2014/main" id="{2D4F0CDA-FCEB-4F41-8D27-761940064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66FF"/>
                </a:solidFill>
                <a:latin typeface="Tahoma" panose="020B0604030504040204" pitchFamily="34" charset="0"/>
              </a:rPr>
              <a:t>201.10.6.17</a:t>
            </a:r>
          </a:p>
        </p:txBody>
      </p:sp>
      <p:sp>
        <p:nvSpPr>
          <p:cNvPr id="83974" name="Text Box 7">
            <a:extLst>
              <a:ext uri="{FF2B5EF4-FFF2-40B4-BE49-F238E27FC236}">
                <a16:creationId xmlns:a16="http://schemas.microsoft.com/office/drawing/2014/main" id="{7EC7930E-2158-AC4E-A2C7-E625F9E49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ahoma" panose="020B0604030504040204" pitchFamily="34" charset="0"/>
              </a:rPr>
              <a:t>destination</a:t>
            </a:r>
          </a:p>
        </p:txBody>
      </p:sp>
      <p:sp>
        <p:nvSpPr>
          <p:cNvPr id="83975" name="Text Box 8">
            <a:extLst>
              <a:ext uri="{FF2B5EF4-FFF2-40B4-BE49-F238E27FC236}">
                <a16:creationId xmlns:a16="http://schemas.microsoft.com/office/drawing/2014/main" id="{A386D6D7-51EF-2E4A-8A47-CF0F20B5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ahoma" panose="020B0604030504040204" pitchFamily="34" charset="0"/>
              </a:rPr>
              <a:t>forwarding table</a:t>
            </a:r>
          </a:p>
        </p:txBody>
      </p:sp>
      <p:sp>
        <p:nvSpPr>
          <p:cNvPr id="83976" name="Line 9">
            <a:extLst>
              <a:ext uri="{FF2B5EF4-FFF2-40B4-BE49-F238E27FC236}">
                <a16:creationId xmlns:a16="http://schemas.microsoft.com/office/drawing/2014/main" id="{AE85A43D-C582-4548-95C0-0A71A540B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Rectangle 10">
            <a:extLst>
              <a:ext uri="{FF2B5EF4-FFF2-40B4-BE49-F238E27FC236}">
                <a16:creationId xmlns:a16="http://schemas.microsoft.com/office/drawing/2014/main" id="{5ABC8525-3339-3C4E-A26F-13E50E27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66FF"/>
                </a:solidFill>
                <a:latin typeface="Tahoma" panose="020B0604030504040204" pitchFamily="34" charset="0"/>
              </a:rPr>
              <a:t>Serial0/0.1</a:t>
            </a:r>
          </a:p>
        </p:txBody>
      </p:sp>
      <p:sp>
        <p:nvSpPr>
          <p:cNvPr id="83978" name="Text Box 11">
            <a:extLst>
              <a:ext uri="{FF2B5EF4-FFF2-40B4-BE49-F238E27FC236}">
                <a16:creationId xmlns:a16="http://schemas.microsoft.com/office/drawing/2014/main" id="{428F8985-E9E5-EB43-B440-20257301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Tahoma" panose="020B0604030504040204" pitchFamily="34" charset="0"/>
              </a:rPr>
              <a:t>outgoing link</a:t>
            </a:r>
          </a:p>
        </p:txBody>
      </p:sp>
      <p:sp>
        <p:nvSpPr>
          <p:cNvPr id="83979" name="Slide Number Placeholder 3">
            <a:extLst>
              <a:ext uri="{FF2B5EF4-FFF2-40B4-BE49-F238E27FC236}">
                <a16:creationId xmlns:a16="http://schemas.microsoft.com/office/drawing/2014/main" id="{87EEC2AA-6040-4940-8D3C-7F07F648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EDED8-4D97-C24B-8347-88883767439C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ADA6470D-B4FB-EB42-BB0C-19D28FB8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a Forwarding Table</a:t>
            </a:r>
          </a:p>
        </p:txBody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91AE0F58-59C9-F94D-9552-8DA9E4E43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Entries can be statically configured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E.g., “map 12.34.158.0/24 to Serial0/0.1”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But, this doesn’t adapt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 failures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 new equipment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To the need to balance load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That is where the </a:t>
            </a:r>
            <a:r>
              <a:rPr lang="en-US" altLang="en-US" i="1">
                <a:ea typeface="ＭＳ Ｐゴシック" panose="020B0600070205080204" pitchFamily="34" charset="-128"/>
              </a:rPr>
              <a:t>control plane </a:t>
            </a:r>
            <a:r>
              <a:rPr lang="en-US" altLang="en-US">
                <a:ea typeface="ＭＳ Ｐゴシック" panose="020B0600070205080204" pitchFamily="34" charset="-128"/>
              </a:rPr>
              <a:t>comes 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Routing protocols</a:t>
            </a: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D20A28C8-86FE-A146-9D4B-4E21E9E7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1BCEE-6B73-2748-89E5-43BD657DF283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>
            <a:extLst>
              <a:ext uri="{FF2B5EF4-FFF2-40B4-BE49-F238E27FC236}">
                <a16:creationId xmlns:a16="http://schemas.microsoft.com/office/drawing/2014/main" id="{481E5322-7881-F543-A647-537DE2B4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3049"/>
            <a:ext cx="77724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Best-Effort Global Packet Delivery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10D89A41-7236-DE40-BA50-8CF19FED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5F2C2D-4977-D542-9829-2DC6584A4DE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8435AC17-C47E-FC43-B1A4-D368910BD0F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371600"/>
          <a:ext cx="8382000" cy="5008563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Time-scale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Packet (ns)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Event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(10 ms to sec)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Human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(min to hours)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Forwarding, buffering, filtering, scheduling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Routing, signaling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Analysis, configuration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Line-card hardware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Router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Humans or scripts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092" name="Title 1">
            <a:extLst>
              <a:ext uri="{FF2B5EF4-FFF2-40B4-BE49-F238E27FC236}">
                <a16:creationId xmlns:a16="http://schemas.microsoft.com/office/drawing/2014/main" id="{3A6F672F-56AF-A244-A2D5-3DBBB267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0"/>
            <a:ext cx="7620000" cy="1143000"/>
          </a:xfrm>
        </p:spPr>
        <p:txBody>
          <a:bodyPr/>
          <a:lstStyle/>
          <a:p>
            <a:r>
              <a:rPr lang="en-US" altLang="en-US" sz="3500">
                <a:ea typeface="ＭＳ Ｐゴシック" panose="020B0600070205080204" pitchFamily="34" charset="-128"/>
              </a:rPr>
              <a:t>Data, Control, &amp; Management Planes</a:t>
            </a:r>
          </a:p>
        </p:txBody>
      </p:sp>
      <p:sp>
        <p:nvSpPr>
          <p:cNvPr id="88093" name="Slide Number Placeholder 3">
            <a:extLst>
              <a:ext uri="{FF2B5EF4-FFF2-40B4-BE49-F238E27FC236}">
                <a16:creationId xmlns:a16="http://schemas.microsoft.com/office/drawing/2014/main" id="{359096F6-C6F8-194C-81F8-8AFFAB026C32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22A3C17-BA96-944B-AD7B-7D7947E3768C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88094" name="Group 6">
            <a:extLst>
              <a:ext uri="{FF2B5EF4-FFF2-40B4-BE49-F238E27FC236}">
                <a16:creationId xmlns:a16="http://schemas.microsoft.com/office/drawing/2014/main" id="{016AD202-4F88-184C-8367-0F4FACB370E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57200"/>
            <a:ext cx="2209800" cy="1295400"/>
            <a:chOff x="342900" y="1385888"/>
            <a:chExt cx="8429625" cy="5072062"/>
          </a:xfrm>
        </p:grpSpPr>
        <p:sp>
          <p:nvSpPr>
            <p:cNvPr id="88095" name="Rectangle 30">
              <a:extLst>
                <a:ext uri="{FF2B5EF4-FFF2-40B4-BE49-F238E27FC236}">
                  <a16:creationId xmlns:a16="http://schemas.microsoft.com/office/drawing/2014/main" id="{775737ED-A291-BE4E-8023-D8C66EF69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1385888"/>
              <a:ext cx="6900863" cy="5072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096" name="Rectangle 3">
              <a:extLst>
                <a:ext uri="{FF2B5EF4-FFF2-40B4-BE49-F238E27FC236}">
                  <a16:creationId xmlns:a16="http://schemas.microsoft.com/office/drawing/2014/main" id="{CEF596FE-5A7E-044A-BC1E-D5D8136C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3257550"/>
              <a:ext cx="2085975" cy="29146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cs typeface="Calibri" panose="020F0502020204030204" pitchFamily="34" charset="0"/>
                </a:rPr>
                <a:t>Switching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cs typeface="Calibri" panose="020F0502020204030204" pitchFamily="34" charset="0"/>
                </a:rPr>
                <a:t>Fabric</a:t>
              </a:r>
            </a:p>
          </p:txBody>
        </p:sp>
        <p:sp>
          <p:nvSpPr>
            <p:cNvPr id="88097" name="Rectangle 4">
              <a:extLst>
                <a:ext uri="{FF2B5EF4-FFF2-40B4-BE49-F238E27FC236}">
                  <a16:creationId xmlns:a16="http://schemas.microsoft.com/office/drawing/2014/main" id="{6B8F9649-8448-114A-96F9-188646C40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713" y="1614488"/>
              <a:ext cx="2085975" cy="130016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cs typeface="Calibri" panose="020F0502020204030204" pitchFamily="34" charset="0"/>
                </a:rPr>
                <a:t>Processor</a:t>
              </a:r>
            </a:p>
          </p:txBody>
        </p:sp>
        <p:sp>
          <p:nvSpPr>
            <p:cNvPr id="88098" name="Rectangle 5">
              <a:extLst>
                <a:ext uri="{FF2B5EF4-FFF2-40B4-BE49-F238E27FC236}">
                  <a16:creationId xmlns:a16="http://schemas.microsoft.com/office/drawing/2014/main" id="{3F30497C-E231-1549-B1EB-169437B4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14650"/>
              <a:ext cx="328612" cy="3429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FFE0912-F11E-1B4D-A5C5-EFA414F1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22" y="3474384"/>
              <a:ext cx="1532110" cy="540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00" name="Rectangle 7">
              <a:extLst>
                <a:ext uri="{FF2B5EF4-FFF2-40B4-BE49-F238E27FC236}">
                  <a16:creationId xmlns:a16="http://schemas.microsoft.com/office/drawing/2014/main" id="{599329FB-0A09-FA48-8D4B-64E62D8F1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538" y="3614738"/>
              <a:ext cx="357187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01" name="Line 9">
              <a:extLst>
                <a:ext uri="{FF2B5EF4-FFF2-40B4-BE49-F238E27FC236}">
                  <a16:creationId xmlns:a16="http://schemas.microsoft.com/office/drawing/2014/main" id="{294266C7-303F-D544-A864-9E5A67901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00" y="3743325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5AB5D8A8-85A8-2245-A407-F8363849A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22" y="4450261"/>
              <a:ext cx="1526053" cy="546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03" name="Rectangle 11">
              <a:extLst>
                <a:ext uri="{FF2B5EF4-FFF2-40B4-BE49-F238E27FC236}">
                  <a16:creationId xmlns:a16="http://schemas.microsoft.com/office/drawing/2014/main" id="{E781B056-B91E-D946-A019-FAC3E3D70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75" y="4610100"/>
              <a:ext cx="357188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04" name="Line 13">
              <a:extLst>
                <a:ext uri="{FF2B5EF4-FFF2-40B4-BE49-F238E27FC236}">
                  <a16:creationId xmlns:a16="http://schemas.microsoft.com/office/drawing/2014/main" id="{68D2000F-B0C6-E84C-8AE5-5354D4CD5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425" y="4724400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73CBFE2F-845A-6946-8DC6-E1B0B8074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0" y="5450997"/>
              <a:ext cx="1532107" cy="540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06" name="Rectangle 15">
              <a:extLst>
                <a:ext uri="{FF2B5EF4-FFF2-40B4-BE49-F238E27FC236}">
                  <a16:creationId xmlns:a16="http://schemas.microsoft.com/office/drawing/2014/main" id="{01CCE879-B653-A443-BF11-BA09B50E7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00" y="5605463"/>
              <a:ext cx="357188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07" name="Line 17">
              <a:extLst>
                <a:ext uri="{FF2B5EF4-FFF2-40B4-BE49-F238E27FC236}">
                  <a16:creationId xmlns:a16="http://schemas.microsoft.com/office/drawing/2014/main" id="{677E444B-0855-5748-BB79-B6E48355C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50" y="5719763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9279A7-4A4B-D248-9CA1-D3815E7AD9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44485" y="3480602"/>
              <a:ext cx="1526053" cy="540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09" name="Rectangle 19">
              <a:extLst>
                <a:ext uri="{FF2B5EF4-FFF2-40B4-BE49-F238E27FC236}">
                  <a16:creationId xmlns:a16="http://schemas.microsoft.com/office/drawing/2014/main" id="{E5DA5AAA-2127-184C-89A8-731452A53A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86413" y="3638550"/>
              <a:ext cx="357187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10" name="Line 21">
              <a:extLst>
                <a:ext uri="{FF2B5EF4-FFF2-40B4-BE49-F238E27FC236}">
                  <a16:creationId xmlns:a16="http://schemas.microsoft.com/office/drawing/2014/main" id="{61958836-AB32-624E-AFDC-1D915DEA2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6650" y="3752850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DD9641-0FBE-F044-AD4A-77BC68F705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2650" y="4462692"/>
              <a:ext cx="1526053" cy="540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12" name="Rectangle 23">
              <a:extLst>
                <a:ext uri="{FF2B5EF4-FFF2-40B4-BE49-F238E27FC236}">
                  <a16:creationId xmlns:a16="http://schemas.microsoft.com/office/drawing/2014/main" id="{A3689EAC-A011-C043-81A4-B3BA054692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5463" y="4619625"/>
              <a:ext cx="357187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13" name="Line 25">
              <a:extLst>
                <a:ext uri="{FF2B5EF4-FFF2-40B4-BE49-F238E27FC236}">
                  <a16:creationId xmlns:a16="http://schemas.microsoft.com/office/drawing/2014/main" id="{3C019C74-CEFD-1346-9CCB-536D07D16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5" y="4733925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E7DF0AB2-BBA5-1443-B39D-C437823862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0538" y="5457214"/>
              <a:ext cx="1532110" cy="540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8115" name="Rectangle 27">
              <a:extLst>
                <a:ext uri="{FF2B5EF4-FFF2-40B4-BE49-F238E27FC236}">
                  <a16:creationId xmlns:a16="http://schemas.microsoft.com/office/drawing/2014/main" id="{414F5C77-8CA3-3249-BE48-333BA737C8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95938" y="5614988"/>
              <a:ext cx="357187" cy="228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8116" name="Line 29">
              <a:extLst>
                <a:ext uri="{FF2B5EF4-FFF2-40B4-BE49-F238E27FC236}">
                  <a16:creationId xmlns:a16="http://schemas.microsoft.com/office/drawing/2014/main" id="{2158C0F9-F5FA-3C4E-8B5B-08E33457B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5729288"/>
              <a:ext cx="12858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41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85B18313-CE3D-B94C-B445-23BC56DD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Q’s:  MAC vs. IP Addressing</a:t>
            </a:r>
          </a:p>
        </p:txBody>
      </p:sp>
      <p:sp>
        <p:nvSpPr>
          <p:cNvPr id="89090" name="Slide Number Placeholder 2">
            <a:extLst>
              <a:ext uri="{FF2B5EF4-FFF2-40B4-BE49-F238E27FC236}">
                <a16:creationId xmlns:a16="http://schemas.microsoft.com/office/drawing/2014/main" id="{C49E3D6D-80DB-4648-BF64-20FB8956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25A2D-AACB-AE4D-8F1F-40628A8D1D69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ED8A388-2EDC-0342-BB4A-1D1C56C1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79400" indent="-2794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279400" indent="-2794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Hierarchically allocated</a:t>
            </a:r>
            <a:endParaRPr lang="en-US" altLang="en-US" sz="28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Organized topologically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Forwarding via exact match on address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Automatically calculate forwarding by observing data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cs typeface="Calibri" panose="020F0502020204030204" pitchFamily="34" charset="0"/>
              </a:rPr>
              <a:t>		</a:t>
            </a: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Y) Ethernet switches  M) IP routers  C) Both  A) Neither 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Per connection state in the network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Per host state in the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  <a:endParaRPr lang="en-US" altLang="en-US" sz="2800" b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69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7264FEA6-2126-F243-BC9A-162B5042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Q’s:  MAC vs. IP Addressing</a:t>
            </a:r>
          </a:p>
        </p:txBody>
      </p:sp>
      <p:sp>
        <p:nvSpPr>
          <p:cNvPr id="90114" name="Slide Number Placeholder 2">
            <a:extLst>
              <a:ext uri="{FF2B5EF4-FFF2-40B4-BE49-F238E27FC236}">
                <a16:creationId xmlns:a16="http://schemas.microsoft.com/office/drawing/2014/main" id="{69CCADCF-9576-284C-887F-E66A1EAD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0219C-62FF-7A4F-B62C-88415DBB6458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F59A18-FB3E-5E44-B234-BE4089B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79400" indent="-2794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279400" indent="-2794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Hierarchically allocated</a:t>
            </a:r>
            <a:endParaRPr lang="en-US" altLang="en-US" sz="28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Organized topologically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Forwarding via exact match on address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Automatically calculate forwarding by observing data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cs typeface="Calibri" panose="020F0502020204030204" pitchFamily="34" charset="0"/>
              </a:rPr>
              <a:t>		</a:t>
            </a: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Y) Ethernet switches  M) IP routers  C) Both  A) Neither 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Per connection state in the network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cs typeface="Calibri" panose="020F0502020204030204" pitchFamily="34" charset="0"/>
              </a:rPr>
              <a:t>Per host state in the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  <a:cs typeface="Calibri" panose="020F0502020204030204" pitchFamily="34" charset="0"/>
              </a:rPr>
              <a:t>		Y) MAC		M) IP		C) Both		A) Neither</a:t>
            </a:r>
            <a:endParaRPr lang="en-US" altLang="en-US" sz="2800" b="0" dirty="0"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4F1E6-E6A0-DA40-B20E-5F5C50E66C44}"/>
              </a:ext>
            </a:extLst>
          </p:cNvPr>
          <p:cNvSpPr/>
          <p:nvPr/>
        </p:nvSpPr>
        <p:spPr>
          <a:xfrm>
            <a:off x="3962400" y="1447800"/>
            <a:ext cx="14478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89750-A306-2B42-8490-A6D72756AB7E}"/>
              </a:ext>
            </a:extLst>
          </p:cNvPr>
          <p:cNvSpPr/>
          <p:nvPr/>
        </p:nvSpPr>
        <p:spPr>
          <a:xfrm>
            <a:off x="2438400" y="2362200"/>
            <a:ext cx="14478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10193-45ED-5447-AB58-C3E5F04114CA}"/>
              </a:ext>
            </a:extLst>
          </p:cNvPr>
          <p:cNvSpPr/>
          <p:nvPr/>
        </p:nvSpPr>
        <p:spPr>
          <a:xfrm>
            <a:off x="838200" y="3332163"/>
            <a:ext cx="16002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A0832-3BBF-7744-AF5B-432B65C9977B}"/>
              </a:ext>
            </a:extLst>
          </p:cNvPr>
          <p:cNvSpPr/>
          <p:nvPr/>
        </p:nvSpPr>
        <p:spPr>
          <a:xfrm>
            <a:off x="838200" y="4267200"/>
            <a:ext cx="32766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CE211-44CB-EF40-B8FD-549571081C32}"/>
              </a:ext>
            </a:extLst>
          </p:cNvPr>
          <p:cNvSpPr/>
          <p:nvPr/>
        </p:nvSpPr>
        <p:spPr>
          <a:xfrm>
            <a:off x="5638800" y="5181600"/>
            <a:ext cx="21336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B3A5E-4212-E141-9910-0C85765B44CB}"/>
              </a:ext>
            </a:extLst>
          </p:cNvPr>
          <p:cNvSpPr/>
          <p:nvPr/>
        </p:nvSpPr>
        <p:spPr>
          <a:xfrm>
            <a:off x="838200" y="6096000"/>
            <a:ext cx="15240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4">
            <a:extLst>
              <a:ext uri="{FF2B5EF4-FFF2-40B4-BE49-F238E27FC236}">
                <a16:creationId xmlns:a16="http://schemas.microsoft.com/office/drawing/2014/main" id="{82FB01E1-4C7E-FA4B-9A8A-626F041C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Packet Format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C97CC18-4E18-084C-9A50-34210988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737FE7-2B3B-0042-B977-6BD574F6CAD5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5">
            <a:extLst>
              <a:ext uri="{FF2B5EF4-FFF2-40B4-BE49-F238E27FC236}">
                <a16:creationId xmlns:a16="http://schemas.microsoft.com/office/drawing/2014/main" id="{EC93E35B-3840-564D-9FAC-1EC16053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Packet Structure</a:t>
            </a:r>
          </a:p>
        </p:txBody>
      </p:sp>
      <p:sp>
        <p:nvSpPr>
          <p:cNvPr id="92189" name="Slide Number Placeholder 3">
            <a:extLst>
              <a:ext uri="{FF2B5EF4-FFF2-40B4-BE49-F238E27FC236}">
                <a16:creationId xmlns:a16="http://schemas.microsoft.com/office/drawing/2014/main" id="{78442B75-096A-3744-A491-FA68FFA7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F84AC6-34B0-2449-B8C4-DC0F936F985E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1BA6C766-4E20-6740-A00E-17115F7C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3" y="1603235"/>
            <a:ext cx="5115097" cy="2848441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5AD98B6-A7AB-EF4E-AFC6-21B52F02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3" y="4443485"/>
            <a:ext cx="5115097" cy="54620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3D67E67E-26D4-5C4B-B7E1-ADCE27A3C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34" y="5602797"/>
            <a:ext cx="2490681" cy="3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039D43B5-04C3-4149-8019-3B2249AA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3" y="4980408"/>
            <a:ext cx="5115097" cy="710063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560CA605-9FBB-F841-B9A9-81043AB46E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123" y="2230001"/>
            <a:ext cx="5117911" cy="136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C7F27062-BDDC-9C4D-A6E2-EC3387FA6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3" y="2833555"/>
            <a:ext cx="5122006" cy="13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00471638-CF51-DA41-A326-92FBB570D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3" y="3406982"/>
            <a:ext cx="5115097" cy="13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C8C44ACF-0E25-4940-84BF-6654916E8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75" y="1603235"/>
            <a:ext cx="0" cy="180733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D5203CFC-6B37-044C-B231-8DB773AED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1476" y="1603235"/>
            <a:ext cx="0" cy="630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1B673A87-A0AC-7C48-B058-E9792DAF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335" y="1734690"/>
            <a:ext cx="6508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4-bit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Version</a:t>
            </a: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983D8CDD-89CA-974D-8727-76EBB898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144" y="1648607"/>
            <a:ext cx="615554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4-bit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Header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Length</a:t>
            </a: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8CE4C06D-5F77-4245-8A9E-4F75255D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801" y="1734690"/>
            <a:ext cx="130786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8-bit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Type of Service</a:t>
            </a: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2BEB79EE-C345-014A-93DF-C0B2BAA7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120" y="1806427"/>
            <a:ext cx="211417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16-bit Total Length (Bytes)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CD90038E-7D52-3E45-8C66-F206FDDF3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344" y="2402192"/>
            <a:ext cx="1596593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16-bit Identification</a:t>
            </a: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6EC3D2E4-2989-2A46-8A3A-F5BC7621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260" y="2301760"/>
            <a:ext cx="58509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3-bit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Flags</a:t>
            </a: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2B5795CE-FB29-1F46-B200-F033A39E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750" y="2402192"/>
            <a:ext cx="182421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13-bit Fragment Offset</a:t>
            </a: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7EBE96FA-A5E6-184A-AFEA-747ACEFED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392" y="2886809"/>
            <a:ext cx="11401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8-bit Time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Live (TTL)</a:t>
            </a: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4192A27D-A1E9-324A-8B26-D0E83FFBA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204" y="2987241"/>
            <a:ext cx="1176606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8-bit Protocol</a:t>
            </a:r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1FC9392A-DF89-864E-B0EA-FB4F0FBE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588" y="2987241"/>
            <a:ext cx="197490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16-bit Header Checksum</a:t>
            </a:r>
          </a:p>
        </p:txBody>
      </p:sp>
      <p:sp>
        <p:nvSpPr>
          <p:cNvPr id="51" name="Line 25">
            <a:extLst>
              <a:ext uri="{FF2B5EF4-FFF2-40B4-BE49-F238E27FC236}">
                <a16:creationId xmlns:a16="http://schemas.microsoft.com/office/drawing/2014/main" id="{6A49CF9B-307B-1E41-97B2-33C078B64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3" y="3947806"/>
            <a:ext cx="5115097" cy="13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6D3B6CAF-186D-1F47-B802-E8EF7A89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679" y="3580638"/>
            <a:ext cx="199529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32-bit Source IP Address</a:t>
            </a: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6E0D72A3-3506-F94A-90A0-A531DD87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61" y="4081885"/>
            <a:ext cx="2312686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32-bit Destination IP Address</a:t>
            </a:r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8560E4BC-268C-7440-A70E-46C58E67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365" y="4581150"/>
            <a:ext cx="131446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Options (if any)</a:t>
            </a:r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693675E9-3520-154B-A1C5-AB5B80E3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507" y="5222453"/>
            <a:ext cx="77264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Payload</a:t>
            </a:r>
          </a:p>
        </p:txBody>
      </p:sp>
      <p:sp>
        <p:nvSpPr>
          <p:cNvPr id="56" name="Line 11">
            <a:extLst>
              <a:ext uri="{FF2B5EF4-FFF2-40B4-BE49-F238E27FC236}">
                <a16:creationId xmlns:a16="http://schemas.microsoft.com/office/drawing/2014/main" id="{B3F3F666-80FA-6648-8CD4-B1633B5EB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635" y="1603235"/>
            <a:ext cx="0" cy="630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7" name="Line 11">
            <a:extLst>
              <a:ext uri="{FF2B5EF4-FFF2-40B4-BE49-F238E27FC236}">
                <a16:creationId xmlns:a16="http://schemas.microsoft.com/office/drawing/2014/main" id="{00F73333-E271-414A-8E5C-A25AFE5C6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384" y="2849099"/>
            <a:ext cx="0" cy="5626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8" name="Line 11">
            <a:extLst>
              <a:ext uri="{FF2B5EF4-FFF2-40B4-BE49-F238E27FC236}">
                <a16:creationId xmlns:a16="http://schemas.microsoft.com/office/drawing/2014/main" id="{EF1B17D1-C2BB-BC44-A028-7C48FD821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976" y="2235305"/>
            <a:ext cx="0" cy="5967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2435CEE-13B2-F84E-AF89-54B5A97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940"/>
            <a:ext cx="545507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IP Header: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Transport Protocol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69E463A0-D15A-4941-9F03-EF2F8427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5" y="1708859"/>
            <a:ext cx="8305800" cy="371720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Protocol (8 bits)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Identifies the higher-level protocol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“6” for the Transmission Control Protocol (TCP)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“17” for the User Datagram Protocol (UDP)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Important for demultiplexing at receiving host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Indicates what kind of header to expect next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7F0F60DE-0881-5348-82DF-E09AF7A3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1A0E4-8053-9B4C-941B-CF963B9AA65D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100356" name="Text Box 6">
            <a:extLst>
              <a:ext uri="{FF2B5EF4-FFF2-40B4-BE49-F238E27FC236}">
                <a16:creationId xmlns:a16="http://schemas.microsoft.com/office/drawing/2014/main" id="{4814EBAA-0E33-D447-840B-7388B08A8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187193"/>
            <a:ext cx="19589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IP header</a:t>
            </a:r>
          </a:p>
        </p:txBody>
      </p:sp>
      <p:sp>
        <p:nvSpPr>
          <p:cNvPr id="100357" name="Text Box 7">
            <a:extLst>
              <a:ext uri="{FF2B5EF4-FFF2-40B4-BE49-F238E27FC236}">
                <a16:creationId xmlns:a16="http://schemas.microsoft.com/office/drawing/2014/main" id="{3D08FA23-98B8-334E-B0F0-76008561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5187193"/>
            <a:ext cx="20351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IP header</a:t>
            </a:r>
          </a:p>
        </p:txBody>
      </p:sp>
      <p:sp>
        <p:nvSpPr>
          <p:cNvPr id="100358" name="Text Box 8">
            <a:extLst>
              <a:ext uri="{FF2B5EF4-FFF2-40B4-BE49-F238E27FC236}">
                <a16:creationId xmlns:a16="http://schemas.microsoft.com/office/drawing/2014/main" id="{B8584EEE-8382-BE45-9BB5-2CC7CB1C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571368"/>
            <a:ext cx="1957388" cy="396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TCP header</a:t>
            </a:r>
          </a:p>
        </p:txBody>
      </p:sp>
      <p:sp>
        <p:nvSpPr>
          <p:cNvPr id="100359" name="Text Box 9">
            <a:extLst>
              <a:ext uri="{FF2B5EF4-FFF2-40B4-BE49-F238E27FC236}">
                <a16:creationId xmlns:a16="http://schemas.microsoft.com/office/drawing/2014/main" id="{7ED930F7-CA23-0F47-B7BC-583BDFAA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5571368"/>
            <a:ext cx="2033588" cy="396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UDP header</a:t>
            </a:r>
          </a:p>
        </p:txBody>
      </p:sp>
      <p:sp>
        <p:nvSpPr>
          <p:cNvPr id="100360" name="Rectangle 10">
            <a:extLst>
              <a:ext uri="{FF2B5EF4-FFF2-40B4-BE49-F238E27FC236}">
                <a16:creationId xmlns:a16="http://schemas.microsoft.com/office/drawing/2014/main" id="{036150A2-B2CB-D640-B016-4B3A29F7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5955543"/>
            <a:ext cx="1958975" cy="7762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00361" name="Rectangle 11">
            <a:extLst>
              <a:ext uri="{FF2B5EF4-FFF2-40B4-BE49-F238E27FC236}">
                <a16:creationId xmlns:a16="http://schemas.microsoft.com/office/drawing/2014/main" id="{20430E1C-66F7-1843-BBE9-65688DCE0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5955543"/>
            <a:ext cx="2073275" cy="7762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00362" name="Text Box 13">
            <a:extLst>
              <a:ext uri="{FF2B5EF4-FFF2-40B4-BE49-F238E27FC236}">
                <a16:creationId xmlns:a16="http://schemas.microsoft.com/office/drawing/2014/main" id="{4229D887-36E2-224A-A27D-C7E8B55D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479875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protocol=6</a:t>
            </a:r>
          </a:p>
        </p:txBody>
      </p:sp>
      <p:sp>
        <p:nvSpPr>
          <p:cNvPr id="100363" name="Text Box 14">
            <a:extLst>
              <a:ext uri="{FF2B5EF4-FFF2-40B4-BE49-F238E27FC236}">
                <a16:creationId xmlns:a16="http://schemas.microsoft.com/office/drawing/2014/main" id="{BCB91891-B1CA-6B49-8767-025A9E86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760350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protocol=17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36161-9ED9-8C47-8986-50AC7DDB4F04}"/>
              </a:ext>
            </a:extLst>
          </p:cNvPr>
          <p:cNvGrpSpPr/>
          <p:nvPr/>
        </p:nvGrpSpPr>
        <p:grpSpPr>
          <a:xfrm>
            <a:off x="6220390" y="87765"/>
            <a:ext cx="2844995" cy="2368586"/>
            <a:chOff x="6146605" y="489536"/>
            <a:chExt cx="2844995" cy="2368586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C8804F02-9E32-5145-9AEE-69F2536F8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502272"/>
              <a:ext cx="2743200" cy="1527604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0505F1C2-8E55-A540-B298-0B21D1C34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025483"/>
              <a:ext cx="2743200" cy="2929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9A9A3B8-57D3-B24F-9FDD-009E20029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385" y="2647216"/>
              <a:ext cx="1335739" cy="21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D7D02DC-659C-E144-AFF7-5E6521466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313432"/>
              <a:ext cx="2743200" cy="380803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B9DBE95F-F43F-8D40-8537-72FF3DA34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373" y="838403"/>
              <a:ext cx="2744709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 b="0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753F9CF6-C679-BC4B-8728-ADA25BFEC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162086"/>
              <a:ext cx="2746905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0E09245A-B343-4342-BCEB-20423D916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469612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041636B8-55B8-4C4F-8334-BEAFC737D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543" y="502272"/>
              <a:ext cx="0" cy="969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A303B479-99E3-0943-9E9E-CBB234824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310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2B72BBF8-BB26-444D-91F7-25BCC4167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605" y="535702"/>
              <a:ext cx="44563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56D5550E-DB24-1340-88F9-2EEAE3E4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088" y="489536"/>
              <a:ext cx="445636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Header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Length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8A984B10-94DD-C24F-878B-63C714C2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340" y="535702"/>
              <a:ext cx="71814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8-bit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Type of Service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8529F168-90C0-C04D-9A87-D21DC6E0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860" y="574174"/>
              <a:ext cx="1242329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16-bit Total Length (Bytes)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EE7758A-8B30-944B-ACDB-F11D2C66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50" y="909726"/>
              <a:ext cx="93615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Identification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E5AB8531-2F77-A445-A167-457D1B384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940" y="855865"/>
              <a:ext cx="40075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5FA0708C-79C2-4E47-8A63-CBCE68C5B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6366" y="909726"/>
              <a:ext cx="10852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13-bit Fragment Offset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888D2884-5160-A648-9294-284ABC42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91" y="1190646"/>
              <a:ext cx="70852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8-bit Time to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Live (TTL)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2BA79374-9612-3843-B42A-563C0D34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350" y="1244507"/>
              <a:ext cx="7117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8-bit Protocol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85EB879A-305F-654B-AA1F-8538079C2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051" y="1244507"/>
              <a:ext cx="1175003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Header Checksum</a:t>
              </a:r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006D8FD9-282D-294E-95DA-3B7CA7F0F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759653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DED767C3-2B35-B84C-B1E8-885BAC5C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02" y="1508750"/>
              <a:ext cx="118141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chemeClr val="tx1"/>
                  </a:solidFill>
                  <a:latin typeface="Arial" panose="020B0604020202020204" pitchFamily="34" charset="0"/>
                </a:rPr>
                <a:t>32-bit Source IP Address</a:t>
              </a:r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CBF232F3-F096-EB4B-8B84-10379CFE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449" y="1797281"/>
              <a:ext cx="134492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32-bit Destination IP Address</a:t>
              </a:r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6BDE153D-D518-224C-9CB1-1138BB65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165" y="2084825"/>
              <a:ext cx="793488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Options (if any)</a:t>
              </a: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172A405-FBB4-3C4B-9EAD-E373738A9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436" y="2408962"/>
              <a:ext cx="504947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125E00D9-E247-C240-8ED3-998842AEE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715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261AF635-87EC-6A49-927D-435CFBD6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8551" y="1170422"/>
              <a:ext cx="0" cy="3017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F42729F1-6343-B146-BE64-E94DEA4DC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1707" y="841248"/>
              <a:ext cx="0" cy="3200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C5B6D570-34CE-4941-BDD1-5F478F20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940"/>
            <a:ext cx="5006975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IP Header: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Header Checksum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F7D2C72E-98A9-A74E-BC19-C347AC69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4218"/>
            <a:ext cx="8534400" cy="436194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Checksum (16 bits)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Sum of all 16-bit words in the header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header bits are corrupted, checksum won’t match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Receiving  discards corrupted packets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ACBC35B7-9A5E-5042-8FA9-F1A004D6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98692-60DB-B544-AF6A-E43C39C4CCD6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844804" name="Text Box 4">
            <a:extLst>
              <a:ext uri="{FF2B5EF4-FFF2-40B4-BE49-F238E27FC236}">
                <a16:creationId xmlns:a16="http://schemas.microsoft.com/office/drawing/2014/main" id="{65C40870-5CFA-4D43-A3FE-D7B5549C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432340"/>
            <a:ext cx="1247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  134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+ 212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= 346</a:t>
            </a:r>
          </a:p>
        </p:txBody>
      </p:sp>
      <p:sp>
        <p:nvSpPr>
          <p:cNvPr id="844805" name="Text Box 5">
            <a:extLst>
              <a:ext uri="{FF2B5EF4-FFF2-40B4-BE49-F238E27FC236}">
                <a16:creationId xmlns:a16="http://schemas.microsoft.com/office/drawing/2014/main" id="{5EE3198D-6DC6-BA4C-851F-22A30640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430753"/>
            <a:ext cx="1247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  134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+ 21</a:t>
            </a:r>
            <a:r>
              <a:rPr lang="en-US" altLang="en-US" sz="2800">
                <a:solidFill>
                  <a:srgbClr val="FF3300"/>
                </a:solidFill>
                <a:latin typeface="Courier New" panose="02070309020205020404" pitchFamily="49" charset="0"/>
              </a:rPr>
              <a:t>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Courier New" panose="02070309020205020404" pitchFamily="49" charset="0"/>
              </a:rPr>
              <a:t>= 350</a:t>
            </a:r>
          </a:p>
        </p:txBody>
      </p:sp>
      <p:sp>
        <p:nvSpPr>
          <p:cNvPr id="844806" name="Line 6">
            <a:extLst>
              <a:ext uri="{FF2B5EF4-FFF2-40B4-BE49-F238E27FC236}">
                <a16:creationId xmlns:a16="http://schemas.microsoft.com/office/drawing/2014/main" id="{513D63DD-68F1-CC4A-AA8C-7CB50A7EB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963" y="5583278"/>
            <a:ext cx="1690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7" name="Line 7">
            <a:extLst>
              <a:ext uri="{FF2B5EF4-FFF2-40B4-BE49-F238E27FC236}">
                <a16:creationId xmlns:a16="http://schemas.microsoft.com/office/drawing/2014/main" id="{52D211A6-C7DA-5446-8296-77F722DAC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6513" y="5545178"/>
            <a:ext cx="1690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9" name="AutoShape 9">
            <a:extLst>
              <a:ext uri="{FF2B5EF4-FFF2-40B4-BE49-F238E27FC236}">
                <a16:creationId xmlns:a16="http://schemas.microsoft.com/office/drawing/2014/main" id="{6F563E8C-9DF9-FE41-BB23-471966BE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084803"/>
            <a:ext cx="1958975" cy="728662"/>
          </a:xfrm>
          <a:prstGeom prst="rightArrow">
            <a:avLst>
              <a:gd name="adj1" fmla="val 50000"/>
              <a:gd name="adj2" fmla="val 6721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44810" name="Text Box 10">
            <a:extLst>
              <a:ext uri="{FF2B5EF4-FFF2-40B4-BE49-F238E27FC236}">
                <a16:creationId xmlns:a16="http://schemas.microsoft.com/office/drawing/2014/main" id="{3902F372-8314-E346-8E10-2B392B4F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384715"/>
            <a:ext cx="209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Courier New" panose="02070309020205020404" pitchFamily="49" charset="0"/>
              </a:rPr>
              <a:t>Mismatch!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DC228A-DD50-5D4A-912F-E4082D161D18}"/>
              </a:ext>
            </a:extLst>
          </p:cNvPr>
          <p:cNvGrpSpPr/>
          <p:nvPr/>
        </p:nvGrpSpPr>
        <p:grpSpPr>
          <a:xfrm>
            <a:off x="6220390" y="87765"/>
            <a:ext cx="2844995" cy="2368586"/>
            <a:chOff x="6146605" y="489536"/>
            <a:chExt cx="2844995" cy="2368586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04A3898-F3D0-C540-8BE0-A9A95B47A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502272"/>
              <a:ext cx="2743200" cy="1527604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AB40839-1F38-B34F-B7B6-FB8BB71D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025483"/>
              <a:ext cx="2743200" cy="2929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0A3B621F-890A-2144-8802-6FF77C78D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385" y="2647216"/>
              <a:ext cx="1335739" cy="21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E95FAB0-F9D8-0A4D-8048-59338B5E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313432"/>
              <a:ext cx="2743200" cy="380803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3103F852-666E-614B-B9EB-657B1D568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373" y="838403"/>
              <a:ext cx="2744709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 b="0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1C5042D4-1256-6D49-B7B2-9D63962F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162086"/>
              <a:ext cx="2746905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CB182C63-1987-6547-9B36-59CEBAC34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469612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8EF107FC-3B46-1045-81CA-73B692FBD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543" y="502272"/>
              <a:ext cx="0" cy="969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529AFCE1-895F-F246-AB8E-B4D2B9DE8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310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F73827F6-AC01-8348-BBE4-8BADD3FF8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605" y="535702"/>
              <a:ext cx="44563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6A494D7-478D-EB43-9728-73FE0D1A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088" y="489536"/>
              <a:ext cx="445636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Header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Length</a:t>
              </a:r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0669CF6B-47ED-D448-A6B4-EF4E071B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340" y="535702"/>
              <a:ext cx="71814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8-bit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Type of Service</a:t>
              </a: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5C33DFB7-19A1-B743-A0C6-37908C334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860" y="574174"/>
              <a:ext cx="1242329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16-bit Total Length (Bytes)</a:t>
              </a: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87898427-B65E-FD43-AFC5-2295F1A7F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50" y="909726"/>
              <a:ext cx="93615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Identification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D1396676-B7C0-0C41-B668-DC97D239D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940" y="855865"/>
              <a:ext cx="40075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FA4CFDC4-8FAA-6C4D-8013-ABE8B79D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6366" y="909726"/>
              <a:ext cx="10852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13-bit Fragment Offset</a:t>
              </a: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9D14C35F-8F74-5948-B78D-5B8047683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91" y="1190646"/>
              <a:ext cx="70852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8-bit Time to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Live (TTL)</a:t>
              </a: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FC545B55-D90A-E849-9D73-DA40A073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350" y="1244507"/>
              <a:ext cx="7117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8-bit Protocol</a:t>
              </a: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6D17DAE7-C3A0-B748-BCC3-8E087BC4F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051" y="1244507"/>
              <a:ext cx="1175003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Header Checksum</a:t>
              </a: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C993CB9E-D6F4-1548-8134-59C0D4800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759653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D9B9B22-C6EF-0644-A06C-6ED0E0862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02" y="1508750"/>
              <a:ext cx="118141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chemeClr val="tx1"/>
                  </a:solidFill>
                  <a:latin typeface="Arial" panose="020B0604020202020204" pitchFamily="34" charset="0"/>
                </a:rPr>
                <a:t>32-bit Source IP Address</a:t>
              </a: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55EEB54-848B-154B-B017-8F525ECA1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449" y="1797281"/>
              <a:ext cx="134492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32-bit Destination IP Address</a:t>
              </a: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CCF3103C-C79B-044D-8B3B-A5FF2542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165" y="2084825"/>
              <a:ext cx="793488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Options (if any)</a:t>
              </a: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DF55F463-E076-9148-BA53-87283139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436" y="2408962"/>
              <a:ext cx="504947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86131EE7-6903-4D4F-A1CF-21B740A15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715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5A47F3B0-BF64-E041-9301-B806F2751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8551" y="1170422"/>
              <a:ext cx="0" cy="3017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64B2572F-B15A-EC45-B357-626AA5580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1707" y="841248"/>
              <a:ext cx="0" cy="3200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4" grpId="0"/>
      <p:bldP spid="844805" grpId="0"/>
      <p:bldP spid="844809" grpId="0" animBg="1"/>
      <p:bldP spid="8448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C3D203C9-392F-0645-84F3-28E6DE8E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IP Header: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Version, Length, </a:t>
            </a:r>
            <a:r>
              <a:rPr lang="en-US" altLang="en-US" dirty="0" err="1">
                <a:ea typeface="ＭＳ Ｐゴシック" panose="020B0600070205080204" pitchFamily="34" charset="-128"/>
              </a:rPr>
              <a:t>ToS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B8BF619C-C32D-A046-A465-F1701625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35559"/>
            <a:ext cx="8763000" cy="4090604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Version number (4 bits)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Necessary to know what other fields to expect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Typically “4” (for IPv4), and sometimes “6” (for IPv6)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Header length (4 bits)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Number of 32-bit words in the header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Typically “5” (for a 20-byte IPv4 header)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be more when “IP options” are used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Type-of-Service (8 bits)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Allow different packets to be treated differently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Low delay for audio, high bandwidth for bulk transfer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6DDB6F7A-C8C9-434E-889E-27F276B6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E7FC8-F182-C447-B75F-EC732723E0B7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3C23B9-E035-2A4C-9226-DD11B78B903F}"/>
              </a:ext>
            </a:extLst>
          </p:cNvPr>
          <p:cNvGrpSpPr/>
          <p:nvPr/>
        </p:nvGrpSpPr>
        <p:grpSpPr>
          <a:xfrm>
            <a:off x="6220390" y="87765"/>
            <a:ext cx="2844995" cy="2368586"/>
            <a:chOff x="6146605" y="489536"/>
            <a:chExt cx="2844995" cy="236858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652DC610-3F22-D541-A31F-F543249C6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502272"/>
              <a:ext cx="2743200" cy="1527604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3B2C2C7-6E8D-D341-ABD2-CF1E0405C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025483"/>
              <a:ext cx="2743200" cy="2929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A05FF12-8D2B-3148-A8C8-43ABD0A4C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385" y="2647216"/>
              <a:ext cx="1335739" cy="21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B14CC90-8F97-B240-B8F7-79CD369BB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313432"/>
              <a:ext cx="2743200" cy="380803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FD754A28-C98D-DA4A-8778-B5BBF21DA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373" y="838403"/>
              <a:ext cx="2744709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 b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635F0A5-C2F1-9A4A-8D3F-829CA2D8F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162086"/>
              <a:ext cx="2746905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7806693-E5E5-9F4A-802D-0300AEBB5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469612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64E151F-DCA7-8B4F-8F0F-74185A878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543" y="502272"/>
              <a:ext cx="0" cy="969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08A6554D-0BAD-844A-B109-918652341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310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8578696-7E2F-A740-908F-00753F8C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605" y="535702"/>
              <a:ext cx="44563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857394F5-6967-2847-A429-CEB61849B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088" y="489536"/>
              <a:ext cx="445636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Header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Length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4296780-A8BD-5547-9AB5-3F708D1D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340" y="535702"/>
              <a:ext cx="71814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8-bit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Type of Service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F89E3599-052D-9C48-BF7C-9C8B68E8C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860" y="574174"/>
              <a:ext cx="1242329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16-bit Total Length (Bytes)</a:t>
              </a: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139041F3-9B2B-DC4E-A994-93A63BE5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50" y="909726"/>
              <a:ext cx="93615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Identification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A5EF9F-AF11-3347-BB2A-918C212D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940" y="855865"/>
              <a:ext cx="40075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BA181B-3840-6246-B0E4-2E2C23F5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6366" y="909726"/>
              <a:ext cx="10852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13-bit Fragment Offset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A4685999-C17B-FA4E-88C4-134D2C93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91" y="1190646"/>
              <a:ext cx="70852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8-bit Time to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Live (TTL)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6EECBAE-D0EF-664C-BF54-31A447A62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350" y="1244507"/>
              <a:ext cx="7117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8-bit Protocol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68E92E4E-FB71-0149-A87F-2E032DD0C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051" y="1244507"/>
              <a:ext cx="1175003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Header Checksum</a:t>
              </a: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5D46923-0474-F44A-9760-C72358CA4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759653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2C2DE419-47D2-3842-A219-48803A530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02" y="1508750"/>
              <a:ext cx="118141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chemeClr val="tx1"/>
                  </a:solidFill>
                  <a:latin typeface="Arial" panose="020B0604020202020204" pitchFamily="34" charset="0"/>
                </a:rPr>
                <a:t>32-bit Source IP Address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68F623C-B070-D74E-BD53-908CC760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449" y="1797281"/>
              <a:ext cx="134492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32-bit Destination IP Address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1F8A6D4B-D793-964E-B5D7-C6679EA37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165" y="2084825"/>
              <a:ext cx="793488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Options (if any)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9912C035-03B8-2C4E-AF8E-26EC5A198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436" y="2408962"/>
              <a:ext cx="504947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BB20E20E-997A-CE4A-8A2E-CCE2FEF28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715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15FAC49B-6F8C-C841-B5CE-A798D3E01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8551" y="1170422"/>
              <a:ext cx="0" cy="3017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83083CCB-38BA-924D-B00A-04A193A44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1707" y="841248"/>
              <a:ext cx="0" cy="3200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03BE5EE5-4C07-D64C-AC54-C3752CCA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940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IP Header: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Length, Fragments, TTL</a:t>
            </a:r>
          </a:p>
        </p:txBody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id="{DC797A8D-B979-BA4C-9924-8D05FA8A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80341"/>
            <a:ext cx="8534400" cy="4997869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Total length (16 bits)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Number of bytes in the packet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Max size is 63,535 bytes (2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16</a:t>
            </a:r>
            <a:r>
              <a:rPr lang="en-US" altLang="en-US" dirty="0">
                <a:ea typeface="ＭＳ Ｐゴシック" panose="020B0600070205080204" pitchFamily="34" charset="-128"/>
              </a:rPr>
              <a:t> -1)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… though most links impose smaller limits</a:t>
            </a:r>
          </a:p>
          <a:p>
            <a:pPr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Time-To-Live (8 bits)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Used to identify packets stuck in forwarding loops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… and eventually discard them from the network</a:t>
            </a:r>
          </a:p>
          <a:p>
            <a:pPr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Fragmentation information (32 bits)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Supports dividing a large IP packet into fragments</a:t>
            </a:r>
          </a:p>
          <a:p>
            <a:pPr lvl="1">
              <a:spcBef>
                <a:spcPts val="5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… in case a link cannot handle a large IP packet</a:t>
            </a:r>
          </a:p>
          <a:p>
            <a:pPr lvl="1">
              <a:spcBef>
                <a:spcPts val="5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9C0498AE-0447-5B4D-9974-6332B3AD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C1AAFB-7503-044A-909E-0FC7E004A20B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9D3AE-4C14-9F42-B6B5-A8BAC5F8337C}"/>
              </a:ext>
            </a:extLst>
          </p:cNvPr>
          <p:cNvGrpSpPr/>
          <p:nvPr/>
        </p:nvGrpSpPr>
        <p:grpSpPr>
          <a:xfrm>
            <a:off x="6220390" y="87765"/>
            <a:ext cx="2844995" cy="2368586"/>
            <a:chOff x="6146605" y="489536"/>
            <a:chExt cx="2844995" cy="236858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44B4756A-FA8A-7649-B6E4-D3CA8D6D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502272"/>
              <a:ext cx="2743200" cy="1527604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ACA58DDA-3FD5-A540-B7EC-79FEA10C5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025483"/>
              <a:ext cx="2743200" cy="2929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5A12F63-3523-154F-B19C-9A2EC158C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385" y="2647216"/>
              <a:ext cx="1335739" cy="21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F6B99BA5-81D6-674B-BE54-08D0EB1DC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373" y="2313432"/>
              <a:ext cx="2743200" cy="380803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716E7130-2345-544D-BA41-6D048C0DF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373" y="838403"/>
              <a:ext cx="2744709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 b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5D059F4-E1C4-894F-B47E-8D9274BB2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162086"/>
              <a:ext cx="2746905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86B691A-6E25-2D44-822C-75C03A489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469612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ABBBB37E-8CCD-9B43-B0F3-FE44ABF09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543" y="502272"/>
              <a:ext cx="0" cy="969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8CFA705-8223-9241-9C1B-7748F75F2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310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F9DF074-B9BA-714D-A2AE-251E1431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605" y="535702"/>
              <a:ext cx="44563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3669890-E2A2-474E-85D6-56CCDC746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088" y="489536"/>
              <a:ext cx="445636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4-bit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Header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Length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88EA838-0635-DD40-A3FE-7BD474446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340" y="535702"/>
              <a:ext cx="718146" cy="27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8-bit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Type of Service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F8752DD6-0807-C745-A83A-FDEE3C0B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860" y="574174"/>
              <a:ext cx="1242329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16-bit Total Length (Bytes)</a:t>
              </a: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2E8C5A84-06E6-7F47-9A80-9A1716C8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50" y="909726"/>
              <a:ext cx="93615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Identification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46D55F-9E3F-EC44-8E6A-E71C78F6A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940" y="855865"/>
              <a:ext cx="40075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3-bit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9D351E-1645-A24B-8579-932D1F1A1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6366" y="909726"/>
              <a:ext cx="10852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13-bit Fragment Offset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7E190562-4583-E940-8A4E-E8A31614A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91" y="1190646"/>
              <a:ext cx="70852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8-bit Time to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rgbClr val="000000"/>
                  </a:solidFill>
                  <a:latin typeface="Arial" panose="020B0604020202020204" pitchFamily="34" charset="0"/>
                </a:rPr>
                <a:t>Live (TTL)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2B3A1933-3E9E-374F-9E1D-DFDDD4D47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350" y="1244507"/>
              <a:ext cx="71173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8-bit Protocol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E5DAA3C2-573E-964A-AA5F-ADE7DFB9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051" y="1244507"/>
              <a:ext cx="1175003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16-bit Header Checksum</a:t>
              </a: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8D76E22-3144-124D-8048-C7F9BD875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373" y="1759653"/>
              <a:ext cx="2743200" cy="7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B07F321-262D-0340-AC08-C688551C8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02" y="1508750"/>
              <a:ext cx="118141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>
                  <a:solidFill>
                    <a:schemeClr val="tx1"/>
                  </a:solidFill>
                  <a:latin typeface="Arial" panose="020B0604020202020204" pitchFamily="34" charset="0"/>
                </a:rPr>
                <a:t>32-bit Source IP Address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21D8C5F2-19B3-194E-AD3C-3E528B05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449" y="1797281"/>
              <a:ext cx="134492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32-bit Destination IP Address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2B0DB4B-10F4-EB49-BA53-F00B67C0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165" y="2084825"/>
              <a:ext cx="793488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Options (if any)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F286750-1A32-EF40-869F-C56911F39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436" y="2408962"/>
              <a:ext cx="504947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B30E7267-5AB5-9F4F-93B9-E4893FF34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715" y="502272"/>
              <a:ext cx="0" cy="33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74C3FEF0-98FC-D042-B82E-1C3702965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8551" y="1170422"/>
              <a:ext cx="0" cy="3017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AC99446B-88A0-6F41-999B-2C2F6F9DB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1707" y="841248"/>
              <a:ext cx="0" cy="3200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8D7ED65C-104E-C14E-B8EF-6E315557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B15CCA41-0855-AE44-B6CB-CBF9DDA2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Best-effort global packet delivery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Simple end-to-end abstraction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Enables higher-level abstractions on top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Doesn’t rely on much from the links below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IP addressing and forwarding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Hierarchy for scalability and decentralized control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Allocation of IP prefixes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Longest prefix match forwarding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Next time: switches &amp; routers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36B50A40-2B35-A94B-9AAD-3FD7BC9F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BA4AE-3136-4543-B1D9-15683E6A6642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B3652E0B-C722-DE40-B7AB-730F5DED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z="4200">
                <a:ea typeface="ＭＳ Ｐゴシック" panose="020B0600070205080204" pitchFamily="34" charset="-128"/>
              </a:rPr>
              <a:t>Circuit Switching (e.g., Phone Network)</a:t>
            </a:r>
          </a:p>
        </p:txBody>
      </p:sp>
      <p:sp>
        <p:nvSpPr>
          <p:cNvPr id="21506" name="Rectangle 6">
            <a:extLst>
              <a:ext uri="{FF2B5EF4-FFF2-40B4-BE49-F238E27FC236}">
                <a16:creationId xmlns:a16="http://schemas.microsoft.com/office/drawing/2014/main" id="{46A067D0-E077-7C4D-8C96-E8C4108E4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Source establishes connection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Reserve resources along hops in the path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Source sends data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Transmit data over the established connection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Source tears down connection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Free the resources for future connections</a:t>
            </a:r>
          </a:p>
        </p:txBody>
      </p:sp>
      <p:sp>
        <p:nvSpPr>
          <p:cNvPr id="21507" name="Line 7">
            <a:extLst>
              <a:ext uri="{FF2B5EF4-FFF2-40B4-BE49-F238E27FC236}">
                <a16:creationId xmlns:a16="http://schemas.microsoft.com/office/drawing/2014/main" id="{19A839EC-29A6-9347-8D8F-7A08AA7AD2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1150" y="5691188"/>
            <a:ext cx="525463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8">
            <a:extLst>
              <a:ext uri="{FF2B5EF4-FFF2-40B4-BE49-F238E27FC236}">
                <a16:creationId xmlns:a16="http://schemas.microsoft.com/office/drawing/2014/main" id="{86D9AC36-15E2-A943-98E8-BD791DF98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5449888"/>
            <a:ext cx="306388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596B8D16-5A3D-0044-81F6-5D310CAA0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838" y="5689600"/>
            <a:ext cx="449262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A1032B2-6A19-F543-B7C7-47FE844B7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100" y="5689600"/>
            <a:ext cx="542925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11">
            <a:extLst>
              <a:ext uri="{FF2B5EF4-FFF2-40B4-BE49-F238E27FC236}">
                <a16:creationId xmlns:a16="http://schemas.microsoft.com/office/drawing/2014/main" id="{4F50AFFB-A75E-B94E-A212-6951C314D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7013" y="5681663"/>
            <a:ext cx="1058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12">
            <a:extLst>
              <a:ext uri="{FF2B5EF4-FFF2-40B4-BE49-F238E27FC236}">
                <a16:creationId xmlns:a16="http://schemas.microsoft.com/office/drawing/2014/main" id="{FA08C17D-9F0A-3B4A-87CC-1DA84FDAF1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025" y="5692775"/>
            <a:ext cx="652463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3">
            <a:extLst>
              <a:ext uri="{FF2B5EF4-FFF2-40B4-BE49-F238E27FC236}">
                <a16:creationId xmlns:a16="http://schemas.microsoft.com/office/drawing/2014/main" id="{E13DDB5E-D403-FC45-AB45-69CEDAC3C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5" y="5227638"/>
            <a:ext cx="82550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4">
            <a:extLst>
              <a:ext uri="{FF2B5EF4-FFF2-40B4-BE49-F238E27FC236}">
                <a16:creationId xmlns:a16="http://schemas.microsoft.com/office/drawing/2014/main" id="{4562B26F-0E4B-4F47-A950-6A11ADE2E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5788" y="5734050"/>
            <a:ext cx="833437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5">
            <a:extLst>
              <a:ext uri="{FF2B5EF4-FFF2-40B4-BE49-F238E27FC236}">
                <a16:creationId xmlns:a16="http://schemas.microsoft.com/office/drawing/2014/main" id="{E91142FA-C3D2-0842-898B-CE8CEE108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325" y="5227638"/>
            <a:ext cx="360363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6">
            <a:extLst>
              <a:ext uri="{FF2B5EF4-FFF2-40B4-BE49-F238E27FC236}">
                <a16:creationId xmlns:a16="http://schemas.microsoft.com/office/drawing/2014/main" id="{F104477D-1C01-3B4D-8497-092FF7902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5634038"/>
            <a:ext cx="425450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7" name="Oval 17">
            <a:extLst>
              <a:ext uri="{FF2B5EF4-FFF2-40B4-BE49-F238E27FC236}">
                <a16:creationId xmlns:a16="http://schemas.microsoft.com/office/drawing/2014/main" id="{BA6CF3D1-B36C-5E45-9767-9B06BDF9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6072188"/>
            <a:ext cx="474663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8" name="Rectangle 18">
            <a:extLst>
              <a:ext uri="{FF2B5EF4-FFF2-40B4-BE49-F238E27FC236}">
                <a16:creationId xmlns:a16="http://schemas.microsoft.com/office/drawing/2014/main" id="{DD2AD1CB-3174-7C4C-B3D6-21A2DB36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6034088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19" name="Rectangle 19">
            <a:extLst>
              <a:ext uri="{FF2B5EF4-FFF2-40B4-BE49-F238E27FC236}">
                <a16:creationId xmlns:a16="http://schemas.microsoft.com/office/drawing/2014/main" id="{17F47695-7429-0C48-93FE-3F83B71A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546725"/>
            <a:ext cx="425450" cy="220663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0" name="Rectangle 20">
            <a:extLst>
              <a:ext uri="{FF2B5EF4-FFF2-40B4-BE49-F238E27FC236}">
                <a16:creationId xmlns:a16="http://schemas.microsoft.com/office/drawing/2014/main" id="{AFA98CA1-ECB0-754A-B38C-3468B00E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5102225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1" name="Oval 23">
            <a:extLst>
              <a:ext uri="{FF2B5EF4-FFF2-40B4-BE49-F238E27FC236}">
                <a16:creationId xmlns:a16="http://schemas.microsoft.com/office/drawing/2014/main" id="{3EF761A9-AC24-FC4D-89D6-6EF7E1B4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6034088"/>
            <a:ext cx="474663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2" name="Oval 24">
            <a:extLst>
              <a:ext uri="{FF2B5EF4-FFF2-40B4-BE49-F238E27FC236}">
                <a16:creationId xmlns:a16="http://schemas.microsoft.com/office/drawing/2014/main" id="{4BFBC922-924C-4043-9FD4-2D8C8A46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5740400"/>
            <a:ext cx="474662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3" name="Line 26">
            <a:extLst>
              <a:ext uri="{FF2B5EF4-FFF2-40B4-BE49-F238E27FC236}">
                <a16:creationId xmlns:a16="http://schemas.microsoft.com/office/drawing/2014/main" id="{35857D48-AC3F-C141-8243-F533975AD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938" y="6148388"/>
            <a:ext cx="53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7">
            <a:extLst>
              <a:ext uri="{FF2B5EF4-FFF2-40B4-BE49-F238E27FC236}">
                <a16:creationId xmlns:a16="http://schemas.microsoft.com/office/drawing/2014/main" id="{C473B22D-4AD4-414D-B1FB-966EBD45C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1150" y="5387975"/>
            <a:ext cx="533400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Freeform 28">
            <a:extLst>
              <a:ext uri="{FF2B5EF4-FFF2-40B4-BE49-F238E27FC236}">
                <a16:creationId xmlns:a16="http://schemas.microsoft.com/office/drawing/2014/main" id="{61183D25-611A-2143-A259-7BDA56314BC1}"/>
              </a:ext>
            </a:extLst>
          </p:cNvPr>
          <p:cNvSpPr>
            <a:spLocks/>
          </p:cNvSpPr>
          <p:nvPr/>
        </p:nvSpPr>
        <p:spPr bwMode="auto">
          <a:xfrm>
            <a:off x="3506788" y="5330825"/>
            <a:ext cx="2587625" cy="379413"/>
          </a:xfrm>
          <a:custGeom>
            <a:avLst/>
            <a:gdLst>
              <a:gd name="T0" fmla="*/ 0 w 1632"/>
              <a:gd name="T1" fmla="*/ 2147483646 h 240"/>
              <a:gd name="T2" fmla="*/ 2147483646 w 1632"/>
              <a:gd name="T3" fmla="*/ 2147483646 h 240"/>
              <a:gd name="T4" fmla="*/ 2147483646 w 1632"/>
              <a:gd name="T5" fmla="*/ 0 h 240"/>
              <a:gd name="T6" fmla="*/ 2147483646 w 1632"/>
              <a:gd name="T7" fmla="*/ 0 h 240"/>
              <a:gd name="T8" fmla="*/ 2147483646 w 1632"/>
              <a:gd name="T9" fmla="*/ 2147483646 h 240"/>
              <a:gd name="T10" fmla="*/ 2147483646 w 1632"/>
              <a:gd name="T11" fmla="*/ 2147483646 h 240"/>
              <a:gd name="T12" fmla="*/ 2147483646 w 1632"/>
              <a:gd name="T13" fmla="*/ 0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240"/>
              <a:gd name="T23" fmla="*/ 1632 w 163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240">
                <a:moveTo>
                  <a:pt x="0" y="48"/>
                </a:moveTo>
                <a:lnTo>
                  <a:pt x="288" y="240"/>
                </a:lnTo>
                <a:lnTo>
                  <a:pt x="672" y="0"/>
                </a:lnTo>
                <a:lnTo>
                  <a:pt x="864" y="0"/>
                </a:lnTo>
                <a:lnTo>
                  <a:pt x="1008" y="144"/>
                </a:lnTo>
                <a:lnTo>
                  <a:pt x="1248" y="144"/>
                </a:lnTo>
                <a:lnTo>
                  <a:pt x="1632" y="0"/>
                </a:ln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6" name="Picture 29" descr="j0332268">
            <a:extLst>
              <a:ext uri="{FF2B5EF4-FFF2-40B4-BE49-F238E27FC236}">
                <a16:creationId xmlns:a16="http://schemas.microsoft.com/office/drawing/2014/main" id="{D178EA25-B33B-3E4B-A69E-DB2B939C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695825"/>
            <a:ext cx="7858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33" descr="PHONEH73">
            <a:extLst>
              <a:ext uri="{FF2B5EF4-FFF2-40B4-BE49-F238E27FC236}">
                <a16:creationId xmlns:a16="http://schemas.microsoft.com/office/drawing/2014/main" id="{FE5A5F13-C4D7-2F4B-A7CC-0CF95FE3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581525"/>
            <a:ext cx="1182687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Oval 22">
            <a:extLst>
              <a:ext uri="{FF2B5EF4-FFF2-40B4-BE49-F238E27FC236}">
                <a16:creationId xmlns:a16="http://schemas.microsoft.com/office/drawing/2014/main" id="{B5E4A6B9-CCC9-2A41-B085-9926DB4E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734050"/>
            <a:ext cx="473075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1529" name="Slide Number Placeholder 4">
            <a:extLst>
              <a:ext uri="{FF2B5EF4-FFF2-40B4-BE49-F238E27FC236}">
                <a16:creationId xmlns:a16="http://schemas.microsoft.com/office/drawing/2014/main" id="{AAF7287C-6E14-D146-9136-88DA1FC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914BC0-1A90-144D-B5AE-4DE8AEF971E9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CE14531-B342-BB4D-89B4-52B930AE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Circuit Switching: Static Allocation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1B02DE8-4539-DF43-9E04-EEE9B48E2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Time-division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Each circuit allocated 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certain time slots</a:t>
            </a:r>
          </a:p>
        </p:txBody>
      </p:sp>
      <p:sp>
        <p:nvSpPr>
          <p:cNvPr id="815108" name="Rectangle 4">
            <a:extLst>
              <a:ext uri="{FF2B5EF4-FFF2-40B4-BE49-F238E27FC236}">
                <a16:creationId xmlns:a16="http://schemas.microsoft.com/office/drawing/2014/main" id="{4CEE4E92-E4B6-0741-B779-65D7229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525963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Frequency-division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Each circuit allocated certain frequencies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1EE07C28-64A5-A642-AB57-C7B39DAD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B6969-CF05-D04D-961C-702D3A2A7240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3820C0C5-F9BE-8845-B1F7-1AFCEE71A563}"/>
              </a:ext>
            </a:extLst>
          </p:cNvPr>
          <p:cNvGrpSpPr>
            <a:grpSpLocks/>
          </p:cNvGrpSpPr>
          <p:nvPr/>
        </p:nvGrpSpPr>
        <p:grpSpPr bwMode="auto">
          <a:xfrm>
            <a:off x="5838825" y="3927475"/>
            <a:ext cx="2803525" cy="1152525"/>
            <a:chOff x="3315" y="2474"/>
            <a:chExt cx="2129" cy="726"/>
          </a:xfrm>
        </p:grpSpPr>
        <p:sp>
          <p:nvSpPr>
            <p:cNvPr id="25624" name="Rectangle 5">
              <a:extLst>
                <a:ext uri="{FF2B5EF4-FFF2-40B4-BE49-F238E27FC236}">
                  <a16:creationId xmlns:a16="http://schemas.microsoft.com/office/drawing/2014/main" id="{02C8746C-19C9-0444-8DCC-BBABCCD61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474"/>
              <a:ext cx="2129" cy="121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5625" name="Rectangle 6">
              <a:extLst>
                <a:ext uri="{FF2B5EF4-FFF2-40B4-BE49-F238E27FC236}">
                  <a16:creationId xmlns:a16="http://schemas.microsoft.com/office/drawing/2014/main" id="{274FBBB3-534D-2247-9E31-F5E4859C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716"/>
              <a:ext cx="2129" cy="1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5626" name="Rectangle 7">
              <a:extLst>
                <a:ext uri="{FF2B5EF4-FFF2-40B4-BE49-F238E27FC236}">
                  <a16:creationId xmlns:a16="http://schemas.microsoft.com/office/drawing/2014/main" id="{E029048C-041C-9447-B9E5-EC59B6CDB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595"/>
              <a:ext cx="2129" cy="1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5627" name="Rectangle 8">
              <a:extLst>
                <a:ext uri="{FF2B5EF4-FFF2-40B4-BE49-F238E27FC236}">
                  <a16:creationId xmlns:a16="http://schemas.microsoft.com/office/drawing/2014/main" id="{B34CEB78-B789-2744-A462-E9C6EC280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837"/>
              <a:ext cx="2129" cy="12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5628" name="Rectangle 9">
              <a:extLst>
                <a:ext uri="{FF2B5EF4-FFF2-40B4-BE49-F238E27FC236}">
                  <a16:creationId xmlns:a16="http://schemas.microsoft.com/office/drawing/2014/main" id="{BFF1327E-5D18-FC46-A06A-E323CC0E9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958"/>
              <a:ext cx="2129" cy="1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5629" name="Rectangle 10">
              <a:extLst>
                <a:ext uri="{FF2B5EF4-FFF2-40B4-BE49-F238E27FC236}">
                  <a16:creationId xmlns:a16="http://schemas.microsoft.com/office/drawing/2014/main" id="{E12615F7-E80F-BD4B-A96E-7E713F7D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3079"/>
              <a:ext cx="2129" cy="121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815116" name="Line 12">
            <a:extLst>
              <a:ext uri="{FF2B5EF4-FFF2-40B4-BE49-F238E27FC236}">
                <a16:creationId xmlns:a16="http://schemas.microsoft.com/office/drawing/2014/main" id="{26FEF68A-9171-3A48-A23D-944CD66252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0538" y="39290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7" name="Text Box 13">
            <a:extLst>
              <a:ext uri="{FF2B5EF4-FFF2-40B4-BE49-F238E27FC236}">
                <a16:creationId xmlns:a16="http://schemas.microsoft.com/office/drawing/2014/main" id="{333B0FC3-4422-A947-929F-3F2B2B84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5272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time</a:t>
            </a:r>
          </a:p>
        </p:txBody>
      </p:sp>
      <p:sp>
        <p:nvSpPr>
          <p:cNvPr id="815118" name="Text Box 14">
            <a:extLst>
              <a:ext uri="{FF2B5EF4-FFF2-40B4-BE49-F238E27FC236}">
                <a16:creationId xmlns:a16="http://schemas.microsoft.com/office/drawing/2014/main" id="{83455184-4030-CC48-8909-A1EF41AC8A6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09268" y="4460082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frequency</a:t>
            </a:r>
          </a:p>
        </p:txBody>
      </p:sp>
      <p:sp>
        <p:nvSpPr>
          <p:cNvPr id="815119" name="Line 15">
            <a:extLst>
              <a:ext uri="{FF2B5EF4-FFF2-40B4-BE49-F238E27FC236}">
                <a16:creationId xmlns:a16="http://schemas.microsoft.com/office/drawing/2014/main" id="{A6028C3C-90E3-C342-BAA9-C893BA50B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5348288"/>
            <a:ext cx="245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6">
            <a:extLst>
              <a:ext uri="{FF2B5EF4-FFF2-40B4-BE49-F238E27FC236}">
                <a16:creationId xmlns:a16="http://schemas.microsoft.com/office/drawing/2014/main" id="{BA7A2B73-4893-EA42-B597-E3C48F938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2768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time</a:t>
            </a:r>
          </a:p>
        </p:txBody>
      </p:sp>
      <p:sp>
        <p:nvSpPr>
          <p:cNvPr id="25611" name="Line 17">
            <a:extLst>
              <a:ext uri="{FF2B5EF4-FFF2-40B4-BE49-F238E27FC236}">
                <a16:creationId xmlns:a16="http://schemas.microsoft.com/office/drawing/2014/main" id="{207E1021-D41D-3347-8800-42DBAD83F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825" y="5349875"/>
            <a:ext cx="28797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8">
            <a:extLst>
              <a:ext uri="{FF2B5EF4-FFF2-40B4-BE49-F238E27FC236}">
                <a16:creationId xmlns:a16="http://schemas.microsoft.com/office/drawing/2014/main" id="{E910DC07-C104-FA48-885F-F68D02B0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92906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3" name="Rectangle 19">
            <a:extLst>
              <a:ext uri="{FF2B5EF4-FFF2-40B4-BE49-F238E27FC236}">
                <a16:creationId xmlns:a16="http://schemas.microsoft.com/office/drawing/2014/main" id="{A2B0FBF7-D0E1-6045-BD73-45A109A5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392906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4" name="Rectangle 20">
            <a:extLst>
              <a:ext uri="{FF2B5EF4-FFF2-40B4-BE49-F238E27FC236}">
                <a16:creationId xmlns:a16="http://schemas.microsoft.com/office/drawing/2014/main" id="{3C3AFE9D-C9A1-D54A-8ADA-19236732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392906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5" name="Rectangle 21">
            <a:extLst>
              <a:ext uri="{FF2B5EF4-FFF2-40B4-BE49-F238E27FC236}">
                <a16:creationId xmlns:a16="http://schemas.microsoft.com/office/drawing/2014/main" id="{50E1BF45-E7D4-DD45-BCB1-560D9005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392906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6" name="Rectangle 22">
            <a:extLst>
              <a:ext uri="{FF2B5EF4-FFF2-40B4-BE49-F238E27FC236}">
                <a16:creationId xmlns:a16="http://schemas.microsoft.com/office/drawing/2014/main" id="{B3F437CB-6E9F-9749-851A-6CD4ABF5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392906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7" name="Rectangle 23">
            <a:extLst>
              <a:ext uri="{FF2B5EF4-FFF2-40B4-BE49-F238E27FC236}">
                <a16:creationId xmlns:a16="http://schemas.microsoft.com/office/drawing/2014/main" id="{8BD081FB-1D09-D44B-9587-8550D856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392906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8" name="Rectangle 24">
            <a:extLst>
              <a:ext uri="{FF2B5EF4-FFF2-40B4-BE49-F238E27FC236}">
                <a16:creationId xmlns:a16="http://schemas.microsoft.com/office/drawing/2014/main" id="{40BB5B50-86E1-2149-AB3F-6327176C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92906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19" name="Rectangle 25">
            <a:extLst>
              <a:ext uri="{FF2B5EF4-FFF2-40B4-BE49-F238E27FC236}">
                <a16:creationId xmlns:a16="http://schemas.microsoft.com/office/drawing/2014/main" id="{ADFB60CE-54EE-6C4B-AF08-A46CB4C34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392906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0" name="Rectangle 26">
            <a:extLst>
              <a:ext uri="{FF2B5EF4-FFF2-40B4-BE49-F238E27FC236}">
                <a16:creationId xmlns:a16="http://schemas.microsoft.com/office/drawing/2014/main" id="{DE67D7C1-D939-F240-AFD2-90ADF258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92906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1" name="Rectangle 27">
            <a:extLst>
              <a:ext uri="{FF2B5EF4-FFF2-40B4-BE49-F238E27FC236}">
                <a16:creationId xmlns:a16="http://schemas.microsoft.com/office/drawing/2014/main" id="{C23848DF-04C3-2443-BE95-BF384A3D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392906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2" name="Rectangle 28">
            <a:extLst>
              <a:ext uri="{FF2B5EF4-FFF2-40B4-BE49-F238E27FC236}">
                <a16:creationId xmlns:a16="http://schemas.microsoft.com/office/drawing/2014/main" id="{44F108FA-093A-3847-AA5A-976D07E7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92906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5623" name="Rectangle 29">
            <a:extLst>
              <a:ext uri="{FF2B5EF4-FFF2-40B4-BE49-F238E27FC236}">
                <a16:creationId xmlns:a16="http://schemas.microsoft.com/office/drawing/2014/main" id="{64B54507-0B5E-F64A-83A1-491F981D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92906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A0517C3-766B-2846-8D0B-ED21905F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Packet Switching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4688A5A-8494-654C-949C-C5FB91BE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58200" cy="36306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Message divided into packets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Header identifies the destination address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Packets travel separately through the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Forwarding based on the destination address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Packets may be buffered temporarily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Destination reconstructs the message</a:t>
            </a:r>
          </a:p>
        </p:txBody>
      </p:sp>
      <p:sp>
        <p:nvSpPr>
          <p:cNvPr id="27651" name="Line 21">
            <a:extLst>
              <a:ext uri="{FF2B5EF4-FFF2-40B4-BE49-F238E27FC236}">
                <a16:creationId xmlns:a16="http://schemas.microsoft.com/office/drawing/2014/main" id="{D8A1BBCB-0A09-4E49-AE55-B55AEFA1DD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9438" y="5248275"/>
            <a:ext cx="3810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22">
            <a:extLst>
              <a:ext uri="{FF2B5EF4-FFF2-40B4-BE49-F238E27FC236}">
                <a16:creationId xmlns:a16="http://schemas.microsoft.com/office/drawing/2014/main" id="{452FA2EE-05CA-594F-B73C-06C63497F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0438" y="5932488"/>
            <a:ext cx="304800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23">
            <a:extLst>
              <a:ext uri="{FF2B5EF4-FFF2-40B4-BE49-F238E27FC236}">
                <a16:creationId xmlns:a16="http://schemas.microsoft.com/office/drawing/2014/main" id="{CCFA100C-11DE-B94A-A249-C542B108A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8063" y="5400675"/>
            <a:ext cx="4556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24">
            <a:extLst>
              <a:ext uri="{FF2B5EF4-FFF2-40B4-BE49-F238E27FC236}">
                <a16:creationId xmlns:a16="http://schemas.microsoft.com/office/drawing/2014/main" id="{BC4E068D-62C0-454F-B45E-B4B31AC80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6215063"/>
            <a:ext cx="78105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25">
            <a:extLst>
              <a:ext uri="{FF2B5EF4-FFF2-40B4-BE49-F238E27FC236}">
                <a16:creationId xmlns:a16="http://schemas.microsoft.com/office/drawing/2014/main" id="{B03B9454-1755-B34D-A964-9D028203A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1388" y="5632450"/>
            <a:ext cx="623887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26">
            <a:extLst>
              <a:ext uri="{FF2B5EF4-FFF2-40B4-BE49-F238E27FC236}">
                <a16:creationId xmlns:a16="http://schemas.microsoft.com/office/drawing/2014/main" id="{BD9EF49D-1A15-2C4B-9F01-B419CADE3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0" y="5811838"/>
            <a:ext cx="809625" cy="15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27">
            <a:extLst>
              <a:ext uri="{FF2B5EF4-FFF2-40B4-BE49-F238E27FC236}">
                <a16:creationId xmlns:a16="http://schemas.microsoft.com/office/drawing/2014/main" id="{7492BACD-E56B-DD4C-923F-4E4EA4197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5946775"/>
            <a:ext cx="542925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28">
            <a:extLst>
              <a:ext uri="{FF2B5EF4-FFF2-40B4-BE49-F238E27FC236}">
                <a16:creationId xmlns:a16="http://schemas.microsoft.com/office/drawing/2014/main" id="{B378729C-0F9C-DB47-B45B-3EBAB885D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8900" y="5937250"/>
            <a:ext cx="1055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29">
            <a:extLst>
              <a:ext uri="{FF2B5EF4-FFF2-40B4-BE49-F238E27FC236}">
                <a16:creationId xmlns:a16="http://schemas.microsoft.com/office/drawing/2014/main" id="{E55C61B0-AA87-C548-857C-3AE77B9EC9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738" y="5946775"/>
            <a:ext cx="655637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30">
            <a:extLst>
              <a:ext uri="{FF2B5EF4-FFF2-40B4-BE49-F238E27FC236}">
                <a16:creationId xmlns:a16="http://schemas.microsoft.com/office/drawing/2014/main" id="{DD2F4F13-665A-C547-940C-A74B770E5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5803900"/>
            <a:ext cx="1735138" cy="63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31">
            <a:extLst>
              <a:ext uri="{FF2B5EF4-FFF2-40B4-BE49-F238E27FC236}">
                <a16:creationId xmlns:a16="http://schemas.microsoft.com/office/drawing/2014/main" id="{92531F01-F3E6-7740-A042-8F468B137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803900"/>
            <a:ext cx="1025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32">
            <a:extLst>
              <a:ext uri="{FF2B5EF4-FFF2-40B4-BE49-F238E27FC236}">
                <a16:creationId xmlns:a16="http://schemas.microsoft.com/office/drawing/2014/main" id="{2EA9BCD3-0602-524D-876D-257B14BD4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811838"/>
            <a:ext cx="86360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33">
            <a:extLst>
              <a:ext uri="{FF2B5EF4-FFF2-40B4-BE49-F238E27FC236}">
                <a16:creationId xmlns:a16="http://schemas.microsoft.com/office/drawing/2014/main" id="{E0C35AD0-DE98-574C-B9D5-31408DC21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795963"/>
            <a:ext cx="1025525" cy="588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34">
            <a:extLst>
              <a:ext uri="{FF2B5EF4-FFF2-40B4-BE49-F238E27FC236}">
                <a16:creationId xmlns:a16="http://schemas.microsoft.com/office/drawing/2014/main" id="{70F47A7E-48EF-4848-AE38-DE7D52838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6813" y="6199188"/>
            <a:ext cx="709612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35">
            <a:extLst>
              <a:ext uri="{FF2B5EF4-FFF2-40B4-BE49-F238E27FC236}">
                <a16:creationId xmlns:a16="http://schemas.microsoft.com/office/drawing/2014/main" id="{635A4775-CDCB-6745-89D7-B850C1A741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4038" y="5305425"/>
            <a:ext cx="1468437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6">
            <a:extLst>
              <a:ext uri="{FF2B5EF4-FFF2-40B4-BE49-F238E27FC236}">
                <a16:creationId xmlns:a16="http://schemas.microsoft.com/office/drawing/2014/main" id="{E8193F8F-60EA-BD4F-91A2-95E7164F3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5519738"/>
            <a:ext cx="30480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37">
            <a:extLst>
              <a:ext uri="{FF2B5EF4-FFF2-40B4-BE49-F238E27FC236}">
                <a16:creationId xmlns:a16="http://schemas.microsoft.com/office/drawing/2014/main" id="{FA758B0C-561E-9D42-B4CA-029EC0DE3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3363" y="5759450"/>
            <a:ext cx="447675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38">
            <a:extLst>
              <a:ext uri="{FF2B5EF4-FFF2-40B4-BE49-F238E27FC236}">
                <a16:creationId xmlns:a16="http://schemas.microsoft.com/office/drawing/2014/main" id="{C8FBF63C-46DA-7447-84F1-A887BE34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863" y="5467350"/>
            <a:ext cx="598487" cy="32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39">
            <a:extLst>
              <a:ext uri="{FF2B5EF4-FFF2-40B4-BE49-F238E27FC236}">
                <a16:creationId xmlns:a16="http://schemas.microsoft.com/office/drawing/2014/main" id="{E38446EB-800E-7147-835D-B51A16BEA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5305425"/>
            <a:ext cx="130175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40">
            <a:extLst>
              <a:ext uri="{FF2B5EF4-FFF2-40B4-BE49-F238E27FC236}">
                <a16:creationId xmlns:a16="http://schemas.microsoft.com/office/drawing/2014/main" id="{D25BD81A-32E3-F747-BE98-A24527DD1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038" y="5759450"/>
            <a:ext cx="544512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41">
            <a:extLst>
              <a:ext uri="{FF2B5EF4-FFF2-40B4-BE49-F238E27FC236}">
                <a16:creationId xmlns:a16="http://schemas.microsoft.com/office/drawing/2014/main" id="{1DA4C24B-C861-904C-B162-E568B15E3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4538" y="5751513"/>
            <a:ext cx="1057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42">
            <a:extLst>
              <a:ext uri="{FF2B5EF4-FFF2-40B4-BE49-F238E27FC236}">
                <a16:creationId xmlns:a16="http://schemas.microsoft.com/office/drawing/2014/main" id="{D882C337-439D-5E4C-90CE-B2C37B8CB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5550" y="5762625"/>
            <a:ext cx="652463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43">
            <a:extLst>
              <a:ext uri="{FF2B5EF4-FFF2-40B4-BE49-F238E27FC236}">
                <a16:creationId xmlns:a16="http://schemas.microsoft.com/office/drawing/2014/main" id="{BFEB91FA-86D1-684E-8E60-637E29648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8013" y="5762625"/>
            <a:ext cx="6223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44">
            <a:extLst>
              <a:ext uri="{FF2B5EF4-FFF2-40B4-BE49-F238E27FC236}">
                <a16:creationId xmlns:a16="http://schemas.microsoft.com/office/drawing/2014/main" id="{439E241D-9A70-164B-A59C-360A411C1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425" y="5907088"/>
            <a:ext cx="1420813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45">
            <a:extLst>
              <a:ext uri="{FF2B5EF4-FFF2-40B4-BE49-F238E27FC236}">
                <a16:creationId xmlns:a16="http://schemas.microsoft.com/office/drawing/2014/main" id="{4E69D81C-6A40-DD4A-ADE1-693D5DD6FF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9763" y="5297488"/>
            <a:ext cx="827087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46">
            <a:extLst>
              <a:ext uri="{FF2B5EF4-FFF2-40B4-BE49-F238E27FC236}">
                <a16:creationId xmlns:a16="http://schemas.microsoft.com/office/drawing/2014/main" id="{106A2C71-310D-7842-A89B-45A15C52B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6663" y="5400675"/>
            <a:ext cx="730250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47">
            <a:extLst>
              <a:ext uri="{FF2B5EF4-FFF2-40B4-BE49-F238E27FC236}">
                <a16:creationId xmlns:a16="http://schemas.microsoft.com/office/drawing/2014/main" id="{F2B93DC5-F910-C444-AE42-18F4EAD14A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3313" y="5803900"/>
            <a:ext cx="83185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48">
            <a:extLst>
              <a:ext uri="{FF2B5EF4-FFF2-40B4-BE49-F238E27FC236}">
                <a16:creationId xmlns:a16="http://schemas.microsoft.com/office/drawing/2014/main" id="{7F29C778-2C64-7246-BB93-8DBA7278B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5368925"/>
            <a:ext cx="441325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49">
            <a:extLst>
              <a:ext uri="{FF2B5EF4-FFF2-40B4-BE49-F238E27FC236}">
                <a16:creationId xmlns:a16="http://schemas.microsoft.com/office/drawing/2014/main" id="{4F313DC4-C61B-B440-AE9B-AE80CD775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5" y="5837238"/>
            <a:ext cx="116681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50">
            <a:extLst>
              <a:ext uri="{FF2B5EF4-FFF2-40B4-BE49-F238E27FC236}">
                <a16:creationId xmlns:a16="http://schemas.microsoft.com/office/drawing/2014/main" id="{A11DD497-7688-4347-B0F0-3C5DA96FB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850" y="5297488"/>
            <a:ext cx="358775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51">
            <a:extLst>
              <a:ext uri="{FF2B5EF4-FFF2-40B4-BE49-F238E27FC236}">
                <a16:creationId xmlns:a16="http://schemas.microsoft.com/office/drawing/2014/main" id="{A2790E26-80B9-194F-9A24-5CBA542F4D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2388" y="5795963"/>
            <a:ext cx="1022350" cy="100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Rectangle 52">
            <a:extLst>
              <a:ext uri="{FF2B5EF4-FFF2-40B4-BE49-F238E27FC236}">
                <a16:creationId xmlns:a16="http://schemas.microsoft.com/office/drawing/2014/main" id="{9ACC1687-9D8A-2A4E-BBC0-C6575D16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5703888"/>
            <a:ext cx="425450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3" name="Oval 53">
            <a:extLst>
              <a:ext uri="{FF2B5EF4-FFF2-40B4-BE49-F238E27FC236}">
                <a16:creationId xmlns:a16="http://schemas.microsoft.com/office/drawing/2014/main" id="{4729026F-F289-DC48-ADFA-8ACC6CBA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6237288"/>
            <a:ext cx="474663" cy="293687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4" name="Rectangle 54">
            <a:extLst>
              <a:ext uri="{FF2B5EF4-FFF2-40B4-BE49-F238E27FC236}">
                <a16:creationId xmlns:a16="http://schemas.microsoft.com/office/drawing/2014/main" id="{1048192E-7CE6-6B46-B582-CF9908A9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6103938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5" name="Rectangle 55">
            <a:extLst>
              <a:ext uri="{FF2B5EF4-FFF2-40B4-BE49-F238E27FC236}">
                <a16:creationId xmlns:a16="http://schemas.microsoft.com/office/drawing/2014/main" id="{11B2605B-689F-B047-8258-0E5F499E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5703888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6" name="Rectangle 56">
            <a:extLst>
              <a:ext uri="{FF2B5EF4-FFF2-40B4-BE49-F238E27FC236}">
                <a16:creationId xmlns:a16="http://schemas.microsoft.com/office/drawing/2014/main" id="{9A77B8B1-1C5F-5F43-B6D2-0830264E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5703888"/>
            <a:ext cx="425450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7" name="Rectangle 57">
            <a:extLst>
              <a:ext uri="{FF2B5EF4-FFF2-40B4-BE49-F238E27FC236}">
                <a16:creationId xmlns:a16="http://schemas.microsoft.com/office/drawing/2014/main" id="{EB8077B0-42C4-A94D-9EF4-79844C185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6237288"/>
            <a:ext cx="425450" cy="220662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8" name="Rectangle 58">
            <a:extLst>
              <a:ext uri="{FF2B5EF4-FFF2-40B4-BE49-F238E27FC236}">
                <a16:creationId xmlns:a16="http://schemas.microsoft.com/office/drawing/2014/main" id="{2E024EB8-B005-424F-ABE7-B4A8C092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5748338"/>
            <a:ext cx="427038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89" name="Rectangle 59">
            <a:extLst>
              <a:ext uri="{FF2B5EF4-FFF2-40B4-BE49-F238E27FC236}">
                <a16:creationId xmlns:a16="http://schemas.microsoft.com/office/drawing/2014/main" id="{9D6845C3-5271-1B4F-8630-FD5CB9AB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216525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0" name="Rectangle 60">
            <a:extLst>
              <a:ext uri="{FF2B5EF4-FFF2-40B4-BE49-F238E27FC236}">
                <a16:creationId xmlns:a16="http://schemas.microsoft.com/office/drawing/2014/main" id="{089FB5F2-9571-0E45-8B89-8B01BC01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6237288"/>
            <a:ext cx="427037" cy="220662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1" name="Rectangle 61">
            <a:extLst>
              <a:ext uri="{FF2B5EF4-FFF2-40B4-BE49-F238E27FC236}">
                <a16:creationId xmlns:a16="http://schemas.microsoft.com/office/drawing/2014/main" id="{B378E8AA-7C1D-2C4B-ACAE-2239FED1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349875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2" name="Rectangle 62">
            <a:extLst>
              <a:ext uri="{FF2B5EF4-FFF2-40B4-BE49-F238E27FC236}">
                <a16:creationId xmlns:a16="http://schemas.microsoft.com/office/drawing/2014/main" id="{2A30665C-7970-0B48-8A17-CCCF68FC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614988"/>
            <a:ext cx="427037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3" name="Rectangle 63">
            <a:extLst>
              <a:ext uri="{FF2B5EF4-FFF2-40B4-BE49-F238E27FC236}">
                <a16:creationId xmlns:a16="http://schemas.microsoft.com/office/drawing/2014/main" id="{832BD832-A50A-4D48-83A6-3F6772B8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5837238"/>
            <a:ext cx="427038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4" name="Rectangle 64">
            <a:extLst>
              <a:ext uri="{FF2B5EF4-FFF2-40B4-BE49-F238E27FC236}">
                <a16:creationId xmlns:a16="http://schemas.microsoft.com/office/drawing/2014/main" id="{DABFAD61-6642-8749-8DB8-0E18B99BD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5172075"/>
            <a:ext cx="427037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5" name="Rectangle 65">
            <a:extLst>
              <a:ext uri="{FF2B5EF4-FFF2-40B4-BE49-F238E27FC236}">
                <a16:creationId xmlns:a16="http://schemas.microsoft.com/office/drawing/2014/main" id="{6A404BA7-F662-EB45-838A-E7B7F63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6103938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6" name="Oval 66">
            <a:extLst>
              <a:ext uri="{FF2B5EF4-FFF2-40B4-BE49-F238E27FC236}">
                <a16:creationId xmlns:a16="http://schemas.microsoft.com/office/drawing/2014/main" id="{314F755B-DF48-8C44-BA1E-1FBDB5EA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5837238"/>
            <a:ext cx="474663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7" name="Oval 67">
            <a:extLst>
              <a:ext uri="{FF2B5EF4-FFF2-40B4-BE49-F238E27FC236}">
                <a16:creationId xmlns:a16="http://schemas.microsoft.com/office/drawing/2014/main" id="{B8D8B097-5EF5-DC41-AFB7-5126637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5438775"/>
            <a:ext cx="474663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8" name="Oval 68">
            <a:extLst>
              <a:ext uri="{FF2B5EF4-FFF2-40B4-BE49-F238E27FC236}">
                <a16:creationId xmlns:a16="http://schemas.microsoft.com/office/drawing/2014/main" id="{9083298F-0074-C44C-9D4F-471E48B0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103938"/>
            <a:ext cx="473075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99" name="Oval 69">
            <a:extLst>
              <a:ext uri="{FF2B5EF4-FFF2-40B4-BE49-F238E27FC236}">
                <a16:creationId xmlns:a16="http://schemas.microsoft.com/office/drawing/2014/main" id="{B5F36281-98F6-A84B-BB2A-DD5FC400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5810250"/>
            <a:ext cx="474662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0" name="Oval 70">
            <a:extLst>
              <a:ext uri="{FF2B5EF4-FFF2-40B4-BE49-F238E27FC236}">
                <a16:creationId xmlns:a16="http://schemas.microsoft.com/office/drawing/2014/main" id="{42C559D3-DFFE-7D4A-B999-9DF097AD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305425"/>
            <a:ext cx="474663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1" name="Rectangle 71">
            <a:extLst>
              <a:ext uri="{FF2B5EF4-FFF2-40B4-BE49-F238E27FC236}">
                <a16:creationId xmlns:a16="http://schemas.microsoft.com/office/drawing/2014/main" id="{75124798-5F65-F044-8C50-C9F6875D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5738813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2" name="Rectangle 72">
            <a:extLst>
              <a:ext uri="{FF2B5EF4-FFF2-40B4-BE49-F238E27FC236}">
                <a16:creationId xmlns:a16="http://schemas.microsoft.com/office/drawing/2014/main" id="{C8810F75-39DE-EA46-87FF-4D9D5CAAA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5738813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3" name="Rectangle 73">
            <a:extLst>
              <a:ext uri="{FF2B5EF4-FFF2-40B4-BE49-F238E27FC236}">
                <a16:creationId xmlns:a16="http://schemas.microsoft.com/office/drawing/2014/main" id="{EEAE28D3-5407-294E-819B-A9E25E4B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780088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4" name="Rectangle 74">
            <a:extLst>
              <a:ext uri="{FF2B5EF4-FFF2-40B4-BE49-F238E27FC236}">
                <a16:creationId xmlns:a16="http://schemas.microsoft.com/office/drawing/2014/main" id="{03210ACD-D44B-5447-95E9-2188298E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872163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5" name="Rectangle 75">
            <a:extLst>
              <a:ext uri="{FF2B5EF4-FFF2-40B4-BE49-F238E27FC236}">
                <a16:creationId xmlns:a16="http://schemas.microsoft.com/office/drawing/2014/main" id="{59A1EF7C-1350-054B-9B5A-DAAE68DF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5649913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6" name="Rectangle 76">
            <a:extLst>
              <a:ext uri="{FF2B5EF4-FFF2-40B4-BE49-F238E27FC236}">
                <a16:creationId xmlns:a16="http://schemas.microsoft.com/office/drawing/2014/main" id="{9A235E98-F675-6C4B-AF09-0530F26E4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5738813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07" name="Line 77">
            <a:extLst>
              <a:ext uri="{FF2B5EF4-FFF2-40B4-BE49-F238E27FC236}">
                <a16:creationId xmlns:a16="http://schemas.microsoft.com/office/drawing/2014/main" id="{B3DEA64C-6A88-6E4B-B3FD-F04767435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0013" y="5476875"/>
            <a:ext cx="455612" cy="3032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Line 78">
            <a:extLst>
              <a:ext uri="{FF2B5EF4-FFF2-40B4-BE49-F238E27FC236}">
                <a16:creationId xmlns:a16="http://schemas.microsoft.com/office/drawing/2014/main" id="{7FC4C5B0-229B-474A-8B73-4BBB2DB23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5625" y="5703888"/>
            <a:ext cx="1293813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79">
            <a:extLst>
              <a:ext uri="{FF2B5EF4-FFF2-40B4-BE49-F238E27FC236}">
                <a16:creationId xmlns:a16="http://schemas.microsoft.com/office/drawing/2014/main" id="{8306ABC6-2A72-FE46-9051-0F3956C69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703888"/>
            <a:ext cx="6858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Line 80">
            <a:extLst>
              <a:ext uri="{FF2B5EF4-FFF2-40B4-BE49-F238E27FC236}">
                <a16:creationId xmlns:a16="http://schemas.microsoft.com/office/drawing/2014/main" id="{948F67E0-7BD6-8243-AEF6-DD1441DC6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5238" y="5856288"/>
            <a:ext cx="1217612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Line 81">
            <a:extLst>
              <a:ext uri="{FF2B5EF4-FFF2-40B4-BE49-F238E27FC236}">
                <a16:creationId xmlns:a16="http://schemas.microsoft.com/office/drawing/2014/main" id="{7DAEE5E8-E4F6-7D4A-94D5-FD1989B123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2850" y="5780088"/>
            <a:ext cx="1065213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2" name="Line 82">
            <a:extLst>
              <a:ext uri="{FF2B5EF4-FFF2-40B4-BE49-F238E27FC236}">
                <a16:creationId xmlns:a16="http://schemas.microsoft.com/office/drawing/2014/main" id="{FAB49AA2-F9C6-6045-93D5-64CD42F85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8063" y="5780088"/>
            <a:ext cx="106521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Line 83">
            <a:extLst>
              <a:ext uri="{FF2B5EF4-FFF2-40B4-BE49-F238E27FC236}">
                <a16:creationId xmlns:a16="http://schemas.microsoft.com/office/drawing/2014/main" id="{0DEAC5A0-F21E-D74A-BA8D-41E3F368C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3275" y="5553075"/>
            <a:ext cx="836613" cy="2270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84">
            <a:extLst>
              <a:ext uri="{FF2B5EF4-FFF2-40B4-BE49-F238E27FC236}">
                <a16:creationId xmlns:a16="http://schemas.microsoft.com/office/drawing/2014/main" id="{5DDAA57B-FE6A-AC49-B4E7-7E11394F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5095875"/>
            <a:ext cx="474662" cy="295275"/>
          </a:xfrm>
          <a:prstGeom prst="ellipse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15" name="Oval 85">
            <a:extLst>
              <a:ext uri="{FF2B5EF4-FFF2-40B4-BE49-F238E27FC236}">
                <a16:creationId xmlns:a16="http://schemas.microsoft.com/office/drawing/2014/main" id="{D97244A3-C373-174F-B174-E3BD64C8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6313488"/>
            <a:ext cx="474662" cy="293687"/>
          </a:xfrm>
          <a:prstGeom prst="ellipse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16" name="Oval 86">
            <a:extLst>
              <a:ext uri="{FF2B5EF4-FFF2-40B4-BE49-F238E27FC236}">
                <a16:creationId xmlns:a16="http://schemas.microsoft.com/office/drawing/2014/main" id="{37C8C806-0C05-804F-B041-A19C0249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5" y="5248275"/>
            <a:ext cx="474663" cy="295275"/>
          </a:xfrm>
          <a:prstGeom prst="ellipse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717" name="Slide Number Placeholder 4">
            <a:extLst>
              <a:ext uri="{FF2B5EF4-FFF2-40B4-BE49-F238E27FC236}">
                <a16:creationId xmlns:a16="http://schemas.microsoft.com/office/drawing/2014/main" id="{C0827E55-627B-F540-A348-D9BB73CE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8A67F-7351-7747-8083-7F4A4D907BFB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>
            <a:extLst>
              <a:ext uri="{FF2B5EF4-FFF2-40B4-BE49-F238E27FC236}">
                <a16:creationId xmlns:a16="http://schemas.microsoft.com/office/drawing/2014/main" id="{04E130D9-761B-7843-A020-AA8D8A3C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>
                <a:ea typeface="ＭＳ Ｐゴシック" panose="020B0600070205080204" pitchFamily="34" charset="-128"/>
              </a:rPr>
              <a:t>Packet Switching: </a:t>
            </a:r>
            <a:br>
              <a:rPr lang="en-US" altLang="en-US" sz="3800">
                <a:ea typeface="ＭＳ Ｐゴシック" panose="020B0600070205080204" pitchFamily="34" charset="-128"/>
              </a:rPr>
            </a:br>
            <a:r>
              <a:rPr lang="en-US" altLang="en-US" sz="3800">
                <a:ea typeface="ＭＳ Ｐゴシック" panose="020B0600070205080204" pitchFamily="34" charset="-128"/>
              </a:rPr>
              <a:t>Statistical (Time Division) Multiplexing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9D5EF884-2D77-464A-82F4-B5CC044C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C97B7-CA0F-0B48-A5CA-F8D7A316607C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9699" name="Group 45">
            <a:extLst>
              <a:ext uri="{FF2B5EF4-FFF2-40B4-BE49-F238E27FC236}">
                <a16:creationId xmlns:a16="http://schemas.microsoft.com/office/drawing/2014/main" id="{2ECAAE87-A89F-9D46-BD4B-F9766B3E418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54163"/>
            <a:ext cx="7315200" cy="2103437"/>
            <a:chOff x="609600" y="1477963"/>
            <a:chExt cx="8153400" cy="2987675"/>
          </a:xfrm>
        </p:grpSpPr>
        <p:sp>
          <p:nvSpPr>
            <p:cNvPr id="29701" name="Oval 4">
              <a:extLst>
                <a:ext uri="{FF2B5EF4-FFF2-40B4-BE49-F238E27FC236}">
                  <a16:creationId xmlns:a16="http://schemas.microsoft.com/office/drawing/2014/main" id="{E23AB76D-915C-5B4D-AF44-92257EE31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2495550"/>
              <a:ext cx="9906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2" name="Oval 5">
              <a:extLst>
                <a:ext uri="{FF2B5EF4-FFF2-40B4-BE49-F238E27FC236}">
                  <a16:creationId xmlns:a16="http://schemas.microsoft.com/office/drawing/2014/main" id="{28A2823B-8B20-1047-A3FF-54CF3FE7E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0" y="2495550"/>
              <a:ext cx="9906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3" name="Line 6">
              <a:extLst>
                <a:ext uri="{FF2B5EF4-FFF2-40B4-BE49-F238E27FC236}">
                  <a16:creationId xmlns:a16="http://schemas.microsoft.com/office/drawing/2014/main" id="{A534D76E-556F-D841-B5EF-603409553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575" y="2935288"/>
              <a:ext cx="45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7">
              <a:extLst>
                <a:ext uri="{FF2B5EF4-FFF2-40B4-BE49-F238E27FC236}">
                  <a16:creationId xmlns:a16="http://schemas.microsoft.com/office/drawing/2014/main" id="{B4CADCD2-CB9B-D04D-BC1A-54104D716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288" y="2949575"/>
              <a:ext cx="45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8">
              <a:extLst>
                <a:ext uri="{FF2B5EF4-FFF2-40B4-BE49-F238E27FC236}">
                  <a16:creationId xmlns:a16="http://schemas.microsoft.com/office/drawing/2014/main" id="{84ADAFB5-A9CD-EB45-A72B-C73A3472D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7241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6" name="Rectangle 9">
              <a:extLst>
                <a:ext uri="{FF2B5EF4-FFF2-40B4-BE49-F238E27FC236}">
                  <a16:creationId xmlns:a16="http://schemas.microsoft.com/office/drawing/2014/main" id="{53233D9D-92BE-B643-A383-964B8783C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900" y="27241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7" name="Rectangle 10">
              <a:extLst>
                <a:ext uri="{FF2B5EF4-FFF2-40B4-BE49-F238E27FC236}">
                  <a16:creationId xmlns:a16="http://schemas.microsoft.com/office/drawing/2014/main" id="{28C5C334-DA73-4445-A8E0-65114728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2724150"/>
              <a:ext cx="228600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8" name="Rectangle 11">
              <a:extLst>
                <a:ext uri="{FF2B5EF4-FFF2-40B4-BE49-F238E27FC236}">
                  <a16:creationId xmlns:a16="http://schemas.microsoft.com/office/drawing/2014/main" id="{A5047E7E-F48E-2044-A996-0E72F9C5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100" y="2724150"/>
              <a:ext cx="228600" cy="457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9" name="Rectangle 12">
              <a:extLst>
                <a:ext uri="{FF2B5EF4-FFF2-40B4-BE49-F238E27FC236}">
                  <a16:creationId xmlns:a16="http://schemas.microsoft.com/office/drawing/2014/main" id="{4648BC35-69DA-8642-8D9D-3133829E2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300" y="27241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10" name="Rectangle 13">
              <a:extLst>
                <a:ext uri="{FF2B5EF4-FFF2-40B4-BE49-F238E27FC236}">
                  <a16:creationId xmlns:a16="http://schemas.microsoft.com/office/drawing/2014/main" id="{ED4732F2-E27F-CD40-B7ED-CC83FD6A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700" y="2724150"/>
              <a:ext cx="762000" cy="457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11" name="Rectangle 14">
              <a:extLst>
                <a:ext uri="{FF2B5EF4-FFF2-40B4-BE49-F238E27FC236}">
                  <a16:creationId xmlns:a16="http://schemas.microsoft.com/office/drawing/2014/main" id="{29CA0571-ED2E-4647-885C-DA7C55CC7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0" y="2724150"/>
              <a:ext cx="76200" cy="457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12" name="Rectangle 15">
              <a:extLst>
                <a:ext uri="{FF2B5EF4-FFF2-40B4-BE49-F238E27FC236}">
                  <a16:creationId xmlns:a16="http://schemas.microsoft.com/office/drawing/2014/main" id="{9CDC9225-6775-6542-A322-DBE5D4A1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2724150"/>
              <a:ext cx="228600" cy="457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13" name="Rectangle 16">
              <a:extLst>
                <a:ext uri="{FF2B5EF4-FFF2-40B4-BE49-F238E27FC236}">
                  <a16:creationId xmlns:a16="http://schemas.microsoft.com/office/drawing/2014/main" id="{B55194F3-A64F-2A42-A949-5E44FD75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2724150"/>
              <a:ext cx="76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Courier New" panose="02070309020205020404" pitchFamily="49" charset="0"/>
              </a:endParaRPr>
            </a:p>
          </p:txBody>
        </p:sp>
        <p:grpSp>
          <p:nvGrpSpPr>
            <p:cNvPr id="29714" name="Group 17">
              <a:extLst>
                <a:ext uri="{FF2B5EF4-FFF2-40B4-BE49-F238E27FC236}">
                  <a16:creationId xmlns:a16="http://schemas.microsoft.com/office/drawing/2014/main" id="{AB6F9BFF-2632-C84F-8E29-0651D82DE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938" y="2776538"/>
              <a:ext cx="504825" cy="354012"/>
              <a:chOff x="1285" y="2229"/>
              <a:chExt cx="318" cy="223"/>
            </a:xfrm>
          </p:grpSpPr>
          <p:sp>
            <p:nvSpPr>
              <p:cNvPr id="29737" name="Freeform 18">
                <a:extLst>
                  <a:ext uri="{FF2B5EF4-FFF2-40B4-BE49-F238E27FC236}">
                    <a16:creationId xmlns:a16="http://schemas.microsoft.com/office/drawing/2014/main" id="{8F3628FF-2216-F348-8D46-5DF9D4BC5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29"/>
                <a:ext cx="318" cy="215"/>
              </a:xfrm>
              <a:custGeom>
                <a:avLst/>
                <a:gdLst>
                  <a:gd name="T0" fmla="*/ 0 w 1012"/>
                  <a:gd name="T1" fmla="*/ 0 h 292"/>
                  <a:gd name="T2" fmla="*/ 0 w 1012"/>
                  <a:gd name="T3" fmla="*/ 0 h 292"/>
                  <a:gd name="T4" fmla="*/ 0 w 1012"/>
                  <a:gd name="T5" fmla="*/ 34 h 292"/>
                  <a:gd name="T6" fmla="*/ 0 w 1012"/>
                  <a:gd name="T7" fmla="*/ 34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2"/>
                  <a:gd name="T13" fmla="*/ 0 h 292"/>
                  <a:gd name="T14" fmla="*/ 1012 w 1012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2" h="292">
                    <a:moveTo>
                      <a:pt x="0" y="0"/>
                    </a:moveTo>
                    <a:lnTo>
                      <a:pt x="1009" y="0"/>
                    </a:lnTo>
                    <a:lnTo>
                      <a:pt x="1012" y="292"/>
                    </a:lnTo>
                    <a:lnTo>
                      <a:pt x="18" y="2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8" name="Line 19">
                <a:extLst>
                  <a:ext uri="{FF2B5EF4-FFF2-40B4-BE49-F238E27FC236}">
                    <a16:creationId xmlns:a16="http://schemas.microsoft.com/office/drawing/2014/main" id="{C34D3DEC-C610-EE49-8EA3-430068201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2238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Line 20">
                <a:extLst>
                  <a:ext uri="{FF2B5EF4-FFF2-40B4-BE49-F238E27FC236}">
                    <a16:creationId xmlns:a16="http://schemas.microsoft.com/office/drawing/2014/main" id="{CD9DBE62-90B9-8F4F-A5D9-009C2A424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237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5" name="Text Box 21">
              <a:extLst>
                <a:ext uri="{FF2B5EF4-FFF2-40B4-BE49-F238E27FC236}">
                  <a16:creationId xmlns:a16="http://schemas.microsoft.com/office/drawing/2014/main" id="{7901294F-23A6-F049-83C4-6D546977F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483" y="1535076"/>
              <a:ext cx="1716505" cy="65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8" rIns="91411" bIns="4570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Packets</a:t>
              </a:r>
            </a:p>
          </p:txBody>
        </p:sp>
        <p:pic>
          <p:nvPicPr>
            <p:cNvPr id="29716" name="Picture 22" descr="Click To Preview">
              <a:extLst>
                <a:ext uri="{FF2B5EF4-FFF2-40B4-BE49-F238E27FC236}">
                  <a16:creationId xmlns:a16="http://schemas.microsoft.com/office/drawing/2014/main" id="{209F6584-9BE5-D644-AEC6-D5BA75F5E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3733800"/>
              <a:ext cx="731838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23" descr="Click To Preview">
              <a:extLst>
                <a:ext uri="{FF2B5EF4-FFF2-40B4-BE49-F238E27FC236}">
                  <a16:creationId xmlns:a16="http://schemas.microsoft.com/office/drawing/2014/main" id="{9FD9FEBB-E966-AF43-9C9C-91301F14D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687763"/>
              <a:ext cx="7318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24" descr="Click To Preview">
              <a:extLst>
                <a:ext uri="{FF2B5EF4-FFF2-40B4-BE49-F238E27FC236}">
                  <a16:creationId xmlns:a16="http://schemas.microsoft.com/office/drawing/2014/main" id="{FC59A037-996E-914E-9AA3-7D2E9D478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2590800"/>
              <a:ext cx="731837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5" descr="Click To Preview">
              <a:extLst>
                <a:ext uri="{FF2B5EF4-FFF2-40B4-BE49-F238E27FC236}">
                  <a16:creationId xmlns:a16="http://schemas.microsoft.com/office/drawing/2014/main" id="{1D69BAF0-5418-3147-BAC3-421E2165F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1477963"/>
              <a:ext cx="731837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26" descr="Click To Preview">
              <a:extLst>
                <a:ext uri="{FF2B5EF4-FFF2-40B4-BE49-F238E27FC236}">
                  <a16:creationId xmlns:a16="http://schemas.microsoft.com/office/drawing/2014/main" id="{B9119071-4566-0241-BD6E-AEA3ACD35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163" y="1600200"/>
              <a:ext cx="731837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27" descr="Click To Preview">
              <a:extLst>
                <a:ext uri="{FF2B5EF4-FFF2-40B4-BE49-F238E27FC236}">
                  <a16:creationId xmlns:a16="http://schemas.microsoft.com/office/drawing/2014/main" id="{DD3D44E9-9B5E-9F4E-B253-778357141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2620963"/>
              <a:ext cx="7318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2" name="Line 28">
              <a:extLst>
                <a:ext uri="{FF2B5EF4-FFF2-40B4-BE49-F238E27FC236}">
                  <a16:creationId xmlns:a16="http://schemas.microsoft.com/office/drawing/2014/main" id="{606CFD3E-41B3-5146-8A56-403AA0FEE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700" y="3181350"/>
              <a:ext cx="3810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9">
              <a:extLst>
                <a:ext uri="{FF2B5EF4-FFF2-40B4-BE49-F238E27FC236}">
                  <a16:creationId xmlns:a16="http://schemas.microsoft.com/office/drawing/2014/main" id="{E6152F71-7138-7E4C-B3D9-D07BD9B81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700" y="2724150"/>
              <a:ext cx="3810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>
              <a:extLst>
                <a:ext uri="{FF2B5EF4-FFF2-40B4-BE49-F238E27FC236}">
                  <a16:creationId xmlns:a16="http://schemas.microsoft.com/office/drawing/2014/main" id="{C3F631FC-973B-1747-8B8F-6B6FE695F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20574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02CEE243-DAF3-C541-A89B-B4F70273D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1981200"/>
              <a:ext cx="914400" cy="2057400"/>
              <a:chOff x="864" y="1728"/>
              <a:chExt cx="576" cy="1296"/>
            </a:xfrm>
          </p:grpSpPr>
          <p:sp>
            <p:nvSpPr>
              <p:cNvPr id="29734" name="Line 32">
                <a:extLst>
                  <a:ext uri="{FF2B5EF4-FFF2-40B4-BE49-F238E27FC236}">
                    <a16:creationId xmlns:a16="http://schemas.microsoft.com/office/drawing/2014/main" id="{6A9EC675-B163-D34E-B09E-85CC6A211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5" name="Line 33">
                <a:extLst>
                  <a:ext uri="{FF2B5EF4-FFF2-40B4-BE49-F238E27FC236}">
                    <a16:creationId xmlns:a16="http://schemas.microsoft.com/office/drawing/2014/main" id="{18B29E87-93AC-FC48-BC8A-0701D2764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6" name="Line 34">
                <a:extLst>
                  <a:ext uri="{FF2B5EF4-FFF2-40B4-BE49-F238E27FC236}">
                    <a16:creationId xmlns:a16="http://schemas.microsoft.com/office/drawing/2014/main" id="{ECDA94BD-44D4-644E-A47E-D5695596C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352"/>
                <a:ext cx="576" cy="67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9726" name="Group 35">
              <a:extLst>
                <a:ext uri="{FF2B5EF4-FFF2-40B4-BE49-F238E27FC236}">
                  <a16:creationId xmlns:a16="http://schemas.microsoft.com/office/drawing/2014/main" id="{13F4AAAA-7ACB-3846-A56D-9510FB9B761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10400" y="1905000"/>
              <a:ext cx="914400" cy="2057400"/>
              <a:chOff x="864" y="1728"/>
              <a:chExt cx="576" cy="1296"/>
            </a:xfrm>
          </p:grpSpPr>
          <p:sp>
            <p:nvSpPr>
              <p:cNvPr id="29731" name="Line 36">
                <a:extLst>
                  <a:ext uri="{FF2B5EF4-FFF2-40B4-BE49-F238E27FC236}">
                    <a16:creationId xmlns:a16="http://schemas.microsoft.com/office/drawing/2014/main" id="{D48B7C79-625A-B84C-A2B0-40517A30F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2" name="Line 37">
                <a:extLst>
                  <a:ext uri="{FF2B5EF4-FFF2-40B4-BE49-F238E27FC236}">
                    <a16:creationId xmlns:a16="http://schemas.microsoft.com/office/drawing/2014/main" id="{4BED45D6-C922-784F-8238-D5F8F0DAA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33" name="Line 38">
                <a:extLst>
                  <a:ext uri="{FF2B5EF4-FFF2-40B4-BE49-F238E27FC236}">
                    <a16:creationId xmlns:a16="http://schemas.microsoft.com/office/drawing/2014/main" id="{CBC2A3D4-16C0-F94D-B6F9-8F043ABAA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352"/>
                <a:ext cx="576" cy="67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9727" name="Group 39">
              <a:extLst>
                <a:ext uri="{FF2B5EF4-FFF2-40B4-BE49-F238E27FC236}">
                  <a16:creationId xmlns:a16="http://schemas.microsoft.com/office/drawing/2014/main" id="{FC4C2FAD-25E5-9940-94A1-4C84678C0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2776538"/>
              <a:ext cx="504825" cy="354012"/>
              <a:chOff x="1285" y="2229"/>
              <a:chExt cx="318" cy="223"/>
            </a:xfrm>
          </p:grpSpPr>
          <p:sp>
            <p:nvSpPr>
              <p:cNvPr id="29728" name="Freeform 40">
                <a:extLst>
                  <a:ext uri="{FF2B5EF4-FFF2-40B4-BE49-F238E27FC236}">
                    <a16:creationId xmlns:a16="http://schemas.microsoft.com/office/drawing/2014/main" id="{FFB78F21-D98D-5742-AA80-BCC319CBF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29"/>
                <a:ext cx="318" cy="215"/>
              </a:xfrm>
              <a:custGeom>
                <a:avLst/>
                <a:gdLst>
                  <a:gd name="T0" fmla="*/ 0 w 1012"/>
                  <a:gd name="T1" fmla="*/ 0 h 292"/>
                  <a:gd name="T2" fmla="*/ 0 w 1012"/>
                  <a:gd name="T3" fmla="*/ 0 h 292"/>
                  <a:gd name="T4" fmla="*/ 0 w 1012"/>
                  <a:gd name="T5" fmla="*/ 34 h 292"/>
                  <a:gd name="T6" fmla="*/ 0 w 1012"/>
                  <a:gd name="T7" fmla="*/ 34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2"/>
                  <a:gd name="T13" fmla="*/ 0 h 292"/>
                  <a:gd name="T14" fmla="*/ 1012 w 1012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2" h="292">
                    <a:moveTo>
                      <a:pt x="0" y="0"/>
                    </a:moveTo>
                    <a:lnTo>
                      <a:pt x="1009" y="0"/>
                    </a:lnTo>
                    <a:lnTo>
                      <a:pt x="1012" y="292"/>
                    </a:lnTo>
                    <a:lnTo>
                      <a:pt x="18" y="2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Line 41">
                <a:extLst>
                  <a:ext uri="{FF2B5EF4-FFF2-40B4-BE49-F238E27FC236}">
                    <a16:creationId xmlns:a16="http://schemas.microsoft.com/office/drawing/2014/main" id="{846CD4E1-1592-F248-84E2-EF890BA61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2238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Line 42">
                <a:extLst>
                  <a:ext uri="{FF2B5EF4-FFF2-40B4-BE49-F238E27FC236}">
                    <a16:creationId xmlns:a16="http://schemas.microsoft.com/office/drawing/2014/main" id="{3073C773-3CFA-3C48-8D0D-4D4F95D35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237"/>
                <a:ext cx="0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" name="Rectangle 6">
            <a:extLst>
              <a:ext uri="{FF2B5EF4-FFF2-40B4-BE49-F238E27FC236}">
                <a16:creationId xmlns:a16="http://schemas.microsoft.com/office/drawing/2014/main" id="{B3D21608-409D-C143-AD0E-04C1D18A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90975"/>
            <a:ext cx="8915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800" b="0">
                <a:cs typeface="Calibri" panose="020F0502020204030204" pitchFamily="34" charset="0"/>
              </a:rPr>
              <a:t>Intuition:  Traffic by computer end-points is bursty!</a:t>
            </a:r>
          </a:p>
          <a:p>
            <a:pPr lvl="1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0">
                <a:cs typeface="Calibri" panose="020F0502020204030204" pitchFamily="34" charset="0"/>
              </a:rPr>
              <a:t>Versus: Telephone traffic not bursty (e.g., constant 56 kbps)</a:t>
            </a:r>
          </a:p>
          <a:p>
            <a:pPr lvl="1" eaLnBrk="1" hangingPunct="1">
              <a:lnSpc>
                <a:spcPts val="2163"/>
              </a:lnSpc>
              <a:spcBef>
                <a:spcPct val="0"/>
              </a:spcBef>
              <a:spcAft>
                <a:spcPts val="3600"/>
              </a:spcAft>
            </a:pPr>
            <a:r>
              <a:rPr lang="en-US" altLang="en-US" sz="2400" b="0">
                <a:cs typeface="Calibri" panose="020F0502020204030204" pitchFamily="34" charset="0"/>
              </a:rPr>
              <a:t>One can use network while others idle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800" b="0">
                <a:cs typeface="Calibri" panose="020F0502020204030204" pitchFamily="34" charset="0"/>
              </a:rPr>
              <a:t>Packet queuing in network:  tradeoff space for time</a:t>
            </a:r>
          </a:p>
          <a:p>
            <a:pPr lvl="1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Font typeface="Lucida Grande" panose="020B0600040502020204" pitchFamily="34" charset="0"/>
              <a:buChar char="–"/>
            </a:pPr>
            <a:r>
              <a:rPr lang="en-US" altLang="en-US" sz="2400" b="0">
                <a:cs typeface="Calibri" panose="020F0502020204030204" pitchFamily="34" charset="0"/>
              </a:rPr>
              <a:t>Handle short periods when outgoing link demand &gt; link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>
            <a:extLst>
              <a:ext uri="{FF2B5EF4-FFF2-40B4-BE49-F238E27FC236}">
                <a16:creationId xmlns:a16="http://schemas.microsoft.com/office/drawing/2014/main" id="{23176EDC-0ADA-DF49-8FAA-FBAC718E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Best Effort Good Enough?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05A286B7-E4FA-4148-AB5B-3C214223F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600200"/>
            <a:ext cx="4383025" cy="45259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Packet loss and delay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Sender can resend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Packet corruption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Receiver can detect, and sender can resend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Out-of-order delivery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Receiver can put the data back in order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A5369-F1B9-3644-9FB0-84046CF5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420" y="1600200"/>
            <a:ext cx="4073370" cy="45259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Packets follow different paths</a:t>
            </a:r>
          </a:p>
          <a:p>
            <a:pPr lvl="1">
              <a:spcAft>
                <a:spcPts val="18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Doesn’t matter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Network failure</a:t>
            </a:r>
          </a:p>
          <a:p>
            <a:pPr lvl="1">
              <a:spcAft>
                <a:spcPts val="18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Drop the packet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Network congestion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Drop the packet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3252055-8DCA-FE45-B43E-52ED321E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4BC6A-A111-F04C-9CF0-C9C384181A49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>
            <a:extLst>
              <a:ext uri="{FF2B5EF4-FFF2-40B4-BE49-F238E27FC236}">
                <a16:creationId xmlns:a16="http://schemas.microsoft.com/office/drawing/2014/main" id="{0C39A7DC-482E-DD47-ACD0-1562E290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Packet (Y) vs. Circuit Switching (A)?</a:t>
            </a:r>
          </a:p>
        </p:txBody>
      </p:sp>
      <p:sp>
        <p:nvSpPr>
          <p:cNvPr id="35842" name="Content Placeholder 6">
            <a:extLst>
              <a:ext uri="{FF2B5EF4-FFF2-40B4-BE49-F238E27FC236}">
                <a16:creationId xmlns:a16="http://schemas.microsoft.com/office/drawing/2014/main" id="{DDDB2CD4-1908-B54A-9313-5936E6052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610600" cy="4876800"/>
          </a:xfrm>
        </p:spPr>
        <p:txBody>
          <a:bodyPr/>
          <a:lstStyle/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Predictable performance		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Network never blocks senders	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Reliable, in-order delivery		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Low delay to send data			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Simple forwarding					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No overhead for packet headers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High utilization under most workloads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>
                <a:solidFill>
                  <a:schemeClr val="tx1"/>
                </a:solidFill>
                <a:ea typeface="ＭＳ Ｐゴシック" panose="020B0600070205080204" pitchFamily="34" charset="-128"/>
              </a:rPr>
              <a:t>No per-connection network state				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77D8912F-3486-DA4F-AC63-73B0398A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4B63F-91FB-1345-9E18-B2A03C5E4BF8}" type="slidenum">
              <a:rPr lang="en-US" altLang="en-US" sz="1200">
                <a:solidFill>
                  <a:srgbClr val="898989"/>
                </a:solidFill>
                <a:latin typeface="Courier New" panose="02070309020205020404" pitchFamily="49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8332CA8-1748-3C43-B563-856CCA987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0" y="1600200"/>
            <a:ext cx="1447800" cy="487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Circuit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Packet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Circuit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Packet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Circuit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Circuit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Packet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Packet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18012</TotalTime>
  <Words>2182</Words>
  <Application>Microsoft Macintosh PowerPoint</Application>
  <PresentationFormat>On-screen Show (4:3)</PresentationFormat>
  <Paragraphs>633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Helvetica</vt:lpstr>
      <vt:lpstr>Lucida Grande</vt:lpstr>
      <vt:lpstr>Tahoma</vt:lpstr>
      <vt:lpstr>Times New Roman</vt:lpstr>
      <vt:lpstr>Office Theme</vt:lpstr>
      <vt:lpstr>Network Layer</vt:lpstr>
      <vt:lpstr>IP Protocol Stack: Key Abstractions</vt:lpstr>
      <vt:lpstr>Best-Effort Global Packet Delivery</vt:lpstr>
      <vt:lpstr>Circuit Switching (e.g., Phone Network)</vt:lpstr>
      <vt:lpstr>Circuit Switching: Static Allocation</vt:lpstr>
      <vt:lpstr>Packet Switching</vt:lpstr>
      <vt:lpstr>Packet Switching:  Statistical (Time Division) Multiplexing</vt:lpstr>
      <vt:lpstr>Is Best Effort Good Enough?</vt:lpstr>
      <vt:lpstr>Packet (Y) vs. Circuit Switching (A)?</vt:lpstr>
      <vt:lpstr>Network Addresses</vt:lpstr>
      <vt:lpstr>IP Address (IPv4)</vt:lpstr>
      <vt:lpstr>Grouping Related Hosts</vt:lpstr>
      <vt:lpstr>Scalability Challenge</vt:lpstr>
      <vt:lpstr>Hierarchical Addressing: IP Prefixes</vt:lpstr>
      <vt:lpstr>Scalability Improved</vt:lpstr>
      <vt:lpstr>Easy to Add New Hosts</vt:lpstr>
      <vt:lpstr>History of IP Address Allocation</vt:lpstr>
      <vt:lpstr>Classful Addressing</vt:lpstr>
      <vt:lpstr>Classless Inter-Domain Routing (CIDR)</vt:lpstr>
      <vt:lpstr>Hierarchical Address Allocation</vt:lpstr>
      <vt:lpstr>Obtaining a Block of Addresses</vt:lpstr>
      <vt:lpstr>Long Term Growth (1989-2005)</vt:lpstr>
      <vt:lpstr>Long Term Growth (1989-2017)</vt:lpstr>
      <vt:lpstr>Packet Forwarding</vt:lpstr>
      <vt:lpstr>Hop-by-Hop Packet Forwarding</vt:lpstr>
      <vt:lpstr>Separate Forwarding Entry Per Prefix</vt:lpstr>
      <vt:lpstr>CIDR Makes Packet Forwarding Harder</vt:lpstr>
      <vt:lpstr>Longest Prefix Match Forwarding</vt:lpstr>
      <vt:lpstr>Creating a Forwarding Table</vt:lpstr>
      <vt:lpstr>Data, Control, &amp; Management Planes</vt:lpstr>
      <vt:lpstr>Q’s:  MAC vs. IP Addressing</vt:lpstr>
      <vt:lpstr>Q’s:  MAC vs. IP Addressing</vt:lpstr>
      <vt:lpstr>IP Packet Format</vt:lpstr>
      <vt:lpstr>IP Packet Structure</vt:lpstr>
      <vt:lpstr>IP Header:  Transport Protocol</vt:lpstr>
      <vt:lpstr>IP Header:  Header Checksum</vt:lpstr>
      <vt:lpstr>IP Header:  Version, Length, ToS</vt:lpstr>
      <vt:lpstr>IP Header:  Length, Fragments, TTL</vt:lpstr>
      <vt:lpstr>Conclusion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981</cp:revision>
  <dcterms:created xsi:type="dcterms:W3CDTF">2014-02-12T03:08:18Z</dcterms:created>
  <dcterms:modified xsi:type="dcterms:W3CDTF">2020-02-10T06:20:20Z</dcterms:modified>
</cp:coreProperties>
</file>