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  <p:sldId id="276" r:id="rId28"/>
    <p:sldId id="277" r:id="rId29"/>
    <p:sldId id="278" r:id="rId30"/>
    <p:sldId id="279" r:id="rId31"/>
  </p:sldIdLst>
  <p:sldSz cx="9144000" cy="51435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4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1pPr>
    <a:lvl2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4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2pPr>
    <a:lvl3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4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3pPr>
    <a:lvl4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4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4pPr>
    <a:lvl5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4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5pPr>
    <a:lvl6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4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6pPr>
    <a:lvl7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4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7pPr>
    <a:lvl8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4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8pPr>
    <a:lvl9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4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DD8FB"/>
          </a:solidFill>
        </a:fill>
      </a:tcStyle>
    </a:wholeTbl>
    <a:band2H>
      <a:tcTxStyle b="def" i="def"/>
      <a:tcStyle>
        <a:tcBdr/>
        <a:fill>
          <a:solidFill>
            <a:srgbClr val="E8EDFD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5DBDE"/>
          </a:solidFill>
        </a:fill>
      </a:tcStyle>
    </a:wholeTbl>
    <a:band2H>
      <a:tcTxStyle b="def" i="def"/>
      <a:tcStyle>
        <a:tcBdr/>
        <a:fill>
          <a:solidFill>
            <a:srgbClr val="EBEEEF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F8FFCD"/>
          </a:solidFill>
        </a:fill>
      </a:tcStyle>
    </a:wholeTbl>
    <a:band2H>
      <a:tcTxStyle b="def" i="def"/>
      <a:tcStyle>
        <a:tcBdr/>
        <a:fill>
          <a:solidFill>
            <a:srgbClr val="FCFFE8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 b="def" i="def"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 b="def" i="def"/>
      <a:tcStyle>
        <a:tcBdr/>
        <a:fill>
          <a:solidFill>
            <a:srgbClr val="E6E6E6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 b="def" i="def"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Comments="1"/>
</file>

<file path=ppt/_rels/presentation.xml.rels><?xml version="1.0" encoding="UTF-8"?>
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1" Type="http://schemas.openxmlformats.org/officeDocument/2006/relationships/slide" Target="slides/slide24.xml"/></Relationships>
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Shape 106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07" name="Shape 107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latinLnBrk="0">
      <a:defRPr sz="1400">
        <a:latin typeface="+mj-lt"/>
        <a:ea typeface="+mj-ea"/>
        <a:cs typeface="+mj-cs"/>
        <a:sym typeface="Arial"/>
      </a:defRPr>
    </a:lvl1pPr>
    <a:lvl2pPr indent="228600" latinLnBrk="0">
      <a:defRPr sz="1400">
        <a:latin typeface="+mj-lt"/>
        <a:ea typeface="+mj-ea"/>
        <a:cs typeface="+mj-cs"/>
        <a:sym typeface="Arial"/>
      </a:defRPr>
    </a:lvl2pPr>
    <a:lvl3pPr indent="457200" latinLnBrk="0">
      <a:defRPr sz="1400">
        <a:latin typeface="+mj-lt"/>
        <a:ea typeface="+mj-ea"/>
        <a:cs typeface="+mj-cs"/>
        <a:sym typeface="Arial"/>
      </a:defRPr>
    </a:lvl3pPr>
    <a:lvl4pPr indent="685800" latinLnBrk="0">
      <a:defRPr sz="1400">
        <a:latin typeface="+mj-lt"/>
        <a:ea typeface="+mj-ea"/>
        <a:cs typeface="+mj-cs"/>
        <a:sym typeface="Arial"/>
      </a:defRPr>
    </a:lvl4pPr>
    <a:lvl5pPr indent="914400" latinLnBrk="0">
      <a:defRPr sz="1400">
        <a:latin typeface="+mj-lt"/>
        <a:ea typeface="+mj-ea"/>
        <a:cs typeface="+mj-cs"/>
        <a:sym typeface="Arial"/>
      </a:defRPr>
    </a:lvl5pPr>
    <a:lvl6pPr indent="1143000" latinLnBrk="0">
      <a:defRPr sz="1400">
        <a:latin typeface="+mj-lt"/>
        <a:ea typeface="+mj-ea"/>
        <a:cs typeface="+mj-cs"/>
        <a:sym typeface="Arial"/>
      </a:defRPr>
    </a:lvl6pPr>
    <a:lvl7pPr indent="1371600" latinLnBrk="0">
      <a:defRPr sz="1400">
        <a:latin typeface="+mj-lt"/>
        <a:ea typeface="+mj-ea"/>
        <a:cs typeface="+mj-cs"/>
        <a:sym typeface="Arial"/>
      </a:defRPr>
    </a:lvl7pPr>
    <a:lvl8pPr indent="1600200" latinLnBrk="0">
      <a:defRPr sz="1400">
        <a:latin typeface="+mj-lt"/>
        <a:ea typeface="+mj-ea"/>
        <a:cs typeface="+mj-cs"/>
        <a:sym typeface="Arial"/>
      </a:defRPr>
    </a:lvl8pPr>
    <a:lvl9pPr indent="1828800" latinLnBrk="0">
      <a:defRPr sz="1400">
        <a:latin typeface="+mj-lt"/>
        <a:ea typeface="+mj-ea"/>
        <a:cs typeface="+mj-cs"/>
        <a:sym typeface="Arial"/>
      </a:defRPr>
    </a:lvl9pPr>
  </p:notesStyle>
</p:notesMaster>
</file>

<file path=ppt/notesSlides/_rels/notesSlide1.xml.rels><?xml version="1.0" encoding="UTF-8"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
</file>

<file path=ppt/notesSlides/_rels/notesSlide2.xml.rels><?xml version="1.0" encoding="UTF-8"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
</file>

<file path=ppt/notesSlides/_rels/notesSlide3.xml.rels><?xml version="1.0" encoding="UTF-8"?>
<Relationships xmlns="http://schemas.openxmlformats.org/package/2006/relationships"><Relationship Id="rId1" Type="http://schemas.openxmlformats.org/officeDocument/2006/relationships/slide" Target="../slides/slide4.xml"/><Relationship Id="rId2" Type="http://schemas.openxmlformats.org/officeDocument/2006/relationships/notesMaster" Target="../notesMasters/notesMaster1.xml"/></Relationships>

</file>

<file path=ppt/notesSlides/_rels/notesSlide4.xml.rels><?xml version="1.0" encoding="UTF-8"?>
<Relationships xmlns="http://schemas.openxmlformats.org/package/2006/relationships"><Relationship Id="rId1" Type="http://schemas.openxmlformats.org/officeDocument/2006/relationships/slide" Target="../slides/slide6.xml"/><Relationship Id="rId2" Type="http://schemas.openxmlformats.org/officeDocument/2006/relationships/notesMaster" Target="../notesMasters/notesMaster1.xml"/></Relationships>

</file>

<file path=ppt/notesSlides/_rels/notesSlide5.xml.rels><?xml version="1.0" encoding="UTF-8"?>
<Relationships xmlns="http://schemas.openxmlformats.org/package/2006/relationships"><Relationship Id="rId1" Type="http://schemas.openxmlformats.org/officeDocument/2006/relationships/slide" Target="../slides/slide7.xml"/><Relationship Id="rId2" Type="http://schemas.openxmlformats.org/officeDocument/2006/relationships/notesMaster" Target="../notesMasters/notesMaster1.xml"/></Relationships>

</file>

<file path=ppt/notesSlides/_rels/notesSlide6.xml.rels><?xml version="1.0" encoding="UTF-8"?>
<Relationships xmlns="http://schemas.openxmlformats.org/package/2006/relationships"><Relationship Id="rId1" Type="http://schemas.openxmlformats.org/officeDocument/2006/relationships/slide" Target="../slides/slide8.xml"/><Relationship Id="rId2" Type="http://schemas.openxmlformats.org/officeDocument/2006/relationships/notesMaster" Target="../notesMasters/notesMaster1.xml"/></Relationships>

</file>

<file path=ppt/notesSlides/_rels/notesSlide7.xml.rels><?xml version="1.0" encoding="UTF-8"?>
<Relationships xmlns="http://schemas.openxmlformats.org/package/2006/relationships"><Relationship Id="rId1" Type="http://schemas.openxmlformats.org/officeDocument/2006/relationships/slide" Target="../slides/slide9.xml"/><Relationship Id="rId2" Type="http://schemas.openxmlformats.org/officeDocument/2006/relationships/notesMaster" Target="../notesMasters/notesMaster1.xml"/></Relationships>

</file>

<file path=ppt/notesSlides/_rels/notesSlide8.xml.rels><?xml version="1.0" encoding="UTF-8"?>
<Relationships xmlns="http://schemas.openxmlformats.org/package/2006/relationships"><Relationship Id="rId1" Type="http://schemas.openxmlformats.org/officeDocument/2006/relationships/slide" Target="../slides/slide14.xml"/><Relationship Id="rId2" Type="http://schemas.openxmlformats.org/officeDocument/2006/relationships/notesMaster" Target="../notesMasters/notesMaster1.xml"/></Relationships>

</file>

<file path=ppt/notesSlides/_rels/notesSlide9.xml.rels><?xml version="1.0" encoding="UTF-8"?>
<Relationships xmlns="http://schemas.openxmlformats.org/package/2006/relationships"><Relationship Id="rId1" Type="http://schemas.openxmlformats.org/officeDocument/2006/relationships/slide" Target="../slides/slide15.xml"/><Relationship Id="rId2" Type="http://schemas.openxmlformats.org/officeDocument/2006/relationships/notesMaster" Target="../notesMasters/notesMaster1.xml"/></Relationships>

</file>

<file path=ppt/notesSlides/_rels/notesSlide10.xml.rels><?xml version="1.0" encoding="UTF-8"?>
<Relationships xmlns="http://schemas.openxmlformats.org/package/2006/relationships"><Relationship Id="rId1" Type="http://schemas.openxmlformats.org/officeDocument/2006/relationships/slide" Target="../slides/slide16.xml"/><Relationship Id="rId2" Type="http://schemas.openxmlformats.org/officeDocument/2006/relationships/notesMaster" Target="../notesMasters/notesMaster1.xml"/></Relationships>

</file>

<file path=ppt/notesSlides/_rels/notesSlide11.xml.rels><?xml version="1.0" encoding="UTF-8"?>
<Relationships xmlns="http://schemas.openxmlformats.org/package/2006/relationships"><Relationship Id="rId1" Type="http://schemas.openxmlformats.org/officeDocument/2006/relationships/slide" Target="../slides/slide19.xml"/><Relationship Id="rId2" Type="http://schemas.openxmlformats.org/officeDocument/2006/relationships/notesMaster" Target="../notesMasters/notesMaster1.xml"/></Relationships>

</file>

<file path=ppt/notesSlides/_rels/notesSlide12.xml.rels><?xml version="1.0" encoding="UTF-8"?>
<Relationships xmlns="http://schemas.openxmlformats.org/package/2006/relationships"><Relationship Id="rId1" Type="http://schemas.openxmlformats.org/officeDocument/2006/relationships/slide" Target="../slides/slide20.xml"/><Relationship Id="rId2" Type="http://schemas.openxmlformats.org/officeDocument/2006/relationships/notesMaster" Target="../notesMasters/notesMaster1.xml"/></Relationships>

</file>

<file path=ppt/notesSlides/_rels/notesSlide13.xml.rels><?xml version="1.0" encoding="UTF-8"?>
<Relationships xmlns="http://schemas.openxmlformats.org/package/2006/relationships"><Relationship Id="rId1" Type="http://schemas.openxmlformats.org/officeDocument/2006/relationships/slide" Target="../slides/slide21.xml"/><Relationship Id="rId2" Type="http://schemas.openxmlformats.org/officeDocument/2006/relationships/notesMaster" Target="../notesMasters/notesMaster1.xml"/></Relationships>
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Shape 114"/>
          <p:cNvSpPr/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15" name="Shape 115"/>
          <p:cNvSpPr/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>
              <a:defRPr sz="1100"/>
            </a:pPr>
            <a:r>
              <a:t>Abstract and Intro of the Paxos Made Simple Paper</a:t>
            </a:r>
          </a:p>
          <a:p>
            <a:pPr>
              <a:defRPr sz="1100"/>
            </a:pPr>
          </a:p>
          <a:p>
            <a:pPr>
              <a:defRPr sz="1100"/>
            </a:pPr>
            <a:r>
              <a:t>Mention that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Shape 120"/>
          <p:cNvSpPr/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21" name="Shape 121"/>
          <p:cNvSpPr/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>
            <a:lvl1pPr>
              <a:defRPr sz="1100"/>
            </a:lvl1pPr>
          </a:lstStyle>
          <a:p>
            <a:pPr/>
            <a:r>
              <a:t>Review of the problem Pacos is solving as seen in class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Shape 130"/>
          <p:cNvSpPr/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31" name="Shape 131"/>
          <p:cNvSpPr/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If we just let non-primaries make changes and propose changes to the leader then we haven’t gained any resiliency if the leader fails!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Shape 140"/>
          <p:cNvSpPr/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41" name="Shape 141"/>
          <p:cNvSpPr/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If everyone can make arbitrary proposals then we might wait forever for a majority to accept a single value as the proposal.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Shape 146"/>
          <p:cNvSpPr/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47" name="Shape 147"/>
          <p:cNvSpPr/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These simple invariants largely define the algorithm for us, everything else is pretty straightforward after that.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Shape 152"/>
          <p:cNvSpPr/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53" name="Shape 153"/>
          <p:cNvSpPr/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>
              <a:defRPr sz="1100"/>
            </a:pPr>
            <a:r>
              <a:t>Emphasize the first bullet point, often students think their code is doing X while in fact it is doing Y. They can catch these kinds of bugs much much earlier if they print regularly. </a:t>
            </a:r>
          </a:p>
          <a:p>
            <a:pPr>
              <a:defRPr sz="1100"/>
            </a:pPr>
          </a:p>
          <a:p>
            <a:pPr>
              <a:defRPr sz="1100"/>
            </a:pPr>
            <a:r>
              <a:t>Consensus</a:t>
            </a:r>
          </a:p>
          <a:p>
            <a:pPr>
              <a:defRPr sz="1100"/>
            </a:pPr>
            <a:r>
              <a:t>Paxos Example [2 proposer]</a:t>
            </a:r>
          </a:p>
          <a:p>
            <a:pPr>
              <a:defRPr sz="1100"/>
            </a:pPr>
            <a:r>
              <a:t>Not all acceptors are responding</a:t>
            </a:r>
          </a:p>
          <a:p>
            <a:pPr>
              <a:defRPr sz="1100"/>
            </a:pPr>
            <a:r>
              <a:t>Intuition: Safety 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Shape 189"/>
          <p:cNvSpPr/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90" name="Shape 190"/>
          <p:cNvSpPr/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>
              <a:defRPr sz="1100"/>
            </a:pPr>
            <a:r>
              <a:t>Mention that a process could be proposer, acceptor and learner at the same time</a:t>
            </a:r>
          </a:p>
          <a:p>
            <a:pPr>
              <a:defRPr sz="1100"/>
            </a:pPr>
            <a:r>
              <a:t>Note that the proposer itself could the the learner so ACK back to the proposer could essentially just be the learning messages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Shape 289"/>
          <p:cNvSpPr/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290" name="Shape 290"/>
          <p:cNvSpPr/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>
            <a:lvl1pPr>
              <a:defRPr sz="1100"/>
            </a:lvl1pPr>
          </a:lstStyle>
          <a:p>
            <a:pPr/>
            <a:r>
              <a:t>This is example stresses how paxos might not be live [never terminates]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2" name="Shape 332"/>
          <p:cNvSpPr/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333" name="Shape 333"/>
          <p:cNvSpPr/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>
              <a:defRPr sz="1100"/>
            </a:pPr>
            <a:r>
              <a:t>P1 sends a prepare message to everyone: Network delay: messages to N3, N4, N5 are slow.</a:t>
            </a:r>
          </a:p>
          <a:p>
            <a:pPr>
              <a:defRPr sz="1100"/>
            </a:pPr>
          </a:p>
          <a:p>
            <a:pPr>
              <a:defRPr sz="1100"/>
            </a:pPr>
            <a:r>
              <a:t>This figure is all about the phase 1 prepare/elect. </a:t>
            </a: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9" name="Shape 379"/>
          <p:cNvSpPr/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380" name="Shape 380"/>
          <p:cNvSpPr/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>
              <a:defRPr sz="1100"/>
            </a:pPr>
            <a:r>
              <a:t>Here finally the first prepare from P1 arrives</a:t>
            </a:r>
          </a:p>
          <a:p>
            <a:pPr>
              <a:defRPr sz="1100"/>
            </a:pPr>
          </a:p>
          <a:p>
            <a:pPr>
              <a:defRPr sz="1100"/>
            </a:pPr>
            <a:r>
              <a:t>Mention the same pattern of failed prepare can happen in the proposal phase also “Failed Proposal” </a:t>
            </a: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3" name="Shape 513"/>
          <p:cNvSpPr/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514" name="Shape 514"/>
          <p:cNvSpPr/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>
            <a:lvl1pPr>
              <a:defRPr sz="1100"/>
            </a:lvl1pPr>
          </a:lstStyle>
          <a:p>
            <a:pPr/>
            <a:r>
              <a:t>Assume the links between P3 and P1 is slow and unstable</a:t>
            </a: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0" name="Shape 570"/>
          <p:cNvSpPr/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571" name="Shape 571"/>
          <p:cNvSpPr/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>
            <a:lvl1pPr>
              <a:defRPr sz="1100"/>
            </a:lvl1pPr>
          </a:lstStyle>
          <a:p>
            <a:pPr/>
            <a:r>
              <a:t>Important to notice that how P3 was forced to propose the same value</a:t>
            </a: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1" name="Shape 631"/>
          <p:cNvSpPr/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632" name="Shape 632"/>
          <p:cNvSpPr/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>
            <a:lvl1pPr>
              <a:defRPr sz="1100"/>
            </a:lvl1pPr>
          </a:lstStyle>
          <a:p>
            <a:pPr/>
            <a:r>
              <a:t>Important to notice that how P3 was forced to propose the same value</a:t>
            </a:r>
          </a:p>
        </p:txBody>
      </p:sp>
    </p:spTree>
  </p:cSld>
  <p:clrMapOvr>
    <a:masterClrMapping/>
  </p:clrMapOvr>
</p:note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itle" showMasterSp="1" showMasterPhAnim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Text"/>
          <p:cNvSpPr txBox="1"/>
          <p:nvPr>
            <p:ph type="title"/>
          </p:nvPr>
        </p:nvSpPr>
        <p:spPr>
          <a:xfrm>
            <a:off x="311708" y="744574"/>
            <a:ext cx="8520601" cy="2052601"/>
          </a:xfrm>
          <a:prstGeom prst="rect">
            <a:avLst/>
          </a:prstGeom>
        </p:spPr>
        <p:txBody>
          <a:bodyPr anchor="b"/>
          <a:lstStyle>
            <a:lvl1pPr algn="ctr">
              <a:defRPr sz="5200"/>
            </a:lvl1pPr>
          </a:lstStyle>
          <a:p>
            <a:pPr/>
            <a:r>
              <a:t>Title Text</a:t>
            </a:r>
          </a:p>
        </p:txBody>
      </p:sp>
      <p:sp>
        <p:nvSpPr>
          <p:cNvPr id="12" name="Body Level One…"/>
          <p:cNvSpPr txBox="1"/>
          <p:nvPr>
            <p:ph type="body" sz="quarter" idx="1"/>
          </p:nvPr>
        </p:nvSpPr>
        <p:spPr>
          <a:xfrm>
            <a:off x="311699" y="2834125"/>
            <a:ext cx="8520602" cy="792601"/>
          </a:xfrm>
          <a:prstGeom prst="rect">
            <a:avLst/>
          </a:prstGeom>
        </p:spPr>
        <p:txBody>
          <a:bodyPr/>
          <a:lstStyle>
            <a:lvl1pPr marL="342900" indent="-228600" algn="ctr">
              <a:lnSpc>
                <a:spcPct val="100000"/>
              </a:lnSpc>
              <a:buClrTx/>
              <a:buSzTx/>
              <a:buFontTx/>
              <a:buNone/>
              <a:defRPr b="0" sz="2800">
                <a:solidFill>
                  <a:schemeClr val="accent2">
                    <a:lumOff val="21764"/>
                  </a:schemeClr>
                </a:solidFill>
              </a:defRPr>
            </a:lvl1pPr>
            <a:lvl2pPr marL="342900" indent="254000" algn="ctr">
              <a:lnSpc>
                <a:spcPct val="100000"/>
              </a:lnSpc>
              <a:buClrTx/>
              <a:buSzTx/>
              <a:buFontTx/>
              <a:buNone/>
              <a:defRPr b="0" sz="2800">
                <a:solidFill>
                  <a:schemeClr val="accent2">
                    <a:lumOff val="21764"/>
                  </a:schemeClr>
                </a:solidFill>
              </a:defRPr>
            </a:lvl2pPr>
            <a:lvl3pPr marL="342900" indent="711200" algn="ctr">
              <a:lnSpc>
                <a:spcPct val="100000"/>
              </a:lnSpc>
              <a:buClrTx/>
              <a:buSzTx/>
              <a:buFontTx/>
              <a:buNone/>
              <a:defRPr b="0" sz="2800">
                <a:solidFill>
                  <a:schemeClr val="accent2">
                    <a:lumOff val="21764"/>
                  </a:schemeClr>
                </a:solidFill>
              </a:defRPr>
            </a:lvl3pPr>
            <a:lvl4pPr marL="342900" indent="1168400" algn="ctr">
              <a:lnSpc>
                <a:spcPct val="100000"/>
              </a:lnSpc>
              <a:buClrTx/>
              <a:buSzTx/>
              <a:buFontTx/>
              <a:buNone/>
              <a:defRPr b="0" sz="2800">
                <a:solidFill>
                  <a:schemeClr val="accent2">
                    <a:lumOff val="21764"/>
                  </a:schemeClr>
                </a:solidFill>
              </a:defRPr>
            </a:lvl4pPr>
            <a:lvl5pPr marL="342900" indent="1625600" algn="ctr">
              <a:lnSpc>
                <a:spcPct val="100000"/>
              </a:lnSpc>
              <a:buClrTx/>
              <a:buSzTx/>
              <a:buFontTx/>
              <a:buNone/>
              <a:defRPr b="0" sz="2800">
                <a:solidFill>
                  <a:schemeClr val="accent2">
                    <a:lumOff val="21764"/>
                  </a:schemeClr>
                </a:solidFill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3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SECTION_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le Text"/>
          <p:cNvSpPr txBox="1"/>
          <p:nvPr>
            <p:ph type="title"/>
          </p:nvPr>
        </p:nvSpPr>
        <p:spPr>
          <a:xfrm>
            <a:off x="311699" y="2150849"/>
            <a:ext cx="8520602" cy="841801"/>
          </a:xfrm>
          <a:prstGeom prst="rect">
            <a:avLst/>
          </a:prstGeom>
        </p:spPr>
        <p:txBody>
          <a:bodyPr anchor="ctr"/>
          <a:lstStyle>
            <a:lvl1pPr algn="ctr">
              <a:defRPr sz="3600"/>
            </a:lvl1pPr>
          </a:lstStyle>
          <a:p>
            <a:pPr/>
            <a:r>
              <a:t>Title Text</a:t>
            </a:r>
          </a:p>
        </p:txBody>
      </p:sp>
      <p:sp>
        <p:nvSpPr>
          <p:cNvPr id="21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_AND_BOD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29" name="Body Level One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30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_AND_TWO_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38" name="Body Level One…"/>
          <p:cNvSpPr txBox="1"/>
          <p:nvPr>
            <p:ph type="body" sz="half" idx="1"/>
          </p:nvPr>
        </p:nvSpPr>
        <p:spPr>
          <a:xfrm>
            <a:off x="311699" y="1152475"/>
            <a:ext cx="3999902" cy="3416400"/>
          </a:xfrm>
          <a:prstGeom prst="rect">
            <a:avLst/>
          </a:prstGeom>
        </p:spPr>
        <p:txBody>
          <a:bodyPr/>
          <a:lstStyle>
            <a:lvl1pPr marL="457200" indent="-317500">
              <a:lnSpc>
                <a:spcPct val="115000"/>
              </a:lnSpc>
              <a:buSzPts val="1400"/>
              <a:defRPr b="0" sz="1400">
                <a:solidFill>
                  <a:schemeClr val="accent2">
                    <a:lumOff val="21764"/>
                  </a:schemeClr>
                </a:solidFill>
              </a:defRPr>
            </a:lvl1pPr>
            <a:lvl2pPr marL="965200" indent="-355600">
              <a:lnSpc>
                <a:spcPct val="115000"/>
              </a:lnSpc>
              <a:buSzPts val="1400"/>
              <a:defRPr b="0" sz="1400">
                <a:solidFill>
                  <a:schemeClr val="accent2">
                    <a:lumOff val="21764"/>
                  </a:schemeClr>
                </a:solidFill>
              </a:defRPr>
            </a:lvl2pPr>
            <a:lvl3pPr marL="1422400" indent="-355600">
              <a:lnSpc>
                <a:spcPct val="115000"/>
              </a:lnSpc>
              <a:buSzPts val="1400"/>
              <a:defRPr b="0" sz="1400">
                <a:solidFill>
                  <a:schemeClr val="accent2">
                    <a:lumOff val="21764"/>
                  </a:schemeClr>
                </a:solidFill>
              </a:defRPr>
            </a:lvl3pPr>
            <a:lvl4pPr marL="1879600" indent="-355600">
              <a:lnSpc>
                <a:spcPct val="115000"/>
              </a:lnSpc>
              <a:buSzPts val="1400"/>
              <a:defRPr b="0" sz="1400">
                <a:solidFill>
                  <a:schemeClr val="accent2">
                    <a:lumOff val="21764"/>
                  </a:schemeClr>
                </a:solidFill>
              </a:defRPr>
            </a:lvl4pPr>
            <a:lvl5pPr marL="2336800" indent="-355600">
              <a:lnSpc>
                <a:spcPct val="115000"/>
              </a:lnSpc>
              <a:buSzPts val="1400"/>
              <a:defRPr b="0" sz="1400">
                <a:solidFill>
                  <a:schemeClr val="accent2">
                    <a:lumOff val="21764"/>
                  </a:schemeClr>
                </a:solidFill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39" name="Google Shape;23;p5"/>
          <p:cNvSpPr txBox="1"/>
          <p:nvPr>
            <p:ph type="body" sz="half" idx="21"/>
          </p:nvPr>
        </p:nvSpPr>
        <p:spPr>
          <a:xfrm>
            <a:off x="4832399" y="1152475"/>
            <a:ext cx="3999902" cy="3416400"/>
          </a:xfrm>
          <a:prstGeom prst="rect">
            <a:avLst/>
          </a:prstGeom>
        </p:spPr>
        <p:txBody>
          <a:bodyPr/>
          <a:lstStyle/>
          <a:p>
            <a:pPr marL="457200" indent="-317500">
              <a:lnSpc>
                <a:spcPct val="115000"/>
              </a:lnSpc>
              <a:buSzPts val="1400"/>
              <a:defRPr b="0" sz="1400">
                <a:solidFill>
                  <a:schemeClr val="accent2">
                    <a:lumOff val="21764"/>
                  </a:schemeClr>
                </a:solidFill>
              </a:defRPr>
            </a:pPr>
          </a:p>
        </p:txBody>
      </p:sp>
      <p:sp>
        <p:nvSpPr>
          <p:cNvPr id="40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_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48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ONE_COLUMN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Title Text"/>
          <p:cNvSpPr txBox="1"/>
          <p:nvPr>
            <p:ph type="title"/>
          </p:nvPr>
        </p:nvSpPr>
        <p:spPr>
          <a:xfrm>
            <a:off x="311699" y="555600"/>
            <a:ext cx="2808001" cy="755700"/>
          </a:xfrm>
          <a:prstGeom prst="rect">
            <a:avLst/>
          </a:prstGeom>
        </p:spPr>
        <p:txBody>
          <a:bodyPr anchor="b"/>
          <a:lstStyle>
            <a:lvl1pPr>
              <a:defRPr sz="2400"/>
            </a:lvl1pPr>
          </a:lstStyle>
          <a:p>
            <a:pPr/>
            <a:r>
              <a:t>Title Text</a:t>
            </a:r>
          </a:p>
        </p:txBody>
      </p:sp>
      <p:sp>
        <p:nvSpPr>
          <p:cNvPr id="56" name="Body Level One…"/>
          <p:cNvSpPr txBox="1"/>
          <p:nvPr>
            <p:ph type="body" sz="quarter" idx="1"/>
          </p:nvPr>
        </p:nvSpPr>
        <p:spPr>
          <a:xfrm>
            <a:off x="311699" y="1389599"/>
            <a:ext cx="2808001" cy="3179401"/>
          </a:xfrm>
          <a:prstGeom prst="rect">
            <a:avLst/>
          </a:prstGeom>
        </p:spPr>
        <p:txBody>
          <a:bodyPr/>
          <a:lstStyle>
            <a:lvl1pPr marL="457200" indent="-304800">
              <a:lnSpc>
                <a:spcPct val="115000"/>
              </a:lnSpc>
              <a:buSzPts val="1200"/>
              <a:defRPr b="0" sz="1200">
                <a:solidFill>
                  <a:schemeClr val="accent2">
                    <a:lumOff val="21764"/>
                  </a:schemeClr>
                </a:solidFill>
              </a:defRPr>
            </a:lvl1pPr>
            <a:lvl2pPr marL="914400" indent="-304800">
              <a:lnSpc>
                <a:spcPct val="115000"/>
              </a:lnSpc>
              <a:buSzPts val="1200"/>
              <a:defRPr b="0" sz="1200">
                <a:solidFill>
                  <a:schemeClr val="accent2">
                    <a:lumOff val="21764"/>
                  </a:schemeClr>
                </a:solidFill>
              </a:defRPr>
            </a:lvl2pPr>
            <a:lvl3pPr marL="1371600" indent="-304800">
              <a:lnSpc>
                <a:spcPct val="115000"/>
              </a:lnSpc>
              <a:buSzPts val="1200"/>
              <a:defRPr b="0" sz="1200">
                <a:solidFill>
                  <a:schemeClr val="accent2">
                    <a:lumOff val="21764"/>
                  </a:schemeClr>
                </a:solidFill>
              </a:defRPr>
            </a:lvl3pPr>
            <a:lvl4pPr marL="1828800" indent="-304800">
              <a:lnSpc>
                <a:spcPct val="115000"/>
              </a:lnSpc>
              <a:buSzPts val="1200"/>
              <a:defRPr b="0" sz="1200">
                <a:solidFill>
                  <a:schemeClr val="accent2">
                    <a:lumOff val="21764"/>
                  </a:schemeClr>
                </a:solidFill>
              </a:defRPr>
            </a:lvl4pPr>
            <a:lvl5pPr marL="2286000" indent="-304800">
              <a:lnSpc>
                <a:spcPct val="115000"/>
              </a:lnSpc>
              <a:buSzPts val="1200"/>
              <a:defRPr b="0" sz="1200">
                <a:solidFill>
                  <a:schemeClr val="accent2">
                    <a:lumOff val="21764"/>
                  </a:schemeClr>
                </a:solidFill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57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MAIN_POI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Title Text"/>
          <p:cNvSpPr txBox="1"/>
          <p:nvPr>
            <p:ph type="title"/>
          </p:nvPr>
        </p:nvSpPr>
        <p:spPr>
          <a:xfrm>
            <a:off x="490250" y="450149"/>
            <a:ext cx="6367801" cy="4090801"/>
          </a:xfrm>
          <a:prstGeom prst="rect">
            <a:avLst/>
          </a:prstGeom>
        </p:spPr>
        <p:txBody>
          <a:bodyPr anchor="ctr"/>
          <a:lstStyle>
            <a:lvl1pPr>
              <a:defRPr sz="4800"/>
            </a:lvl1pPr>
          </a:lstStyle>
          <a:p>
            <a:pPr/>
            <a:r>
              <a:t>Title Text</a:t>
            </a:r>
          </a:p>
        </p:txBody>
      </p:sp>
      <p:sp>
        <p:nvSpPr>
          <p:cNvPr id="6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SECTION_TITLE_AND_DESCRI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36;p9"/>
          <p:cNvSpPr/>
          <p:nvPr/>
        </p:nvSpPr>
        <p:spPr>
          <a:xfrm>
            <a:off x="4572000" y="-125"/>
            <a:ext cx="4572000" cy="5143501"/>
          </a:xfrm>
          <a:prstGeom prst="rect">
            <a:avLst/>
          </a:prstGeom>
          <a:solidFill>
            <a:srgbClr val="EEEEEE"/>
          </a:solidFill>
          <a:ln w="12700">
            <a:miter lim="400000"/>
          </a:ln>
        </p:spPr>
        <p:txBody>
          <a:bodyPr lIns="0" tIns="0" rIns="0" bIns="0" anchor="ctr"/>
          <a:lstStyle/>
          <a:p>
            <a:pPr/>
          </a:p>
        </p:txBody>
      </p:sp>
      <p:sp>
        <p:nvSpPr>
          <p:cNvPr id="73" name="Title Text"/>
          <p:cNvSpPr txBox="1"/>
          <p:nvPr>
            <p:ph type="title"/>
          </p:nvPr>
        </p:nvSpPr>
        <p:spPr>
          <a:xfrm>
            <a:off x="265500" y="1233175"/>
            <a:ext cx="4045200" cy="1482301"/>
          </a:xfrm>
          <a:prstGeom prst="rect">
            <a:avLst/>
          </a:prstGeom>
        </p:spPr>
        <p:txBody>
          <a:bodyPr anchor="b"/>
          <a:lstStyle>
            <a:lvl1pPr algn="ctr">
              <a:defRPr sz="4200"/>
            </a:lvl1pPr>
          </a:lstStyle>
          <a:p>
            <a:pPr/>
            <a:r>
              <a:t>Title Text</a:t>
            </a:r>
          </a:p>
        </p:txBody>
      </p:sp>
      <p:sp>
        <p:nvSpPr>
          <p:cNvPr id="74" name="Body Level One…"/>
          <p:cNvSpPr txBox="1"/>
          <p:nvPr>
            <p:ph type="body" sz="quarter" idx="1"/>
          </p:nvPr>
        </p:nvSpPr>
        <p:spPr>
          <a:xfrm>
            <a:off x="265500" y="2803075"/>
            <a:ext cx="4045200" cy="1235101"/>
          </a:xfrm>
          <a:prstGeom prst="rect">
            <a:avLst/>
          </a:prstGeom>
        </p:spPr>
        <p:txBody>
          <a:bodyPr/>
          <a:lstStyle>
            <a:lvl1pPr marL="342900" indent="-228600" algn="ctr">
              <a:lnSpc>
                <a:spcPct val="100000"/>
              </a:lnSpc>
              <a:buClrTx/>
              <a:buSzTx/>
              <a:buFontTx/>
              <a:buNone/>
              <a:defRPr b="0" sz="2100">
                <a:solidFill>
                  <a:schemeClr val="accent2">
                    <a:lumOff val="21764"/>
                  </a:schemeClr>
                </a:solidFill>
              </a:defRPr>
            </a:lvl1pPr>
            <a:lvl2pPr marL="342900" indent="254000" algn="ctr">
              <a:lnSpc>
                <a:spcPct val="100000"/>
              </a:lnSpc>
              <a:buClrTx/>
              <a:buSzTx/>
              <a:buFontTx/>
              <a:buNone/>
              <a:defRPr b="0" sz="2100">
                <a:solidFill>
                  <a:schemeClr val="accent2">
                    <a:lumOff val="21764"/>
                  </a:schemeClr>
                </a:solidFill>
              </a:defRPr>
            </a:lvl2pPr>
            <a:lvl3pPr marL="342900" indent="711200" algn="ctr">
              <a:lnSpc>
                <a:spcPct val="100000"/>
              </a:lnSpc>
              <a:buClrTx/>
              <a:buSzTx/>
              <a:buFontTx/>
              <a:buNone/>
              <a:defRPr b="0" sz="2100">
                <a:solidFill>
                  <a:schemeClr val="accent2">
                    <a:lumOff val="21764"/>
                  </a:schemeClr>
                </a:solidFill>
              </a:defRPr>
            </a:lvl3pPr>
            <a:lvl4pPr marL="342900" indent="1168400" algn="ctr">
              <a:lnSpc>
                <a:spcPct val="100000"/>
              </a:lnSpc>
              <a:buClrTx/>
              <a:buSzTx/>
              <a:buFontTx/>
              <a:buNone/>
              <a:defRPr b="0" sz="2100">
                <a:solidFill>
                  <a:schemeClr val="accent2">
                    <a:lumOff val="21764"/>
                  </a:schemeClr>
                </a:solidFill>
              </a:defRPr>
            </a:lvl4pPr>
            <a:lvl5pPr marL="342900" indent="1625600" algn="ctr">
              <a:lnSpc>
                <a:spcPct val="100000"/>
              </a:lnSpc>
              <a:buClrTx/>
              <a:buSzTx/>
              <a:buFontTx/>
              <a:buNone/>
              <a:defRPr b="0" sz="2100">
                <a:solidFill>
                  <a:schemeClr val="accent2">
                    <a:lumOff val="21764"/>
                  </a:schemeClr>
                </a:solidFill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5" name="Google Shape;39;p9"/>
          <p:cNvSpPr txBox="1"/>
          <p:nvPr>
            <p:ph type="body" sz="half" idx="21"/>
          </p:nvPr>
        </p:nvSpPr>
        <p:spPr>
          <a:xfrm>
            <a:off x="4939500" y="724074"/>
            <a:ext cx="3837000" cy="3695102"/>
          </a:xfrm>
          <a:prstGeom prst="rect">
            <a:avLst/>
          </a:prstGeom>
        </p:spPr>
        <p:txBody>
          <a:bodyPr anchor="ctr"/>
          <a:lstStyle/>
          <a:p>
            <a:pPr marL="457200" indent="-342900">
              <a:lnSpc>
                <a:spcPct val="115000"/>
              </a:lnSpc>
              <a:buSzPts val="1800"/>
              <a:defRPr b="0" sz="1800">
                <a:solidFill>
                  <a:schemeClr val="accent2">
                    <a:lumOff val="21764"/>
                  </a:schemeClr>
                </a:solidFill>
              </a:defRPr>
            </a:pPr>
          </a:p>
        </p:txBody>
      </p:sp>
      <p:sp>
        <p:nvSpPr>
          <p:cNvPr id="76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CAPTION_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Body Level One…"/>
          <p:cNvSpPr txBox="1"/>
          <p:nvPr>
            <p:ph type="body" sz="quarter" idx="1"/>
          </p:nvPr>
        </p:nvSpPr>
        <p:spPr>
          <a:xfrm>
            <a:off x="311699" y="4230575"/>
            <a:ext cx="5998802" cy="605101"/>
          </a:xfrm>
          <a:prstGeom prst="rect">
            <a:avLst/>
          </a:prstGeom>
        </p:spPr>
        <p:txBody>
          <a:bodyPr anchor="ctr"/>
          <a:lstStyle>
            <a:lvl1pPr marL="228600" indent="0">
              <a:lnSpc>
                <a:spcPct val="100000"/>
              </a:lnSpc>
              <a:buClrTx/>
              <a:buSzTx/>
              <a:buFontTx/>
              <a:buNone/>
              <a:defRPr b="0" sz="1800">
                <a:solidFill>
                  <a:schemeClr val="accent2">
                    <a:lumOff val="21764"/>
                  </a:schemeClr>
                </a:solidFill>
              </a:defRPr>
            </a:lvl1pPr>
            <a:lvl2pPr marL="1005114" indent="-408214">
              <a:lnSpc>
                <a:spcPct val="100000"/>
              </a:lnSpc>
              <a:buClrTx/>
              <a:buSzPts val="1800"/>
              <a:buFontTx/>
              <a:defRPr b="0" sz="1800">
                <a:solidFill>
                  <a:schemeClr val="accent2">
                    <a:lumOff val="21764"/>
                  </a:schemeClr>
                </a:solidFill>
              </a:defRPr>
            </a:lvl2pPr>
            <a:lvl3pPr marL="1462314" indent="-408214">
              <a:lnSpc>
                <a:spcPct val="100000"/>
              </a:lnSpc>
              <a:buClrTx/>
              <a:buSzPts val="1800"/>
              <a:buFontTx/>
              <a:defRPr b="0" sz="1800">
                <a:solidFill>
                  <a:schemeClr val="accent2">
                    <a:lumOff val="21764"/>
                  </a:schemeClr>
                </a:solidFill>
              </a:defRPr>
            </a:lvl3pPr>
            <a:lvl4pPr marL="1919514" indent="-408214">
              <a:lnSpc>
                <a:spcPct val="100000"/>
              </a:lnSpc>
              <a:buClrTx/>
              <a:buSzPts val="1800"/>
              <a:buFontTx/>
              <a:defRPr b="0" sz="1800">
                <a:solidFill>
                  <a:schemeClr val="accent2">
                    <a:lumOff val="21764"/>
                  </a:schemeClr>
                </a:solidFill>
              </a:defRPr>
            </a:lvl4pPr>
            <a:lvl5pPr marL="2376714" indent="-408214">
              <a:lnSpc>
                <a:spcPct val="100000"/>
              </a:lnSpc>
              <a:buClrTx/>
              <a:buSzPts val="1800"/>
              <a:buFontTx/>
              <a:defRPr b="0" sz="1800">
                <a:solidFill>
                  <a:schemeClr val="accent2">
                    <a:lumOff val="21764"/>
                  </a:schemeClr>
                </a:solidFill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84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IG_NUMB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xx%"/>
          <p:cNvSpPr txBox="1"/>
          <p:nvPr>
            <p:ph type="title" hasCustomPrompt="1"/>
          </p:nvPr>
        </p:nvSpPr>
        <p:spPr>
          <a:xfrm>
            <a:off x="311699" y="1106125"/>
            <a:ext cx="8520602" cy="1963500"/>
          </a:xfrm>
          <a:prstGeom prst="rect">
            <a:avLst/>
          </a:prstGeom>
        </p:spPr>
        <p:txBody>
          <a:bodyPr anchor="b"/>
          <a:lstStyle>
            <a:lvl1pPr algn="ctr">
              <a:defRPr sz="12000"/>
            </a:lvl1pPr>
          </a:lstStyle>
          <a:p>
            <a:pPr/>
            <a:r>
              <a:t>xx%</a:t>
            </a:r>
          </a:p>
        </p:txBody>
      </p:sp>
      <p:sp>
        <p:nvSpPr>
          <p:cNvPr id="92" name="Body Level One…"/>
          <p:cNvSpPr txBox="1"/>
          <p:nvPr>
            <p:ph type="body" sz="half" idx="1"/>
          </p:nvPr>
        </p:nvSpPr>
        <p:spPr>
          <a:xfrm>
            <a:off x="311699" y="3152225"/>
            <a:ext cx="8520602" cy="1300800"/>
          </a:xfrm>
          <a:prstGeom prst="rect">
            <a:avLst/>
          </a:prstGeom>
        </p:spPr>
        <p:txBody>
          <a:bodyPr/>
          <a:lstStyle>
            <a:lvl1pPr marL="457200" indent="-342900" algn="ctr">
              <a:lnSpc>
                <a:spcPct val="115000"/>
              </a:lnSpc>
              <a:buSzPts val="1800"/>
              <a:defRPr b="0" sz="1800">
                <a:solidFill>
                  <a:schemeClr val="accent2">
                    <a:lumOff val="21764"/>
                  </a:schemeClr>
                </a:solidFill>
              </a:defRPr>
            </a:lvl1pPr>
            <a:lvl2pPr marL="1005114" indent="-408214" algn="ctr">
              <a:lnSpc>
                <a:spcPct val="115000"/>
              </a:lnSpc>
              <a:buSzPts val="1800"/>
              <a:defRPr b="0" sz="1800">
                <a:solidFill>
                  <a:schemeClr val="accent2">
                    <a:lumOff val="21764"/>
                  </a:schemeClr>
                </a:solidFill>
              </a:defRPr>
            </a:lvl2pPr>
            <a:lvl3pPr marL="1462314" indent="-408214" algn="ctr">
              <a:lnSpc>
                <a:spcPct val="115000"/>
              </a:lnSpc>
              <a:buSzPts val="1800"/>
              <a:defRPr b="0" sz="1800">
                <a:solidFill>
                  <a:schemeClr val="accent2">
                    <a:lumOff val="21764"/>
                  </a:schemeClr>
                </a:solidFill>
              </a:defRPr>
            </a:lvl3pPr>
            <a:lvl4pPr marL="1919514" indent="-408214" algn="ctr">
              <a:lnSpc>
                <a:spcPct val="115000"/>
              </a:lnSpc>
              <a:buSzPts val="1800"/>
              <a:defRPr b="0" sz="1800">
                <a:solidFill>
                  <a:schemeClr val="accent2">
                    <a:lumOff val="21764"/>
                  </a:schemeClr>
                </a:solidFill>
              </a:defRPr>
            </a:lvl4pPr>
            <a:lvl5pPr marL="2376714" indent="-408214" algn="ctr">
              <a:lnSpc>
                <a:spcPct val="115000"/>
              </a:lnSpc>
              <a:buSzPts val="1800"/>
              <a:defRPr b="0" sz="1800">
                <a:solidFill>
                  <a:schemeClr val="accent2">
                    <a:lumOff val="21764"/>
                  </a:schemeClr>
                </a:solidFill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93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Text"/>
          <p:cNvSpPr txBox="1"/>
          <p:nvPr>
            <p:ph type="title"/>
          </p:nvPr>
        </p:nvSpPr>
        <p:spPr>
          <a:xfrm>
            <a:off x="311699" y="445025"/>
            <a:ext cx="8520602" cy="572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91424" tIns="91424" rIns="91424" bIns="91424">
            <a:normAutofit fontScale="100000" lnSpcReduction="0"/>
          </a:bodyPr>
          <a:lstStyle/>
          <a:p>
            <a:pPr/>
            <a:r>
              <a:t>Title Text</a:t>
            </a:r>
          </a:p>
        </p:txBody>
      </p:sp>
      <p:sp>
        <p:nvSpPr>
          <p:cNvPr id="3" name="Body Level One…"/>
          <p:cNvSpPr txBox="1"/>
          <p:nvPr>
            <p:ph type="body" idx="1"/>
          </p:nvPr>
        </p:nvSpPr>
        <p:spPr>
          <a:xfrm>
            <a:off x="311699" y="1152475"/>
            <a:ext cx="8520602" cy="3416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91424" tIns="91424" rIns="91424" bIns="91424">
            <a:normAutofit fontScale="100000" lnSpcReduction="0"/>
          </a:bodyPr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lide Number"/>
          <p:cNvSpPr txBox="1"/>
          <p:nvPr>
            <p:ph type="sldNum" sz="quarter" idx="2"/>
          </p:nvPr>
        </p:nvSpPr>
        <p:spPr>
          <a:xfrm>
            <a:off x="8684345" y="4700819"/>
            <a:ext cx="336814" cy="318396"/>
          </a:xfrm>
          <a:prstGeom prst="rect">
            <a:avLst/>
          </a:prstGeom>
          <a:ln w="12700">
            <a:miter lim="400000"/>
          </a:ln>
        </p:spPr>
        <p:txBody>
          <a:bodyPr wrap="none" lIns="91424" tIns="91424" rIns="91424" bIns="91424" anchor="ctr">
            <a:normAutofit fontScale="100000" lnSpcReduction="0"/>
          </a:bodyPr>
          <a:lstStyle>
            <a:lvl1pPr algn="r">
              <a:defRPr sz="1000">
                <a:solidFill>
                  <a:schemeClr val="accent2">
                    <a:lumOff val="21764"/>
                  </a:schemeClr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transition xmlns:p14="http://schemas.microsoft.com/office/powerpoint/2010/main" spd="med" advClick="1"/>
  <p:txStyles>
    <p:titleStyle>
      <a:lvl1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800" u="none">
          <a:solidFill>
            <a:srgbClr val="000000"/>
          </a:solidFill>
          <a:uFillTx/>
          <a:latin typeface="+mj-lt"/>
          <a:ea typeface="+mj-ea"/>
          <a:cs typeface="+mj-cs"/>
          <a:sym typeface="Arial"/>
        </a:defRPr>
      </a:lvl1pPr>
      <a:lvl2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800" u="none">
          <a:solidFill>
            <a:srgbClr val="000000"/>
          </a:solidFill>
          <a:uFillTx/>
          <a:latin typeface="+mj-lt"/>
          <a:ea typeface="+mj-ea"/>
          <a:cs typeface="+mj-cs"/>
          <a:sym typeface="Arial"/>
        </a:defRPr>
      </a:lvl2pPr>
      <a:lvl3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800" u="none">
          <a:solidFill>
            <a:srgbClr val="000000"/>
          </a:solidFill>
          <a:uFillTx/>
          <a:latin typeface="+mj-lt"/>
          <a:ea typeface="+mj-ea"/>
          <a:cs typeface="+mj-cs"/>
          <a:sym typeface="Arial"/>
        </a:defRPr>
      </a:lvl3pPr>
      <a:lvl4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800" u="none">
          <a:solidFill>
            <a:srgbClr val="000000"/>
          </a:solidFill>
          <a:uFillTx/>
          <a:latin typeface="+mj-lt"/>
          <a:ea typeface="+mj-ea"/>
          <a:cs typeface="+mj-cs"/>
          <a:sym typeface="Arial"/>
        </a:defRPr>
      </a:lvl4pPr>
      <a:lvl5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800" u="none">
          <a:solidFill>
            <a:srgbClr val="000000"/>
          </a:solidFill>
          <a:uFillTx/>
          <a:latin typeface="+mj-lt"/>
          <a:ea typeface="+mj-ea"/>
          <a:cs typeface="+mj-cs"/>
          <a:sym typeface="Arial"/>
        </a:defRPr>
      </a:lvl5pPr>
      <a:lvl6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800" u="none">
          <a:solidFill>
            <a:srgbClr val="000000"/>
          </a:solidFill>
          <a:uFillTx/>
          <a:latin typeface="+mj-lt"/>
          <a:ea typeface="+mj-ea"/>
          <a:cs typeface="+mj-cs"/>
          <a:sym typeface="Arial"/>
        </a:defRPr>
      </a:lvl6pPr>
      <a:lvl7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800" u="none">
          <a:solidFill>
            <a:srgbClr val="000000"/>
          </a:solidFill>
          <a:uFillTx/>
          <a:latin typeface="+mj-lt"/>
          <a:ea typeface="+mj-ea"/>
          <a:cs typeface="+mj-cs"/>
          <a:sym typeface="Arial"/>
        </a:defRPr>
      </a:lvl7pPr>
      <a:lvl8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800" u="none">
          <a:solidFill>
            <a:srgbClr val="000000"/>
          </a:solidFill>
          <a:uFillTx/>
          <a:latin typeface="+mj-lt"/>
          <a:ea typeface="+mj-ea"/>
          <a:cs typeface="+mj-cs"/>
          <a:sym typeface="Arial"/>
        </a:defRPr>
      </a:lvl8pPr>
      <a:lvl9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800" u="none">
          <a:solidFill>
            <a:srgbClr val="000000"/>
          </a:solidFill>
          <a:uFillTx/>
          <a:latin typeface="+mj-lt"/>
          <a:ea typeface="+mj-ea"/>
          <a:cs typeface="+mj-cs"/>
          <a:sym typeface="Arial"/>
        </a:defRPr>
      </a:lvl9pPr>
    </p:titleStyle>
    <p:bodyStyle>
      <a:lvl1pPr marL="438150" marR="0" indent="-323850" algn="l" defTabSz="914400" rtl="0" latinLnBrk="0">
        <a:lnSpc>
          <a:spcPct val="150000"/>
        </a:lnSpc>
        <a:spcBef>
          <a:spcPts val="0"/>
        </a:spcBef>
        <a:spcAft>
          <a:spcPts val="0"/>
        </a:spcAft>
        <a:buClr>
          <a:schemeClr val="accent2">
            <a:lumOff val="21764"/>
          </a:schemeClr>
        </a:buClr>
        <a:buSzPts val="1700"/>
        <a:buFont typeface="Arial"/>
        <a:buChar char="●"/>
        <a:tabLst/>
        <a:defRPr b="1" baseline="0" cap="none" i="0" spc="0" strike="noStrike" sz="1700" u="none">
          <a:solidFill>
            <a:schemeClr val="accent2">
              <a:lumOff val="-2588"/>
            </a:schemeClr>
          </a:solidFill>
          <a:uFillTx/>
          <a:latin typeface="+mj-lt"/>
          <a:ea typeface="+mj-ea"/>
          <a:cs typeface="+mj-cs"/>
          <a:sym typeface="Arial"/>
        </a:defRPr>
      </a:lvl1pPr>
      <a:lvl2pPr marL="982435" marR="0" indent="-385535" algn="l" defTabSz="914400" rtl="0" latinLnBrk="0">
        <a:lnSpc>
          <a:spcPct val="150000"/>
        </a:lnSpc>
        <a:spcBef>
          <a:spcPts val="0"/>
        </a:spcBef>
        <a:spcAft>
          <a:spcPts val="0"/>
        </a:spcAft>
        <a:buClr>
          <a:schemeClr val="accent2">
            <a:lumOff val="21764"/>
          </a:schemeClr>
        </a:buClr>
        <a:buSzPts val="1700"/>
        <a:buFont typeface="Arial"/>
        <a:buChar char="○"/>
        <a:tabLst/>
        <a:defRPr b="1" baseline="0" cap="none" i="0" spc="0" strike="noStrike" sz="1700" u="none">
          <a:solidFill>
            <a:schemeClr val="accent2">
              <a:lumOff val="-2588"/>
            </a:schemeClr>
          </a:solidFill>
          <a:uFillTx/>
          <a:latin typeface="+mj-lt"/>
          <a:ea typeface="+mj-ea"/>
          <a:cs typeface="+mj-cs"/>
          <a:sym typeface="Arial"/>
        </a:defRPr>
      </a:lvl2pPr>
      <a:lvl3pPr marL="1439635" marR="0" indent="-385535" algn="l" defTabSz="914400" rtl="0" latinLnBrk="0">
        <a:lnSpc>
          <a:spcPct val="150000"/>
        </a:lnSpc>
        <a:spcBef>
          <a:spcPts val="0"/>
        </a:spcBef>
        <a:spcAft>
          <a:spcPts val="0"/>
        </a:spcAft>
        <a:buClr>
          <a:schemeClr val="accent2">
            <a:lumOff val="21764"/>
          </a:schemeClr>
        </a:buClr>
        <a:buSzPts val="1700"/>
        <a:buFont typeface="Arial"/>
        <a:buChar char="■"/>
        <a:tabLst/>
        <a:defRPr b="1" baseline="0" cap="none" i="0" spc="0" strike="noStrike" sz="1700" u="none">
          <a:solidFill>
            <a:schemeClr val="accent2">
              <a:lumOff val="-2588"/>
            </a:schemeClr>
          </a:solidFill>
          <a:uFillTx/>
          <a:latin typeface="+mj-lt"/>
          <a:ea typeface="+mj-ea"/>
          <a:cs typeface="+mj-cs"/>
          <a:sym typeface="Arial"/>
        </a:defRPr>
      </a:lvl3pPr>
      <a:lvl4pPr marL="1896835" marR="0" indent="-385535" algn="l" defTabSz="914400" rtl="0" latinLnBrk="0">
        <a:lnSpc>
          <a:spcPct val="150000"/>
        </a:lnSpc>
        <a:spcBef>
          <a:spcPts val="0"/>
        </a:spcBef>
        <a:spcAft>
          <a:spcPts val="0"/>
        </a:spcAft>
        <a:buClr>
          <a:schemeClr val="accent2">
            <a:lumOff val="21764"/>
          </a:schemeClr>
        </a:buClr>
        <a:buSzPts val="1700"/>
        <a:buFont typeface="Arial"/>
        <a:buChar char="●"/>
        <a:tabLst/>
        <a:defRPr b="1" baseline="0" cap="none" i="0" spc="0" strike="noStrike" sz="1700" u="none">
          <a:solidFill>
            <a:schemeClr val="accent2">
              <a:lumOff val="-2588"/>
            </a:schemeClr>
          </a:solidFill>
          <a:uFillTx/>
          <a:latin typeface="+mj-lt"/>
          <a:ea typeface="+mj-ea"/>
          <a:cs typeface="+mj-cs"/>
          <a:sym typeface="Arial"/>
        </a:defRPr>
      </a:lvl4pPr>
      <a:lvl5pPr marL="2354035" marR="0" indent="-385535" algn="l" defTabSz="914400" rtl="0" latinLnBrk="0">
        <a:lnSpc>
          <a:spcPct val="150000"/>
        </a:lnSpc>
        <a:spcBef>
          <a:spcPts val="0"/>
        </a:spcBef>
        <a:spcAft>
          <a:spcPts val="0"/>
        </a:spcAft>
        <a:buClr>
          <a:schemeClr val="accent2">
            <a:lumOff val="21764"/>
          </a:schemeClr>
        </a:buClr>
        <a:buSzPts val="1700"/>
        <a:buFont typeface="Arial"/>
        <a:buChar char="○"/>
        <a:tabLst/>
        <a:defRPr b="1" baseline="0" cap="none" i="0" spc="0" strike="noStrike" sz="1700" u="none">
          <a:solidFill>
            <a:schemeClr val="accent2">
              <a:lumOff val="-2588"/>
            </a:schemeClr>
          </a:solidFill>
          <a:uFillTx/>
          <a:latin typeface="+mj-lt"/>
          <a:ea typeface="+mj-ea"/>
          <a:cs typeface="+mj-cs"/>
          <a:sym typeface="Arial"/>
        </a:defRPr>
      </a:lvl5pPr>
      <a:lvl6pPr marL="2811235" marR="0" indent="-385535" algn="l" defTabSz="914400" rtl="0" latinLnBrk="0">
        <a:lnSpc>
          <a:spcPct val="150000"/>
        </a:lnSpc>
        <a:spcBef>
          <a:spcPts val="0"/>
        </a:spcBef>
        <a:spcAft>
          <a:spcPts val="0"/>
        </a:spcAft>
        <a:buClr>
          <a:schemeClr val="accent2">
            <a:lumOff val="21764"/>
          </a:schemeClr>
        </a:buClr>
        <a:buSzPts val="1700"/>
        <a:buFont typeface="Arial"/>
        <a:buChar char="■"/>
        <a:tabLst/>
        <a:defRPr b="1" baseline="0" cap="none" i="0" spc="0" strike="noStrike" sz="1700" u="none">
          <a:solidFill>
            <a:schemeClr val="accent2">
              <a:lumOff val="-2588"/>
            </a:schemeClr>
          </a:solidFill>
          <a:uFillTx/>
          <a:latin typeface="+mj-lt"/>
          <a:ea typeface="+mj-ea"/>
          <a:cs typeface="+mj-cs"/>
          <a:sym typeface="Arial"/>
        </a:defRPr>
      </a:lvl6pPr>
      <a:lvl7pPr marL="3268435" marR="0" indent="-385535" algn="l" defTabSz="914400" rtl="0" latinLnBrk="0">
        <a:lnSpc>
          <a:spcPct val="150000"/>
        </a:lnSpc>
        <a:spcBef>
          <a:spcPts val="0"/>
        </a:spcBef>
        <a:spcAft>
          <a:spcPts val="0"/>
        </a:spcAft>
        <a:buClr>
          <a:schemeClr val="accent2">
            <a:lumOff val="21764"/>
          </a:schemeClr>
        </a:buClr>
        <a:buSzPts val="1700"/>
        <a:buFont typeface="Arial"/>
        <a:buChar char="●"/>
        <a:tabLst/>
        <a:defRPr b="1" baseline="0" cap="none" i="0" spc="0" strike="noStrike" sz="1700" u="none">
          <a:solidFill>
            <a:schemeClr val="accent2">
              <a:lumOff val="-2588"/>
            </a:schemeClr>
          </a:solidFill>
          <a:uFillTx/>
          <a:latin typeface="+mj-lt"/>
          <a:ea typeface="+mj-ea"/>
          <a:cs typeface="+mj-cs"/>
          <a:sym typeface="Arial"/>
        </a:defRPr>
      </a:lvl7pPr>
      <a:lvl8pPr marL="3725635" marR="0" indent="-385535" algn="l" defTabSz="914400" rtl="0" latinLnBrk="0">
        <a:lnSpc>
          <a:spcPct val="150000"/>
        </a:lnSpc>
        <a:spcBef>
          <a:spcPts val="0"/>
        </a:spcBef>
        <a:spcAft>
          <a:spcPts val="0"/>
        </a:spcAft>
        <a:buClr>
          <a:schemeClr val="accent2">
            <a:lumOff val="21764"/>
          </a:schemeClr>
        </a:buClr>
        <a:buSzPts val="1700"/>
        <a:buFont typeface="Arial"/>
        <a:buChar char="○"/>
        <a:tabLst/>
        <a:defRPr b="1" baseline="0" cap="none" i="0" spc="0" strike="noStrike" sz="1700" u="none">
          <a:solidFill>
            <a:schemeClr val="accent2">
              <a:lumOff val="-2588"/>
            </a:schemeClr>
          </a:solidFill>
          <a:uFillTx/>
          <a:latin typeface="+mj-lt"/>
          <a:ea typeface="+mj-ea"/>
          <a:cs typeface="+mj-cs"/>
          <a:sym typeface="Arial"/>
        </a:defRPr>
      </a:lvl8pPr>
      <a:lvl9pPr marL="4182835" marR="0" indent="-385535" algn="l" defTabSz="914400" rtl="0" latinLnBrk="0">
        <a:lnSpc>
          <a:spcPct val="150000"/>
        </a:lnSpc>
        <a:spcBef>
          <a:spcPts val="0"/>
        </a:spcBef>
        <a:spcAft>
          <a:spcPts val="0"/>
        </a:spcAft>
        <a:buClr>
          <a:schemeClr val="accent2">
            <a:lumOff val="21764"/>
          </a:schemeClr>
        </a:buClr>
        <a:buSzPts val="1700"/>
        <a:buFont typeface="Arial"/>
        <a:buChar char="■"/>
        <a:tabLst/>
        <a:defRPr b="1" baseline="0" cap="none" i="0" spc="0" strike="noStrike" sz="1700" u="none">
          <a:solidFill>
            <a:schemeClr val="accent2">
              <a:lumOff val="-2588"/>
            </a:schemeClr>
          </a:solidFill>
          <a:uFillTx/>
          <a:latin typeface="+mj-lt"/>
          <a:ea typeface="+mj-ea"/>
          <a:cs typeface="+mj-cs"/>
          <a:sym typeface="Arial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000" u="none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1pPr>
      <a:lvl2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000" u="none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2pPr>
      <a:lvl3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000" u="none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3pPr>
      <a:lvl4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000" u="none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4pPr>
      <a:lvl5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000" u="none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5pPr>
      <a:lvl6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000" u="none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6pPr>
      <a:lvl7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000" u="none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7pPr>
      <a:lvl8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000" u="none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8pPr>
      <a:lvl9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000" u="none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Relationship Id="rId4" Type="http://schemas.openxmlformats.org/officeDocument/2006/relationships/image" Target="../media/image2.png"/><Relationship Id="rId5" Type="http://schemas.openxmlformats.org/officeDocument/2006/relationships/image" Target="../media/image3.png"/></Relationships>
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4.png"/></Relationships>
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</Relationships>
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</Relationships>
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5.png"/></Relationships>
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6.png"/></Relationships>

</file>

<file path=ppt/slides/_rels/slide1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7.png"/></Relationships>

</file>

<file path=ppt/slides/_rels/slide1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7.png"/></Relationships>

</file>

<file path=ppt/slides/_rels/slide1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8.png"/></Relationships>

</file>

<file path=ppt/slides/_rels/slide1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
</file>

<file path=ppt/slides/_rels/slide1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
</file>

<file path=ppt/slides/_rels/slide1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
</file>

<file path=ppt/slides/_rels/slide1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9.png"/></Relationships>

</file>

<file path=ppt/slides/_rels/slide1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9.png"/></Relationships>

</file>

<file path=ppt/slides/_rels/slide1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9.png"/></Relationships>

</file>

<file path=ppt/slides/_rels/slide2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9.png"/></Relationships>

</file>

<file path=ppt/slides/_rels/slide2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9.png"/><Relationship Id="rId4" Type="http://schemas.openxmlformats.org/officeDocument/2006/relationships/image" Target="../media/image7.png"/></Relationships>

</file>

<file path=ppt/slides/_rels/slide2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9.png"/></Relationships>

</file>

<file path=ppt/slides/_rels/slide2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2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358;p34"/>
          <p:cNvSpPr txBox="1"/>
          <p:nvPr>
            <p:ph type="ctrTitle"/>
          </p:nvPr>
        </p:nvSpPr>
        <p:spPr>
          <a:xfrm>
            <a:off x="259124" y="58874"/>
            <a:ext cx="8709602" cy="972602"/>
          </a:xfrm>
          <a:prstGeom prst="rect">
            <a:avLst/>
          </a:prstGeom>
        </p:spPr>
        <p:txBody>
          <a:bodyPr/>
          <a:lstStyle/>
          <a:p>
            <a:pPr defTabSz="585215">
              <a:defRPr sz="2688"/>
            </a:pPr>
            <a:r>
              <a:t>Paxos</a:t>
            </a:r>
          </a:p>
          <a:p>
            <a:pPr defTabSz="585215">
              <a:defRPr sz="2688"/>
            </a:pPr>
            <a:r>
              <a:t>October 2026</a:t>
            </a:r>
          </a:p>
        </p:txBody>
      </p:sp>
      <p:sp>
        <p:nvSpPr>
          <p:cNvPr id="110" name="Google Shape;359;p34"/>
          <p:cNvSpPr txBox="1"/>
          <p:nvPr>
            <p:ph type="sldNum" sz="quarter" idx="2"/>
          </p:nvPr>
        </p:nvSpPr>
        <p:spPr>
          <a:xfrm>
            <a:off x="8754976" y="4700819"/>
            <a:ext cx="266182" cy="31839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pic>
        <p:nvPicPr>
          <p:cNvPr id="111" name="Screenshot 2025-10-22 at 6.44.44 PM.pngGoogle Shape;360;p34" descr="Screenshot 2025-10-22 at 6.44.44 PM.pngGoogle Shape;360;p34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44262" y="1576824"/>
            <a:ext cx="3051104" cy="1989852"/>
          </a:xfrm>
          <a:prstGeom prst="rect">
            <a:avLst/>
          </a:prstGeom>
          <a:ln w="12700">
            <a:miter lim="400000"/>
          </a:ln>
        </p:spPr>
      </p:pic>
      <p:pic>
        <p:nvPicPr>
          <p:cNvPr id="112" name="Screenshot 2025-10-22 at 6.44.59 PM.pngGoogle Shape;361;p34" descr="Screenshot 2025-10-22 at 6.44.59 PM.pngGoogle Shape;361;p34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2719012" y="972597"/>
            <a:ext cx="6249727" cy="1340551"/>
          </a:xfrm>
          <a:prstGeom prst="rect">
            <a:avLst/>
          </a:prstGeom>
          <a:ln w="12700">
            <a:miter lim="400000"/>
          </a:ln>
        </p:spPr>
      </p:pic>
      <p:pic>
        <p:nvPicPr>
          <p:cNvPr id="113" name="Screenshot 2025-10-22 at 6.45.45 PM.pngGoogle Shape;362;p34" descr="Screenshot 2025-10-22 at 6.45.45 PM.pngGoogle Shape;362;p34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2778999" y="2080924"/>
            <a:ext cx="5561000" cy="2860407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367;p35"/>
          <p:cNvSpPr txBox="1"/>
          <p:nvPr>
            <p:ph type="sldNum" sz="quarter" idx="2"/>
          </p:nvPr>
        </p:nvSpPr>
        <p:spPr>
          <a:xfrm>
            <a:off x="8754976" y="4700819"/>
            <a:ext cx="266182" cy="31839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sp>
        <p:nvSpPr>
          <p:cNvPr id="118" name="Google Shape;368;p35"/>
          <p:cNvSpPr txBox="1"/>
          <p:nvPr>
            <p:ph type="ctrTitle"/>
          </p:nvPr>
        </p:nvSpPr>
        <p:spPr>
          <a:xfrm>
            <a:off x="311699" y="445025"/>
            <a:ext cx="8520602" cy="572701"/>
          </a:xfrm>
          <a:prstGeom prst="rect">
            <a:avLst/>
          </a:prstGeom>
        </p:spPr>
        <p:txBody>
          <a:bodyPr anchor="t"/>
          <a:lstStyle>
            <a:lvl1pPr algn="l">
              <a:defRPr sz="2500"/>
            </a:lvl1pPr>
          </a:lstStyle>
          <a:p>
            <a:pPr/>
            <a:r>
              <a:t>Paxos is all about consensus</a:t>
            </a:r>
          </a:p>
        </p:txBody>
      </p:sp>
      <p:pic>
        <p:nvPicPr>
          <p:cNvPr id="119" name="Screenshot 2025-10-22 at 6.51.07 PM.pngGoogle Shape;369;p35" descr="Screenshot 2025-10-22 at 6.51.07 PM.pngGoogle Shape;369;p35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444338" y="1346549"/>
            <a:ext cx="6255326" cy="2921277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351;p33"/>
          <p:cNvSpPr txBox="1"/>
          <p:nvPr>
            <p:ph type="title"/>
          </p:nvPr>
        </p:nvSpPr>
        <p:spPr>
          <a:xfrm>
            <a:off x="311699" y="445025"/>
            <a:ext cx="8520602" cy="572701"/>
          </a:xfrm>
          <a:prstGeom prst="rect">
            <a:avLst/>
          </a:prstGeom>
        </p:spPr>
        <p:txBody>
          <a:bodyPr/>
          <a:lstStyle>
            <a:lvl1pPr>
              <a:defRPr sz="2500"/>
            </a:lvl1pPr>
          </a:lstStyle>
          <a:p>
            <a:pPr/>
            <a:r>
              <a:t>Wrong Solutions to Consensus</a:t>
            </a:r>
          </a:p>
        </p:txBody>
      </p:sp>
      <p:sp>
        <p:nvSpPr>
          <p:cNvPr id="124" name="Google Shape;352;p33"/>
          <p:cNvSpPr txBox="1"/>
          <p:nvPr>
            <p:ph type="body" idx="1"/>
          </p:nvPr>
        </p:nvSpPr>
        <p:spPr>
          <a:xfrm>
            <a:off x="311699" y="1152475"/>
            <a:ext cx="8709602" cy="3416400"/>
          </a:xfrm>
          <a:prstGeom prst="rect">
            <a:avLst/>
          </a:prstGeom>
        </p:spPr>
        <p:txBody>
          <a:bodyPr/>
          <a:lstStyle>
            <a:lvl1pPr marL="457200" indent="-340677">
              <a:buClr>
                <a:srgbClr val="000000"/>
              </a:buClr>
              <a:defRPr>
                <a:solidFill>
                  <a:schemeClr val="accent1"/>
                </a:solidFill>
              </a:defRPr>
            </a:lvl1pPr>
          </a:lstStyle>
          <a:p>
            <a:pPr/>
            <a:r>
              <a:t>1 leader that accepts proposals</a:t>
            </a:r>
          </a:p>
        </p:txBody>
      </p:sp>
      <p:sp>
        <p:nvSpPr>
          <p:cNvPr id="125" name="Google Shape;353;p33"/>
          <p:cNvSpPr txBox="1"/>
          <p:nvPr>
            <p:ph type="sldNum" sz="quarter" idx="2"/>
          </p:nvPr>
        </p:nvSpPr>
        <p:spPr>
          <a:xfrm>
            <a:off x="8754976" y="4700819"/>
            <a:ext cx="266182" cy="31839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ID="10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2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7" dur="1000"/>
                                        <p:tgtEl>
                                          <p:spTgt spid="12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Class="entr" nodeType="withEffect" presetSubtype="0" presetID="10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" fill="hold"/>
                                        <p:tgtEl>
                                          <p:spTgt spid="1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10" dur="1000"/>
                                        <p:tgtEl>
                                          <p:spTgt spid="1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p" bldLvl="5" animBg="1" rev="0" advAuto="0" spid="124" grpId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351;p33"/>
          <p:cNvSpPr txBox="1"/>
          <p:nvPr>
            <p:ph type="title"/>
          </p:nvPr>
        </p:nvSpPr>
        <p:spPr>
          <a:xfrm>
            <a:off x="311699" y="445025"/>
            <a:ext cx="8520602" cy="572701"/>
          </a:xfrm>
          <a:prstGeom prst="rect">
            <a:avLst/>
          </a:prstGeom>
        </p:spPr>
        <p:txBody>
          <a:bodyPr/>
          <a:lstStyle>
            <a:lvl1pPr>
              <a:defRPr sz="2500"/>
            </a:lvl1pPr>
          </a:lstStyle>
          <a:p>
            <a:pPr/>
            <a:r>
              <a:t>Wrong Solutions to Consensus</a:t>
            </a:r>
          </a:p>
        </p:txBody>
      </p:sp>
      <p:sp>
        <p:nvSpPr>
          <p:cNvPr id="128" name="Google Shape;352;p33"/>
          <p:cNvSpPr txBox="1"/>
          <p:nvPr>
            <p:ph type="body" idx="1"/>
          </p:nvPr>
        </p:nvSpPr>
        <p:spPr>
          <a:xfrm>
            <a:off x="311699" y="1152475"/>
            <a:ext cx="8709602" cy="3416400"/>
          </a:xfrm>
          <a:prstGeom prst="rect">
            <a:avLst/>
          </a:prstGeom>
        </p:spPr>
        <p:txBody>
          <a:bodyPr/>
          <a:lstStyle>
            <a:lvl1pPr marL="457200" indent="-340677">
              <a:buClr>
                <a:srgbClr val="000000"/>
              </a:buClr>
              <a:defRPr>
                <a:solidFill>
                  <a:srgbClr val="EC4738"/>
                </a:solidFill>
              </a:defRPr>
            </a:lvl1pPr>
            <a:lvl2pPr marL="937894" indent="-340676">
              <a:buClr>
                <a:srgbClr val="000000"/>
              </a:buClr>
              <a:buChar char="●"/>
            </a:lvl2pPr>
          </a:lstStyle>
          <a:p>
            <a:pPr/>
            <a:r>
              <a:t>1 leader that accepts proposals</a:t>
            </a:r>
          </a:p>
          <a:p>
            <a:pPr lvl="1"/>
            <a:r>
              <a:t>Can’t progress when the leader dies!</a:t>
            </a:r>
          </a:p>
        </p:txBody>
      </p:sp>
      <p:sp>
        <p:nvSpPr>
          <p:cNvPr id="129" name="Google Shape;353;p33"/>
          <p:cNvSpPr txBox="1"/>
          <p:nvPr>
            <p:ph type="sldNum" sz="quarter" idx="2"/>
          </p:nvPr>
        </p:nvSpPr>
        <p:spPr>
          <a:xfrm>
            <a:off x="8754976" y="4700819"/>
            <a:ext cx="266182" cy="31839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ID="10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28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7" dur="1000"/>
                                        <p:tgtEl>
                                          <p:spTgt spid="128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Class="entr" nodeType="withEffect" presetSubtype="0" presetID="10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" fill="hold"/>
                                        <p:tgtEl>
                                          <p:spTgt spid="1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10" dur="1000"/>
                                        <p:tgtEl>
                                          <p:spTgt spid="1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Class="entr" nodeType="clickEffect" presetID="10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12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15" dur="1000"/>
                                        <p:tgtEl>
                                          <p:spTgt spid="12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p" bldLvl="5" animBg="1" rev="0" advAuto="0" spid="128" grpId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351;p33"/>
          <p:cNvSpPr txBox="1"/>
          <p:nvPr>
            <p:ph type="title"/>
          </p:nvPr>
        </p:nvSpPr>
        <p:spPr>
          <a:xfrm>
            <a:off x="311699" y="445025"/>
            <a:ext cx="8520602" cy="572701"/>
          </a:xfrm>
          <a:prstGeom prst="rect">
            <a:avLst/>
          </a:prstGeom>
        </p:spPr>
        <p:txBody>
          <a:bodyPr/>
          <a:lstStyle>
            <a:lvl1pPr>
              <a:defRPr sz="2500"/>
            </a:lvl1pPr>
          </a:lstStyle>
          <a:p>
            <a:pPr/>
            <a:r>
              <a:t>Wrong Solutions to Consensus</a:t>
            </a:r>
          </a:p>
        </p:txBody>
      </p:sp>
      <p:sp>
        <p:nvSpPr>
          <p:cNvPr id="134" name="Google Shape;352;p33"/>
          <p:cNvSpPr txBox="1"/>
          <p:nvPr>
            <p:ph type="body" idx="1"/>
          </p:nvPr>
        </p:nvSpPr>
        <p:spPr>
          <a:xfrm>
            <a:off x="311699" y="1152475"/>
            <a:ext cx="8709602" cy="3416400"/>
          </a:xfrm>
          <a:prstGeom prst="rect">
            <a:avLst/>
          </a:prstGeom>
        </p:spPr>
        <p:txBody>
          <a:bodyPr/>
          <a:lstStyle/>
          <a:p>
            <a:pPr marL="457200" indent="-340677">
              <a:buClr>
                <a:srgbClr val="000000"/>
              </a:buClr>
              <a:defRPr>
                <a:solidFill>
                  <a:srgbClr val="EC4738"/>
                </a:solidFill>
              </a:defRPr>
            </a:pPr>
            <a:r>
              <a:t>1 leader that accepts proposals</a:t>
            </a:r>
          </a:p>
          <a:p>
            <a:pPr lvl="1" marL="937894" indent="-340676">
              <a:buClr>
                <a:srgbClr val="000000"/>
              </a:buClr>
              <a:buChar char="●"/>
            </a:pPr>
            <a:r>
              <a:t>Can’t progress when the leader dies!</a:t>
            </a:r>
          </a:p>
          <a:p>
            <a:pPr marL="457200" indent="-340677">
              <a:buClr>
                <a:srgbClr val="000000"/>
              </a:buClr>
              <a:defRPr>
                <a:solidFill>
                  <a:schemeClr val="accent1"/>
                </a:solidFill>
              </a:defRPr>
            </a:pPr>
            <a:r>
              <a:t>Everyone can accept proposals, wait for a majority</a:t>
            </a:r>
          </a:p>
        </p:txBody>
      </p:sp>
      <p:sp>
        <p:nvSpPr>
          <p:cNvPr id="135" name="Google Shape;353;p33"/>
          <p:cNvSpPr txBox="1"/>
          <p:nvPr>
            <p:ph type="sldNum" sz="quarter" idx="2"/>
          </p:nvPr>
        </p:nvSpPr>
        <p:spPr>
          <a:xfrm>
            <a:off x="8754976" y="4700819"/>
            <a:ext cx="266182" cy="31839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ID="10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3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7" dur="1000"/>
                                        <p:tgtEl>
                                          <p:spTgt spid="13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Class="entr" nodeType="withEffect" presetSubtype="0" presetID="10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" fill="hold"/>
                                        <p:tgtEl>
                                          <p:spTgt spid="1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10" dur="1000"/>
                                        <p:tgtEl>
                                          <p:spTgt spid="1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Class="entr" nodeType="clickEffect" presetID="10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13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15" dur="1000"/>
                                        <p:tgtEl>
                                          <p:spTgt spid="13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Class="entr" nodeType="clickEffect" presetID="10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9" fill="hold"/>
                                        <p:tgtEl>
                                          <p:spTgt spid="13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20" dur="1000"/>
                                        <p:tgtEl>
                                          <p:spTgt spid="13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p" bldLvl="5" animBg="1" rev="0" advAuto="0" spid="134" grpId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351;p33"/>
          <p:cNvSpPr txBox="1"/>
          <p:nvPr>
            <p:ph type="title"/>
          </p:nvPr>
        </p:nvSpPr>
        <p:spPr>
          <a:xfrm>
            <a:off x="311699" y="445025"/>
            <a:ext cx="8520602" cy="572701"/>
          </a:xfrm>
          <a:prstGeom prst="rect">
            <a:avLst/>
          </a:prstGeom>
        </p:spPr>
        <p:txBody>
          <a:bodyPr/>
          <a:lstStyle>
            <a:lvl1pPr>
              <a:defRPr sz="2500"/>
            </a:lvl1pPr>
          </a:lstStyle>
          <a:p>
            <a:pPr/>
            <a:r>
              <a:t>Wrong Solutions to Consensus</a:t>
            </a:r>
          </a:p>
        </p:txBody>
      </p:sp>
      <p:sp>
        <p:nvSpPr>
          <p:cNvPr id="138" name="Google Shape;352;p33"/>
          <p:cNvSpPr txBox="1"/>
          <p:nvPr>
            <p:ph type="body" idx="1"/>
          </p:nvPr>
        </p:nvSpPr>
        <p:spPr>
          <a:xfrm>
            <a:off x="311699" y="1152475"/>
            <a:ext cx="8709602" cy="3416400"/>
          </a:xfrm>
          <a:prstGeom prst="rect">
            <a:avLst/>
          </a:prstGeom>
        </p:spPr>
        <p:txBody>
          <a:bodyPr/>
          <a:lstStyle/>
          <a:p>
            <a:pPr marL="457200" indent="-340677">
              <a:buClr>
                <a:srgbClr val="000000"/>
              </a:buClr>
              <a:defRPr>
                <a:solidFill>
                  <a:srgbClr val="FF2600"/>
                </a:solidFill>
              </a:defRPr>
            </a:pPr>
            <a:r>
              <a:t>1 leader that accepts proposals</a:t>
            </a:r>
          </a:p>
          <a:p>
            <a:pPr lvl="1" marL="937894" indent="-340676">
              <a:buClr>
                <a:srgbClr val="000000"/>
              </a:buClr>
              <a:buChar char="●"/>
            </a:pPr>
            <a:r>
              <a:t>Can’t progress when the leader dies!</a:t>
            </a:r>
          </a:p>
          <a:p>
            <a:pPr marL="457200" indent="-340677">
              <a:buClr>
                <a:srgbClr val="000000"/>
              </a:buClr>
              <a:defRPr>
                <a:solidFill>
                  <a:srgbClr val="FF2600"/>
                </a:solidFill>
              </a:defRPr>
            </a:pPr>
            <a:r>
              <a:t>Everyone can accept proposals, wait for a majority</a:t>
            </a:r>
          </a:p>
          <a:p>
            <a:pPr lvl="1" marL="937894" indent="-340676">
              <a:buClr>
                <a:srgbClr val="000000"/>
              </a:buClr>
              <a:buChar char="●"/>
            </a:pPr>
            <a:r>
              <a:t>Fails to progress when there’s lots of proposals!</a:t>
            </a:r>
          </a:p>
        </p:txBody>
      </p:sp>
      <p:sp>
        <p:nvSpPr>
          <p:cNvPr id="139" name="Google Shape;353;p33"/>
          <p:cNvSpPr txBox="1"/>
          <p:nvPr>
            <p:ph type="sldNum" sz="quarter" idx="2"/>
          </p:nvPr>
        </p:nvSpPr>
        <p:spPr>
          <a:xfrm>
            <a:off x="8754976" y="4700819"/>
            <a:ext cx="266182" cy="31839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ID="10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38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7" dur="1000"/>
                                        <p:tgtEl>
                                          <p:spTgt spid="138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Class="entr" nodeType="withEffect" presetSubtype="0" presetID="10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" fill="hold"/>
                                        <p:tgtEl>
                                          <p:spTgt spid="1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10" dur="1000"/>
                                        <p:tgtEl>
                                          <p:spTgt spid="1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Class="entr" nodeType="clickEffect" presetID="10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13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15" dur="1000"/>
                                        <p:tgtEl>
                                          <p:spTgt spid="13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Class="entr" nodeType="clickEffect" presetID="10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9" fill="hold"/>
                                        <p:tgtEl>
                                          <p:spTgt spid="13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20" dur="1000"/>
                                        <p:tgtEl>
                                          <p:spTgt spid="13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Class="entr" nodeType="clickEffect" presetID="10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4" fill="hold"/>
                                        <p:tgtEl>
                                          <p:spTgt spid="13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25" dur="1000"/>
                                        <p:tgtEl>
                                          <p:spTgt spid="13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p" bldLvl="5" animBg="1" rev="0" advAuto="0" spid="138" grpId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351;p33"/>
          <p:cNvSpPr txBox="1"/>
          <p:nvPr>
            <p:ph type="title"/>
          </p:nvPr>
        </p:nvSpPr>
        <p:spPr>
          <a:xfrm>
            <a:off x="311699" y="445025"/>
            <a:ext cx="8520602" cy="572701"/>
          </a:xfrm>
          <a:prstGeom prst="rect">
            <a:avLst/>
          </a:prstGeom>
        </p:spPr>
        <p:txBody>
          <a:bodyPr/>
          <a:lstStyle>
            <a:lvl1pPr>
              <a:defRPr sz="2500"/>
            </a:lvl1pPr>
          </a:lstStyle>
          <a:p>
            <a:pPr/>
            <a:r>
              <a:t>Invariants</a:t>
            </a:r>
          </a:p>
        </p:txBody>
      </p:sp>
      <p:sp>
        <p:nvSpPr>
          <p:cNvPr id="144" name="Google Shape;352;p33"/>
          <p:cNvSpPr txBox="1"/>
          <p:nvPr>
            <p:ph type="body" idx="1"/>
          </p:nvPr>
        </p:nvSpPr>
        <p:spPr>
          <a:xfrm>
            <a:off x="311699" y="1152475"/>
            <a:ext cx="8709602" cy="3416400"/>
          </a:xfrm>
          <a:prstGeom prst="rect">
            <a:avLst/>
          </a:prstGeom>
        </p:spPr>
        <p:txBody>
          <a:bodyPr/>
          <a:lstStyle/>
          <a:p>
            <a:pPr marL="457200" indent="-340677">
              <a:buClr>
                <a:srgbClr val="000000"/>
              </a:buClr>
              <a:defRPr>
                <a:solidFill>
                  <a:srgbClr val="008F00"/>
                </a:solidFill>
              </a:defRPr>
            </a:pPr>
            <a:r>
              <a:t>All proposals are have a unique identifier</a:t>
            </a:r>
          </a:p>
          <a:p>
            <a:pPr lvl="1" marL="937894" indent="-340676">
              <a:buClr>
                <a:srgbClr val="000000"/>
              </a:buClr>
              <a:buChar char="●"/>
            </a:pPr>
            <a:r>
              <a:t>Strictly increasing integer + proposer ID like 1a for machine a</a:t>
            </a:r>
          </a:p>
          <a:p>
            <a:pPr marL="457200" indent="-340677">
              <a:buClr>
                <a:srgbClr val="000000"/>
              </a:buClr>
              <a:defRPr>
                <a:solidFill>
                  <a:srgbClr val="008F00"/>
                </a:solidFill>
              </a:defRPr>
            </a:pPr>
            <a:r>
              <a:t>A proposal (i, v) has a value equal to the proposal with the largest identifier &lt; i</a:t>
            </a:r>
          </a:p>
          <a:p>
            <a:pPr lvl="1" marL="937894" indent="-340676">
              <a:buClr>
                <a:srgbClr val="000000"/>
              </a:buClr>
              <a:buChar char="●"/>
              <a:defRPr>
                <a:solidFill>
                  <a:srgbClr val="000000"/>
                </a:solidFill>
              </a:defRPr>
            </a:pPr>
            <a:r>
              <a:t>Avoids the second problem of conflicting values</a:t>
            </a:r>
          </a:p>
        </p:txBody>
      </p:sp>
      <p:sp>
        <p:nvSpPr>
          <p:cNvPr id="145" name="Google Shape;353;p33"/>
          <p:cNvSpPr txBox="1"/>
          <p:nvPr>
            <p:ph type="sldNum" sz="quarter" idx="2"/>
          </p:nvPr>
        </p:nvSpPr>
        <p:spPr>
          <a:xfrm>
            <a:off x="8754976" y="4700819"/>
            <a:ext cx="266182" cy="31839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ID="10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4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7" dur="1000"/>
                                        <p:tgtEl>
                                          <p:spTgt spid="14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Class="entr" nodeType="withEffect" presetSubtype="0" presetID="10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" fill="hold"/>
                                        <p:tgtEl>
                                          <p:spTgt spid="1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10" dur="1000"/>
                                        <p:tgtEl>
                                          <p:spTgt spid="1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Class="entr" nodeType="clickEffect" presetID="10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14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15" dur="1000"/>
                                        <p:tgtEl>
                                          <p:spTgt spid="14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Class="entr" nodeType="clickEffect" presetID="10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9" fill="hold"/>
                                        <p:tgtEl>
                                          <p:spTgt spid="14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20" dur="1000"/>
                                        <p:tgtEl>
                                          <p:spTgt spid="14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Class="entr" nodeType="clickEffect" presetID="10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4" fill="hold"/>
                                        <p:tgtEl>
                                          <p:spTgt spid="14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25" dur="1000"/>
                                        <p:tgtEl>
                                          <p:spTgt spid="14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p" bldLvl="5" animBg="1" rev="0" advAuto="0" spid="144" grpId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351;p33"/>
          <p:cNvSpPr txBox="1"/>
          <p:nvPr>
            <p:ph type="title"/>
          </p:nvPr>
        </p:nvSpPr>
        <p:spPr>
          <a:xfrm>
            <a:off x="311699" y="445025"/>
            <a:ext cx="8520602" cy="572701"/>
          </a:xfrm>
          <a:prstGeom prst="rect">
            <a:avLst/>
          </a:prstGeom>
        </p:spPr>
        <p:txBody>
          <a:bodyPr/>
          <a:lstStyle>
            <a:lvl1pPr>
              <a:defRPr sz="2500"/>
            </a:lvl1pPr>
          </a:lstStyle>
          <a:p>
            <a:pPr/>
            <a:r>
              <a:t>Pseudocode</a:t>
            </a:r>
          </a:p>
        </p:txBody>
      </p:sp>
      <p:sp>
        <p:nvSpPr>
          <p:cNvPr id="150" name="Google Shape;353;p33"/>
          <p:cNvSpPr txBox="1"/>
          <p:nvPr>
            <p:ph type="sldNum" sz="quarter" idx="2"/>
          </p:nvPr>
        </p:nvSpPr>
        <p:spPr>
          <a:xfrm>
            <a:off x="8754976" y="4700819"/>
            <a:ext cx="266182" cy="31839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pic>
        <p:nvPicPr>
          <p:cNvPr id="151" name="Screenshot 2026-10-09 at 9.23.34 AM.png" descr="Screenshot 2026-10-09 at 9.23.34 AM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2214067" y="-1"/>
            <a:ext cx="4715866" cy="51435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374;p36"/>
          <p:cNvSpPr txBox="1"/>
          <p:nvPr>
            <p:ph type="sldNum" sz="quarter" idx="2"/>
          </p:nvPr>
        </p:nvSpPr>
        <p:spPr>
          <a:xfrm>
            <a:off x="8754976" y="4700819"/>
            <a:ext cx="266182" cy="31839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sp>
        <p:nvSpPr>
          <p:cNvPr id="156" name="Google Shape;375;p36"/>
          <p:cNvSpPr txBox="1"/>
          <p:nvPr>
            <p:ph type="ctrTitle"/>
          </p:nvPr>
        </p:nvSpPr>
        <p:spPr>
          <a:xfrm>
            <a:off x="311699" y="445025"/>
            <a:ext cx="8520602" cy="572701"/>
          </a:xfrm>
          <a:prstGeom prst="rect">
            <a:avLst/>
          </a:prstGeom>
        </p:spPr>
        <p:txBody>
          <a:bodyPr anchor="t"/>
          <a:lstStyle>
            <a:lvl1pPr algn="l">
              <a:defRPr sz="2500"/>
            </a:lvl1pPr>
          </a:lstStyle>
          <a:p>
            <a:pPr/>
            <a:r>
              <a:t>Review of Paxos [High-Level]</a:t>
            </a:r>
          </a:p>
        </p:txBody>
      </p:sp>
      <p:sp>
        <p:nvSpPr>
          <p:cNvPr id="157" name="Google Shape;376;p36"/>
          <p:cNvSpPr/>
          <p:nvPr/>
        </p:nvSpPr>
        <p:spPr>
          <a:xfrm flipV="1">
            <a:off x="1139249" y="2089825"/>
            <a:ext cx="6865502" cy="29401"/>
          </a:xfrm>
          <a:prstGeom prst="line">
            <a:avLst/>
          </a:prstGeom>
          <a:ln w="19050">
            <a:solidFill>
              <a:schemeClr val="accent2">
                <a:lumOff val="21764"/>
              </a:schemeClr>
            </a:solidFill>
            <a:tailEnd type="triangle"/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158" name="Google Shape;377;p36"/>
          <p:cNvSpPr/>
          <p:nvPr/>
        </p:nvSpPr>
        <p:spPr>
          <a:xfrm flipV="1">
            <a:off x="1139249" y="3025888"/>
            <a:ext cx="6865502" cy="29401"/>
          </a:xfrm>
          <a:prstGeom prst="line">
            <a:avLst/>
          </a:prstGeom>
          <a:ln w="19050">
            <a:solidFill>
              <a:schemeClr val="accent2">
                <a:lumOff val="21764"/>
              </a:schemeClr>
            </a:solidFill>
            <a:tailEnd type="triangle"/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159" name="Google Shape;378;p36"/>
          <p:cNvSpPr/>
          <p:nvPr/>
        </p:nvSpPr>
        <p:spPr>
          <a:xfrm flipV="1">
            <a:off x="1139249" y="3961949"/>
            <a:ext cx="6865502" cy="29401"/>
          </a:xfrm>
          <a:prstGeom prst="line">
            <a:avLst/>
          </a:prstGeom>
          <a:ln w="19050">
            <a:solidFill>
              <a:schemeClr val="accent2">
                <a:lumOff val="21764"/>
              </a:schemeClr>
            </a:solidFill>
            <a:tailEnd type="triangle"/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160" name="Google Shape;379;p36"/>
          <p:cNvSpPr/>
          <p:nvPr/>
        </p:nvSpPr>
        <p:spPr>
          <a:xfrm>
            <a:off x="1324499" y="1949974"/>
            <a:ext cx="412201" cy="345901"/>
          </a:xfrm>
          <a:prstGeom prst="rect">
            <a:avLst/>
          </a:prstGeom>
          <a:solidFill>
            <a:schemeClr val="accent1"/>
          </a:solidFill>
          <a:ln>
            <a:solidFill>
              <a:schemeClr val="accent2">
                <a:lumOff val="21764"/>
              </a:schemeClr>
            </a:solidFill>
          </a:ln>
        </p:spPr>
        <p:txBody>
          <a:bodyPr lIns="0" tIns="0" rIns="0" bIns="0" anchor="ctr"/>
          <a:lstStyle/>
          <a:p>
            <a:pPr algn="ctr"/>
          </a:p>
        </p:txBody>
      </p:sp>
      <p:cxnSp>
        <p:nvCxnSpPr>
          <p:cNvPr id="161" name="Google Shape;380;p36"/>
          <p:cNvCxnSpPr>
            <a:stCxn id="173" idx="0"/>
            <a:endCxn id="176" idx="0"/>
          </p:cNvCxnSpPr>
          <p:nvPr/>
        </p:nvCxnSpPr>
        <p:spPr>
          <a:xfrm>
            <a:off x="4201449" y="2122924"/>
            <a:ext cx="920101" cy="824090"/>
          </a:xfrm>
          <a:prstGeom prst="straightConnector1">
            <a:avLst/>
          </a:prstGeom>
          <a:ln>
            <a:solidFill>
              <a:schemeClr val="accent2">
                <a:lumOff val="21764"/>
              </a:schemeClr>
            </a:solidFill>
            <a:tailEnd type="triangle"/>
          </a:ln>
        </p:spPr>
      </p:cxnSp>
      <p:sp>
        <p:nvSpPr>
          <p:cNvPr id="162" name="Google Shape;383;p36"/>
          <p:cNvSpPr/>
          <p:nvPr/>
        </p:nvSpPr>
        <p:spPr>
          <a:xfrm>
            <a:off x="1530599" y="2295875"/>
            <a:ext cx="875702" cy="1692301"/>
          </a:xfrm>
          <a:prstGeom prst="line">
            <a:avLst/>
          </a:prstGeom>
          <a:ln>
            <a:solidFill>
              <a:schemeClr val="accent2">
                <a:lumOff val="21764"/>
              </a:schemeClr>
            </a:solidFill>
            <a:tailEnd type="triangle"/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163" name="Google Shape;384;p36"/>
          <p:cNvSpPr/>
          <p:nvPr/>
        </p:nvSpPr>
        <p:spPr>
          <a:xfrm flipV="1">
            <a:off x="2766899" y="2119288"/>
            <a:ext cx="927002" cy="921300"/>
          </a:xfrm>
          <a:prstGeom prst="line">
            <a:avLst/>
          </a:prstGeom>
          <a:ln>
            <a:solidFill>
              <a:schemeClr val="accent2">
                <a:lumOff val="21764"/>
              </a:schemeClr>
            </a:solidFill>
            <a:tailEnd type="triangle"/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164" name="Google Shape;386;p36"/>
          <p:cNvSpPr/>
          <p:nvPr/>
        </p:nvSpPr>
        <p:spPr>
          <a:xfrm flipV="1">
            <a:off x="2818500" y="2119337"/>
            <a:ext cx="963601" cy="1857301"/>
          </a:xfrm>
          <a:prstGeom prst="line">
            <a:avLst/>
          </a:prstGeom>
          <a:ln>
            <a:solidFill>
              <a:schemeClr val="accent2">
                <a:lumOff val="21764"/>
              </a:schemeClr>
            </a:solidFill>
            <a:tailEnd type="triangle"/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165" name="Google Shape;388;p36"/>
          <p:cNvSpPr txBox="1"/>
          <p:nvPr/>
        </p:nvSpPr>
        <p:spPr>
          <a:xfrm>
            <a:off x="458849" y="3097900"/>
            <a:ext cx="1616101" cy="60841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91424" tIns="91424" rIns="91424" bIns="91424">
            <a:spAutoFit/>
          </a:bodyPr>
          <a:lstStyle>
            <a:lvl1pPr>
              <a:defRPr sz="1500"/>
            </a:lvl1pPr>
          </a:lstStyle>
          <a:p>
            <a:pPr/>
            <a:r>
              <a:t>Prepare (Please choose me!)</a:t>
            </a:r>
          </a:p>
        </p:txBody>
      </p:sp>
      <p:sp>
        <p:nvSpPr>
          <p:cNvPr id="166" name="Google Shape;389;p36"/>
          <p:cNvSpPr txBox="1"/>
          <p:nvPr/>
        </p:nvSpPr>
        <p:spPr>
          <a:xfrm>
            <a:off x="2705999" y="2285675"/>
            <a:ext cx="596101" cy="39251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91424" tIns="91424" rIns="91424" bIns="91424">
            <a:spAutoFit/>
          </a:bodyPr>
          <a:lstStyle>
            <a:lvl1pPr>
              <a:defRPr sz="1500"/>
            </a:lvl1pPr>
          </a:lstStyle>
          <a:p>
            <a:pPr/>
            <a:r>
              <a:t>ACK</a:t>
            </a:r>
          </a:p>
        </p:txBody>
      </p:sp>
      <p:sp>
        <p:nvSpPr>
          <p:cNvPr id="167" name="Google Shape;385;p36"/>
          <p:cNvSpPr/>
          <p:nvPr/>
        </p:nvSpPr>
        <p:spPr>
          <a:xfrm>
            <a:off x="2354700" y="2867637"/>
            <a:ext cx="412201" cy="345901"/>
          </a:xfrm>
          <a:prstGeom prst="rect">
            <a:avLst/>
          </a:prstGeom>
          <a:solidFill>
            <a:schemeClr val="accent4"/>
          </a:solidFill>
          <a:ln>
            <a:solidFill>
              <a:schemeClr val="accent2">
                <a:lumOff val="21764"/>
              </a:schemeClr>
            </a:solidFill>
          </a:ln>
        </p:spPr>
        <p:txBody>
          <a:bodyPr lIns="0" tIns="0" rIns="0" bIns="0" anchor="ctr"/>
          <a:lstStyle/>
          <a:p>
            <a:pPr algn="ctr"/>
          </a:p>
        </p:txBody>
      </p:sp>
      <p:sp>
        <p:nvSpPr>
          <p:cNvPr id="168" name="Google Shape;387;p36"/>
          <p:cNvSpPr/>
          <p:nvPr/>
        </p:nvSpPr>
        <p:spPr>
          <a:xfrm>
            <a:off x="2406300" y="3803687"/>
            <a:ext cx="412201" cy="345901"/>
          </a:xfrm>
          <a:prstGeom prst="rect">
            <a:avLst/>
          </a:prstGeom>
          <a:solidFill>
            <a:schemeClr val="accent4"/>
          </a:solidFill>
          <a:ln>
            <a:solidFill>
              <a:schemeClr val="accent2">
                <a:lumOff val="21764"/>
              </a:schemeClr>
            </a:solidFill>
          </a:ln>
        </p:spPr>
        <p:txBody>
          <a:bodyPr lIns="0" tIns="0" rIns="0" bIns="0" anchor="ctr"/>
          <a:lstStyle/>
          <a:p>
            <a:pPr algn="ctr"/>
          </a:p>
        </p:txBody>
      </p:sp>
      <p:sp>
        <p:nvSpPr>
          <p:cNvPr id="169" name="Google Shape;390;p36"/>
          <p:cNvSpPr/>
          <p:nvPr/>
        </p:nvSpPr>
        <p:spPr>
          <a:xfrm>
            <a:off x="262774" y="4797600"/>
            <a:ext cx="412201" cy="345901"/>
          </a:xfrm>
          <a:prstGeom prst="rect">
            <a:avLst/>
          </a:prstGeom>
          <a:solidFill>
            <a:schemeClr val="accent1"/>
          </a:solidFill>
          <a:ln>
            <a:solidFill>
              <a:schemeClr val="accent2">
                <a:lumOff val="21764"/>
              </a:schemeClr>
            </a:solidFill>
          </a:ln>
        </p:spPr>
        <p:txBody>
          <a:bodyPr lIns="0" tIns="0" rIns="0" bIns="0" anchor="ctr"/>
          <a:lstStyle/>
          <a:p>
            <a:pPr algn="ctr"/>
          </a:p>
        </p:txBody>
      </p:sp>
      <p:sp>
        <p:nvSpPr>
          <p:cNvPr id="170" name="Google Shape;391;p36"/>
          <p:cNvSpPr txBox="1"/>
          <p:nvPr/>
        </p:nvSpPr>
        <p:spPr>
          <a:xfrm>
            <a:off x="674974" y="4762799"/>
            <a:ext cx="1216201" cy="39251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91424" tIns="91424" rIns="91424" bIns="91424">
            <a:spAutoFit/>
          </a:bodyPr>
          <a:lstStyle>
            <a:lvl1pPr>
              <a:defRPr sz="1500"/>
            </a:lvl1pPr>
          </a:lstStyle>
          <a:p>
            <a:pPr/>
            <a:r>
              <a:t>Proposer</a:t>
            </a:r>
          </a:p>
        </p:txBody>
      </p:sp>
      <p:sp>
        <p:nvSpPr>
          <p:cNvPr id="171" name="Google Shape;392;p36"/>
          <p:cNvSpPr/>
          <p:nvPr/>
        </p:nvSpPr>
        <p:spPr>
          <a:xfrm>
            <a:off x="2293799" y="4797588"/>
            <a:ext cx="412201" cy="345901"/>
          </a:xfrm>
          <a:prstGeom prst="rect">
            <a:avLst/>
          </a:prstGeom>
          <a:solidFill>
            <a:schemeClr val="accent4"/>
          </a:solidFill>
          <a:ln>
            <a:solidFill>
              <a:schemeClr val="accent2">
                <a:lumOff val="21764"/>
              </a:schemeClr>
            </a:solidFill>
          </a:ln>
        </p:spPr>
        <p:txBody>
          <a:bodyPr lIns="0" tIns="0" rIns="0" bIns="0" anchor="ctr"/>
          <a:lstStyle/>
          <a:p>
            <a:pPr algn="ctr"/>
          </a:p>
        </p:txBody>
      </p:sp>
      <p:sp>
        <p:nvSpPr>
          <p:cNvPr id="172" name="Google Shape;393;p36"/>
          <p:cNvSpPr txBox="1"/>
          <p:nvPr/>
        </p:nvSpPr>
        <p:spPr>
          <a:xfrm>
            <a:off x="2692200" y="4762799"/>
            <a:ext cx="1216201" cy="39251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91424" tIns="91424" rIns="91424" bIns="91424">
            <a:spAutoFit/>
          </a:bodyPr>
          <a:lstStyle>
            <a:lvl1pPr>
              <a:defRPr sz="1500"/>
            </a:lvl1pPr>
          </a:lstStyle>
          <a:p>
            <a:pPr/>
            <a:r>
              <a:t>Acceptor</a:t>
            </a:r>
          </a:p>
        </p:txBody>
      </p:sp>
      <p:sp>
        <p:nvSpPr>
          <p:cNvPr id="173" name="Google Shape;381;p36"/>
          <p:cNvSpPr/>
          <p:nvPr/>
        </p:nvSpPr>
        <p:spPr>
          <a:xfrm>
            <a:off x="3995349" y="1949974"/>
            <a:ext cx="412201" cy="345901"/>
          </a:xfrm>
          <a:prstGeom prst="rect">
            <a:avLst/>
          </a:prstGeom>
          <a:solidFill>
            <a:schemeClr val="accent1"/>
          </a:solidFill>
          <a:ln>
            <a:solidFill>
              <a:schemeClr val="accent2">
                <a:lumOff val="21764"/>
              </a:schemeClr>
            </a:solidFill>
          </a:ln>
        </p:spPr>
        <p:txBody>
          <a:bodyPr lIns="0" tIns="0" rIns="0" bIns="0" anchor="ctr"/>
          <a:lstStyle/>
          <a:p>
            <a:pPr algn="ctr"/>
          </a:p>
        </p:txBody>
      </p:sp>
      <p:sp>
        <p:nvSpPr>
          <p:cNvPr id="174" name="Google Shape;394;p36"/>
          <p:cNvSpPr/>
          <p:nvPr/>
        </p:nvSpPr>
        <p:spPr>
          <a:xfrm>
            <a:off x="1530600" y="2282099"/>
            <a:ext cx="824100" cy="750602"/>
          </a:xfrm>
          <a:prstGeom prst="line">
            <a:avLst/>
          </a:prstGeom>
          <a:ln>
            <a:solidFill>
              <a:schemeClr val="accent2">
                <a:lumOff val="21764"/>
              </a:schemeClr>
            </a:solidFill>
            <a:tailEnd type="triangle"/>
          </a:ln>
        </p:spPr>
        <p:txBody>
          <a:bodyPr lIns="0" tIns="0" rIns="0" bIns="0"/>
          <a:lstStyle/>
          <a:p>
            <a:pPr/>
          </a:p>
        </p:txBody>
      </p:sp>
      <p:cxnSp>
        <p:nvCxnSpPr>
          <p:cNvPr id="175" name="Google Shape;395;p36"/>
          <p:cNvCxnSpPr>
            <a:stCxn id="173" idx="0"/>
            <a:endCxn id="177" idx="0"/>
          </p:cNvCxnSpPr>
          <p:nvPr/>
        </p:nvCxnSpPr>
        <p:spPr>
          <a:xfrm>
            <a:off x="4201449" y="2122924"/>
            <a:ext cx="920101" cy="1787055"/>
          </a:xfrm>
          <a:prstGeom prst="straightConnector1">
            <a:avLst/>
          </a:prstGeom>
          <a:ln>
            <a:solidFill>
              <a:schemeClr val="accent2">
                <a:lumOff val="21764"/>
              </a:schemeClr>
            </a:solidFill>
            <a:tailEnd type="triangle"/>
          </a:ln>
        </p:spPr>
      </p:cxnSp>
      <p:sp>
        <p:nvSpPr>
          <p:cNvPr id="176" name="Google Shape;382;p36"/>
          <p:cNvSpPr/>
          <p:nvPr/>
        </p:nvSpPr>
        <p:spPr>
          <a:xfrm>
            <a:off x="4915449" y="2774063"/>
            <a:ext cx="412201" cy="345901"/>
          </a:xfrm>
          <a:prstGeom prst="rect">
            <a:avLst/>
          </a:prstGeom>
          <a:solidFill>
            <a:schemeClr val="accent4"/>
          </a:solidFill>
          <a:ln>
            <a:solidFill>
              <a:schemeClr val="accent2">
                <a:lumOff val="21764"/>
              </a:schemeClr>
            </a:solidFill>
          </a:ln>
        </p:spPr>
        <p:txBody>
          <a:bodyPr lIns="0" tIns="0" rIns="0" bIns="0" anchor="ctr"/>
          <a:lstStyle/>
          <a:p>
            <a:pPr algn="ctr"/>
          </a:p>
        </p:txBody>
      </p:sp>
      <p:sp>
        <p:nvSpPr>
          <p:cNvPr id="177" name="Google Shape;396;p36"/>
          <p:cNvSpPr/>
          <p:nvPr/>
        </p:nvSpPr>
        <p:spPr>
          <a:xfrm>
            <a:off x="4915449" y="3737028"/>
            <a:ext cx="412201" cy="345901"/>
          </a:xfrm>
          <a:prstGeom prst="rect">
            <a:avLst/>
          </a:prstGeom>
          <a:solidFill>
            <a:schemeClr val="accent4"/>
          </a:solidFill>
          <a:ln>
            <a:solidFill>
              <a:schemeClr val="accent2">
                <a:lumOff val="21764"/>
              </a:schemeClr>
            </a:solidFill>
          </a:ln>
        </p:spPr>
        <p:txBody>
          <a:bodyPr lIns="0" tIns="0" rIns="0" bIns="0" anchor="ctr"/>
          <a:lstStyle/>
          <a:p>
            <a:pPr algn="ctr"/>
          </a:p>
        </p:txBody>
      </p:sp>
      <p:sp>
        <p:nvSpPr>
          <p:cNvPr id="178" name="Google Shape;397;p36"/>
          <p:cNvSpPr/>
          <p:nvPr/>
        </p:nvSpPr>
        <p:spPr>
          <a:xfrm rot="5400000">
            <a:off x="2514150" y="658999"/>
            <a:ext cx="357901" cy="21780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21600" y="21600"/>
                </a:moveTo>
                <a:cubicBezTo>
                  <a:pt x="9671" y="21600"/>
                  <a:pt x="0" y="21468"/>
                  <a:pt x="0" y="21304"/>
                </a:cubicBezTo>
                <a:lnTo>
                  <a:pt x="0" y="296"/>
                </a:lnTo>
                <a:cubicBezTo>
                  <a:pt x="0" y="132"/>
                  <a:pt x="9671" y="0"/>
                  <a:pt x="21600" y="0"/>
                </a:cubicBezTo>
              </a:path>
            </a:pathLst>
          </a:custGeom>
          <a:ln>
            <a:solidFill>
              <a:schemeClr val="accent2">
                <a:lumOff val="21764"/>
              </a:schemeClr>
            </a:solidFill>
          </a:ln>
        </p:spPr>
        <p:txBody>
          <a:bodyPr lIns="0" tIns="0" rIns="0" bIns="0" anchor="ctr"/>
          <a:lstStyle/>
          <a:p>
            <a:pPr algn="ctr"/>
          </a:p>
        </p:txBody>
      </p:sp>
      <p:sp>
        <p:nvSpPr>
          <p:cNvPr id="179" name="Google Shape;398;p36"/>
          <p:cNvSpPr txBox="1"/>
          <p:nvPr/>
        </p:nvSpPr>
        <p:spPr>
          <a:xfrm>
            <a:off x="1250550" y="1145825"/>
            <a:ext cx="2723701" cy="38023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91424" tIns="91424" rIns="91424" bIns="91424">
            <a:spAutoFit/>
          </a:bodyPr>
          <a:lstStyle>
            <a:lvl1pPr algn="ctr"/>
          </a:lstStyle>
          <a:p>
            <a:pPr/>
            <a:r>
              <a:t>Phase 1: Prepare/Election</a:t>
            </a:r>
          </a:p>
        </p:txBody>
      </p:sp>
      <p:sp>
        <p:nvSpPr>
          <p:cNvPr id="180" name="Google Shape;399;p36"/>
          <p:cNvSpPr txBox="1"/>
          <p:nvPr/>
        </p:nvSpPr>
        <p:spPr>
          <a:xfrm>
            <a:off x="3693900" y="3131162"/>
            <a:ext cx="927001" cy="60841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91424" tIns="91424" rIns="91424" bIns="91424">
            <a:spAutoFit/>
          </a:bodyPr>
          <a:lstStyle>
            <a:lvl1pPr>
              <a:defRPr sz="1500"/>
            </a:lvl1pPr>
          </a:lstStyle>
          <a:p>
            <a:pPr/>
            <a:r>
              <a:t>Value v, accept?</a:t>
            </a:r>
          </a:p>
        </p:txBody>
      </p:sp>
      <p:sp>
        <p:nvSpPr>
          <p:cNvPr id="181" name="Google Shape;400;p36"/>
          <p:cNvSpPr/>
          <p:nvPr/>
        </p:nvSpPr>
        <p:spPr>
          <a:xfrm flipV="1">
            <a:off x="5327649" y="2148713"/>
            <a:ext cx="507600" cy="798301"/>
          </a:xfrm>
          <a:prstGeom prst="line">
            <a:avLst/>
          </a:prstGeom>
          <a:ln>
            <a:solidFill>
              <a:schemeClr val="accent2">
                <a:lumOff val="21764"/>
              </a:schemeClr>
            </a:solidFill>
            <a:tailEnd type="triangle"/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182" name="Google Shape;401;p36"/>
          <p:cNvSpPr/>
          <p:nvPr/>
        </p:nvSpPr>
        <p:spPr>
          <a:xfrm flipV="1">
            <a:off x="5327650" y="2126478"/>
            <a:ext cx="654601" cy="1783501"/>
          </a:xfrm>
          <a:prstGeom prst="line">
            <a:avLst/>
          </a:prstGeom>
          <a:ln>
            <a:solidFill>
              <a:schemeClr val="accent2">
                <a:lumOff val="21764"/>
              </a:schemeClr>
            </a:solidFill>
            <a:tailEnd type="triangle"/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183" name="Google Shape;402;p36"/>
          <p:cNvSpPr txBox="1"/>
          <p:nvPr/>
        </p:nvSpPr>
        <p:spPr>
          <a:xfrm>
            <a:off x="5728149" y="2531374"/>
            <a:ext cx="596101" cy="39251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91424" tIns="91424" rIns="91424" bIns="91424">
            <a:spAutoFit/>
          </a:bodyPr>
          <a:lstStyle>
            <a:lvl1pPr>
              <a:defRPr sz="1500"/>
            </a:lvl1pPr>
          </a:lstStyle>
          <a:p>
            <a:pPr/>
            <a:r>
              <a:t>ACK</a:t>
            </a:r>
          </a:p>
        </p:txBody>
      </p:sp>
      <p:sp>
        <p:nvSpPr>
          <p:cNvPr id="184" name="Google Shape;403;p36"/>
          <p:cNvSpPr/>
          <p:nvPr/>
        </p:nvSpPr>
        <p:spPr>
          <a:xfrm rot="5400000">
            <a:off x="4984700" y="869200"/>
            <a:ext cx="357901" cy="16521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21600" y="21600"/>
                </a:moveTo>
                <a:cubicBezTo>
                  <a:pt x="9671" y="21600"/>
                  <a:pt x="0" y="21425"/>
                  <a:pt x="0" y="21210"/>
                </a:cubicBezTo>
                <a:lnTo>
                  <a:pt x="0" y="390"/>
                </a:lnTo>
                <a:cubicBezTo>
                  <a:pt x="0" y="175"/>
                  <a:pt x="9671" y="0"/>
                  <a:pt x="21600" y="0"/>
                </a:cubicBezTo>
              </a:path>
            </a:pathLst>
          </a:custGeom>
          <a:ln>
            <a:solidFill>
              <a:schemeClr val="accent2">
                <a:lumOff val="21764"/>
              </a:schemeClr>
            </a:solidFill>
          </a:ln>
        </p:spPr>
        <p:txBody>
          <a:bodyPr lIns="0" tIns="0" rIns="0" bIns="0" anchor="ctr"/>
          <a:lstStyle/>
          <a:p>
            <a:pPr algn="ctr"/>
          </a:p>
        </p:txBody>
      </p:sp>
      <p:sp>
        <p:nvSpPr>
          <p:cNvPr id="185" name="Google Shape;404;p36"/>
          <p:cNvSpPr txBox="1"/>
          <p:nvPr/>
        </p:nvSpPr>
        <p:spPr>
          <a:xfrm>
            <a:off x="4296950" y="1098150"/>
            <a:ext cx="1733401" cy="38023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91424" tIns="91424" rIns="91424" bIns="91424">
            <a:spAutoFit/>
          </a:bodyPr>
          <a:lstStyle>
            <a:lvl1pPr algn="ctr"/>
          </a:lstStyle>
          <a:p>
            <a:pPr/>
            <a:r>
              <a:t>Phase 2: Proposal</a:t>
            </a:r>
          </a:p>
        </p:txBody>
      </p:sp>
      <p:sp>
        <p:nvSpPr>
          <p:cNvPr id="186" name="Google Shape;405;p36"/>
          <p:cNvSpPr txBox="1"/>
          <p:nvPr/>
        </p:nvSpPr>
        <p:spPr>
          <a:xfrm>
            <a:off x="6391974" y="1017724"/>
            <a:ext cx="1733401" cy="98983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91424" tIns="91424" rIns="91424" bIns="91424">
            <a:spAutoFit/>
          </a:bodyPr>
          <a:lstStyle>
            <a:lvl1pPr algn="ctr"/>
          </a:lstStyle>
          <a:p>
            <a:pPr/>
            <a:r>
              <a:t>Phase 3: Acceptors Broadcast Accepted Values to learners</a:t>
            </a:r>
          </a:p>
        </p:txBody>
      </p:sp>
      <p:sp>
        <p:nvSpPr>
          <p:cNvPr id="187" name="Google Shape;406;p36"/>
          <p:cNvSpPr/>
          <p:nvPr/>
        </p:nvSpPr>
        <p:spPr>
          <a:xfrm flipH="1">
            <a:off x="6438574" y="706400"/>
            <a:ext cx="1" cy="3907200"/>
          </a:xfrm>
          <a:prstGeom prst="line">
            <a:avLst/>
          </a:prstGeom>
          <a:ln>
            <a:solidFill>
              <a:schemeClr val="accent2">
                <a:lumOff val="21764"/>
              </a:schemeClr>
            </a:solidFill>
            <a:prstDash val="lgDash"/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188" name="Google Shape;407;p36"/>
          <p:cNvSpPr txBox="1"/>
          <p:nvPr/>
        </p:nvSpPr>
        <p:spPr>
          <a:xfrm>
            <a:off x="4532650" y="4094024"/>
            <a:ext cx="4106101" cy="989835"/>
          </a:xfrm>
          <a:prstGeom prst="rect">
            <a:avLst/>
          </a:prstGeom>
          <a:solidFill>
            <a:srgbClr val="FFFF00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91424" tIns="91424" rIns="91424" bIns="91424">
            <a:spAutoFit/>
          </a:bodyPr>
          <a:lstStyle>
            <a:lvl1pPr algn="ctr"/>
          </a:lstStyle>
          <a:p>
            <a:pPr/>
            <a:r>
              <a:t>Any node can be a learner. The Phase 2 ACK to the proposer can double as the acceptors’ broadcast to learners if we assume that the proposer also acts as a learner.</a:t>
            </a: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Class="entr" nodeType="afterEffect" presetSubtype="0" presetID="1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" fill="hold"/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Class="entr" nodeType="afterEffect" presetSubtype="0" presetID="1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" fill="hold"/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Class="entr" nodeType="afterEffect" presetSubtype="0" presetID="1" grpId="4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5" fill="hold"/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Class="entr" nodeType="afterEffect" presetSubtype="0" presetID="1" grpId="5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8" fill="hold"/>
                                        <p:tgtEl>
                                          <p:spTgt spid="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Class="entr" nodeType="afterEffect" presetSubtype="0" presetID="1" grpId="6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1" fill="hold"/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Class="entr" nodeType="afterEffect" presetSubtype="0" presetID="1" grpId="7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4" fill="hold"/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Class="entr" nodeType="clickEffect" presetSubtype="0" presetID="1" grpId="8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8" fill="hold"/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Class="entr" nodeType="afterEffect" presetSubtype="0" presetID="1" grpId="9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1" fill="hold"/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Class="entr" nodeType="afterEffect" presetSubtype="0" presetID="1" grpId="10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4" fill="hold"/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Class="entr" nodeType="clickEffect" presetSubtype="0" presetID="1" grpId="1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8" fill="hold"/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Class="entr" nodeType="afterEffect" presetSubtype="0" presetID="1" grpId="1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1" fill="hold"/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Class="entr" nodeType="afterEffect" presetSubtype="0" presetID="1" grpId="1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4" fill="hold"/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Class="entr" nodeType="afterEffect" presetSubtype="0" presetID="1" grpId="14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7" fill="hold"/>
                                        <p:tgtEl>
                                          <p:spTgt spid="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Class="entr" nodeType="afterEffect" presetSubtype="0" presetID="1" grpId="15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0" fill="hold"/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Class="entr" nodeType="afterEffect" presetSubtype="0" presetID="1" grpId="16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3" fill="hold"/>
                                        <p:tgtEl>
                                          <p:spTgt spid="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Class="entr" nodeType="afterEffect" presetSubtype="0" presetID="1" grpId="17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6" fill="hold"/>
                                        <p:tgtEl>
                                          <p:spTgt spid="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Class="entr" nodeType="afterEffect" presetSubtype="0" presetID="1" grpId="18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9" fill="hold"/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Class="entr" nodeType="clickEffect" presetSubtype="0" presetID="1" grpId="19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3" fill="hold"/>
                                        <p:tgtEl>
                                          <p:spTgt spid="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Class="entr" nodeType="afterEffect" presetSubtype="0" presetID="1" grpId="20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6" fill="hold"/>
                                        <p:tgtEl>
                                          <p:spTgt spid="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Class="entr" nodeType="afterEffect" presetSubtype="0" presetID="1" grpId="2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9" fill="hold"/>
                                        <p:tgtEl>
                                          <p:spTgt spid="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Class="entr" nodeType="clickEffect" presetSubtype="0" presetID="1" grpId="2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73" fill="hold"/>
                                        <p:tgtEl>
                                          <p:spTgt spid="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Class="entr" nodeType="afterEffect" presetSubtype="0" presetID="1" grpId="2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76" fill="hold"/>
                                        <p:tgtEl>
                                          <p:spTgt spid="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Class="entr" nodeType="afterEffect" presetSubtype="0" presetID="1" grpId="24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79" fill="hold"/>
                                        <p:tgtEl>
                                          <p:spTgt spid="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162" grpId="1"/>
      <p:bldP build="whole" bldLvl="1" animBg="1" rev="0" advAuto="0" spid="166" grpId="9"/>
      <p:bldP build="whole" bldLvl="1" animBg="1" rev="0" advAuto="0" spid="184" grpId="16"/>
      <p:bldP build="whole" bldLvl="1" animBg="1" rev="0" advAuto="0" spid="165" grpId="2"/>
      <p:bldP build="whole" bldLvl="1" animBg="1" rev="0" advAuto="0" spid="161" grpId="11"/>
      <p:bldP build="whole" bldLvl="1" animBg="1" rev="0" advAuto="0" spid="175" grpId="13"/>
      <p:bldP build="whole" bldLvl="1" animBg="1" rev="0" advAuto="0" spid="168" grpId="7"/>
      <p:bldP build="whole" bldLvl="1" animBg="1" rev="0" advAuto="0" spid="167" grpId="3"/>
      <p:bldP build="whole" bldLvl="1" animBg="1" rev="0" advAuto="0" spid="188" grpId="24"/>
      <p:bldP build="whole" bldLvl="1" animBg="1" rev="0" advAuto="0" spid="163" grpId="8"/>
      <p:bldP build="whole" bldLvl="1" animBg="1" rev="0" advAuto="0" spid="183" grpId="20"/>
      <p:bldP build="whole" bldLvl="1" animBg="1" rev="0" advAuto="0" spid="182" grpId="21"/>
      <p:bldP build="whole" bldLvl="1" animBg="1" rev="0" advAuto="0" spid="187" grpId="23"/>
      <p:bldP build="whole" bldLvl="1" animBg="1" rev="0" advAuto="0" spid="164" grpId="10"/>
      <p:bldP build="whole" bldLvl="1" animBg="1" rev="0" advAuto="0" spid="181" grpId="19"/>
      <p:bldP build="whole" bldLvl="1" animBg="1" rev="0" advAuto="0" spid="173" grpId="12"/>
      <p:bldP build="whole" bldLvl="1" animBg="1" rev="0" advAuto="0" spid="176" grpId="14"/>
      <p:bldP build="whole" bldLvl="1" animBg="1" rev="0" advAuto="0" spid="174" grpId="4"/>
      <p:bldP build="whole" bldLvl="1" animBg="1" rev="0" advAuto="0" spid="178" grpId="5"/>
      <p:bldP build="whole" bldLvl="1" animBg="1" rev="0" advAuto="0" spid="186" grpId="22"/>
      <p:bldP build="whole" bldLvl="1" animBg="1" rev="0" advAuto="0" spid="185" grpId="17"/>
      <p:bldP build="whole" bldLvl="1" animBg="1" rev="0" advAuto="0" spid="177" grpId="18"/>
      <p:bldP build="whole" bldLvl="1" animBg="1" rev="0" advAuto="0" spid="179" grpId="6"/>
      <p:bldP build="whole" bldLvl="1" animBg="1" rev="0" advAuto="0" spid="180" grpId="15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412;p37"/>
          <p:cNvSpPr txBox="1"/>
          <p:nvPr>
            <p:ph type="sldNum" sz="quarter" idx="2"/>
          </p:nvPr>
        </p:nvSpPr>
        <p:spPr>
          <a:xfrm>
            <a:off x="8684345" y="4700819"/>
            <a:ext cx="336813" cy="31839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sp>
        <p:nvSpPr>
          <p:cNvPr id="193" name="Google Shape;413;p37"/>
          <p:cNvSpPr txBox="1"/>
          <p:nvPr>
            <p:ph type="ctrTitle"/>
          </p:nvPr>
        </p:nvSpPr>
        <p:spPr>
          <a:xfrm>
            <a:off x="311699" y="445025"/>
            <a:ext cx="8520602" cy="572701"/>
          </a:xfrm>
          <a:prstGeom prst="rect">
            <a:avLst/>
          </a:prstGeom>
        </p:spPr>
        <p:txBody>
          <a:bodyPr anchor="t"/>
          <a:lstStyle>
            <a:lvl1pPr algn="l">
              <a:defRPr sz="2500"/>
            </a:lvl1pPr>
          </a:lstStyle>
          <a:p>
            <a:pPr/>
            <a:r>
              <a:t>Review of Paxos [Detailed]</a:t>
            </a:r>
          </a:p>
        </p:txBody>
      </p:sp>
      <p:sp>
        <p:nvSpPr>
          <p:cNvPr id="194" name="Google Shape;414;p37"/>
          <p:cNvSpPr/>
          <p:nvPr/>
        </p:nvSpPr>
        <p:spPr>
          <a:xfrm flipV="1">
            <a:off x="1139249" y="2089825"/>
            <a:ext cx="6865502" cy="29401"/>
          </a:xfrm>
          <a:prstGeom prst="line">
            <a:avLst/>
          </a:prstGeom>
          <a:ln w="19050">
            <a:solidFill>
              <a:schemeClr val="accent2">
                <a:lumOff val="21764"/>
              </a:schemeClr>
            </a:solidFill>
            <a:tailEnd type="triangle"/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195" name="Google Shape;415;p37"/>
          <p:cNvSpPr/>
          <p:nvPr/>
        </p:nvSpPr>
        <p:spPr>
          <a:xfrm flipV="1">
            <a:off x="1139249" y="3025888"/>
            <a:ext cx="6865502" cy="29401"/>
          </a:xfrm>
          <a:prstGeom prst="line">
            <a:avLst/>
          </a:prstGeom>
          <a:ln w="19050">
            <a:solidFill>
              <a:schemeClr val="accent2">
                <a:lumOff val="21764"/>
              </a:schemeClr>
            </a:solidFill>
            <a:tailEnd type="triangle"/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196" name="Google Shape;416;p37"/>
          <p:cNvSpPr/>
          <p:nvPr/>
        </p:nvSpPr>
        <p:spPr>
          <a:xfrm flipV="1">
            <a:off x="1139249" y="3961949"/>
            <a:ext cx="6865502" cy="29401"/>
          </a:xfrm>
          <a:prstGeom prst="line">
            <a:avLst/>
          </a:prstGeom>
          <a:ln w="19050">
            <a:solidFill>
              <a:schemeClr val="accent2">
                <a:lumOff val="21764"/>
              </a:schemeClr>
            </a:solidFill>
            <a:tailEnd type="triangle"/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197" name="Google Shape;417;p37"/>
          <p:cNvSpPr/>
          <p:nvPr/>
        </p:nvSpPr>
        <p:spPr>
          <a:xfrm>
            <a:off x="1324499" y="1949974"/>
            <a:ext cx="412201" cy="345901"/>
          </a:xfrm>
          <a:prstGeom prst="rect">
            <a:avLst/>
          </a:prstGeom>
          <a:solidFill>
            <a:schemeClr val="accent1"/>
          </a:solidFill>
          <a:ln>
            <a:solidFill>
              <a:schemeClr val="accent2">
                <a:lumOff val="21764"/>
              </a:schemeClr>
            </a:solidFill>
          </a:ln>
        </p:spPr>
        <p:txBody>
          <a:bodyPr lIns="0" tIns="0" rIns="0" bIns="0" anchor="ctr"/>
          <a:lstStyle/>
          <a:p>
            <a:pPr algn="ctr"/>
          </a:p>
        </p:txBody>
      </p:sp>
      <p:cxnSp>
        <p:nvCxnSpPr>
          <p:cNvPr id="198" name="Google Shape;418;p37"/>
          <p:cNvCxnSpPr>
            <a:stCxn id="197" idx="0"/>
            <a:endCxn id="202" idx="0"/>
          </p:cNvCxnSpPr>
          <p:nvPr/>
        </p:nvCxnSpPr>
        <p:spPr>
          <a:xfrm>
            <a:off x="1530599" y="2122924"/>
            <a:ext cx="2649752" cy="1853714"/>
          </a:xfrm>
          <a:prstGeom prst="straightConnector1">
            <a:avLst/>
          </a:prstGeom>
          <a:ln>
            <a:solidFill>
              <a:schemeClr val="accent2">
                <a:lumOff val="21764"/>
              </a:schemeClr>
            </a:solidFill>
            <a:tailEnd type="triangle"/>
          </a:ln>
        </p:spPr>
      </p:cxnSp>
      <p:sp>
        <p:nvSpPr>
          <p:cNvPr id="199" name="Google Shape;420;p37"/>
          <p:cNvSpPr txBox="1"/>
          <p:nvPr/>
        </p:nvSpPr>
        <p:spPr>
          <a:xfrm>
            <a:off x="791649" y="2543999"/>
            <a:ext cx="1401302" cy="786635"/>
          </a:xfrm>
          <a:prstGeom prst="rect">
            <a:avLst/>
          </a:prstGeom>
          <a:solidFill>
            <a:srgbClr val="C9DAF8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91424" tIns="91424" rIns="91424" bIns="91424">
            <a:spAutoFit/>
          </a:bodyPr>
          <a:lstStyle/>
          <a:p>
            <a:pPr>
              <a:defRPr b="1"/>
            </a:pPr>
            <a:r>
              <a:t>&lt;prepare, n&gt;</a:t>
            </a:r>
          </a:p>
          <a:p>
            <a:pPr/>
            <a:endParaRPr b="1"/>
          </a:p>
          <a:p>
            <a:pPr>
              <a:defRPr b="1"/>
            </a:pPr>
            <a:r>
              <a:t>n: prepare id</a:t>
            </a:r>
          </a:p>
        </p:txBody>
      </p:sp>
      <p:sp>
        <p:nvSpPr>
          <p:cNvPr id="200" name="Google Shape;421;p37"/>
          <p:cNvSpPr txBox="1"/>
          <p:nvPr/>
        </p:nvSpPr>
        <p:spPr>
          <a:xfrm>
            <a:off x="4386450" y="4149599"/>
            <a:ext cx="4303801" cy="82431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91424" tIns="91424" rIns="91424" bIns="91424">
            <a:spAutoFit/>
          </a:bodyPr>
          <a:lstStyle/>
          <a:p>
            <a:pPr>
              <a:defRPr sz="1500"/>
            </a:pPr>
            <a:r>
              <a:t>n &lt; n_highest</a:t>
            </a:r>
          </a:p>
          <a:p>
            <a:pPr>
              <a:defRPr sz="1500"/>
            </a:pPr>
            <a:r>
              <a:t>This acceptor has seen a prepare message with a higher prepare_id</a:t>
            </a:r>
          </a:p>
        </p:txBody>
      </p:sp>
      <p:sp>
        <p:nvSpPr>
          <p:cNvPr id="201" name="Google Shape;422;p37"/>
          <p:cNvSpPr/>
          <p:nvPr/>
        </p:nvSpPr>
        <p:spPr>
          <a:xfrm>
            <a:off x="3974250" y="2867637"/>
            <a:ext cx="412201" cy="345901"/>
          </a:xfrm>
          <a:prstGeom prst="rect">
            <a:avLst/>
          </a:prstGeom>
          <a:solidFill>
            <a:schemeClr val="accent4"/>
          </a:solidFill>
          <a:ln>
            <a:solidFill>
              <a:schemeClr val="accent2">
                <a:lumOff val="21764"/>
              </a:schemeClr>
            </a:solidFill>
          </a:ln>
        </p:spPr>
        <p:txBody>
          <a:bodyPr lIns="0" tIns="0" rIns="0" bIns="0" anchor="ctr"/>
          <a:lstStyle/>
          <a:p>
            <a:pPr algn="ctr"/>
          </a:p>
        </p:txBody>
      </p:sp>
      <p:sp>
        <p:nvSpPr>
          <p:cNvPr id="202" name="Google Shape;419;p37"/>
          <p:cNvSpPr/>
          <p:nvPr/>
        </p:nvSpPr>
        <p:spPr>
          <a:xfrm>
            <a:off x="3974250" y="3803687"/>
            <a:ext cx="412201" cy="345901"/>
          </a:xfrm>
          <a:prstGeom prst="rect">
            <a:avLst/>
          </a:prstGeom>
          <a:solidFill>
            <a:schemeClr val="accent4"/>
          </a:solidFill>
          <a:ln>
            <a:solidFill>
              <a:schemeClr val="accent2">
                <a:lumOff val="21764"/>
              </a:schemeClr>
            </a:solidFill>
          </a:ln>
        </p:spPr>
        <p:txBody>
          <a:bodyPr lIns="0" tIns="0" rIns="0" bIns="0" anchor="ctr"/>
          <a:lstStyle/>
          <a:p>
            <a:pPr algn="ctr"/>
          </a:p>
        </p:txBody>
      </p:sp>
      <p:sp>
        <p:nvSpPr>
          <p:cNvPr id="203" name="Google Shape;423;p37"/>
          <p:cNvSpPr/>
          <p:nvPr/>
        </p:nvSpPr>
        <p:spPr>
          <a:xfrm>
            <a:off x="262774" y="4797600"/>
            <a:ext cx="412201" cy="345901"/>
          </a:xfrm>
          <a:prstGeom prst="rect">
            <a:avLst/>
          </a:prstGeom>
          <a:solidFill>
            <a:schemeClr val="accent1"/>
          </a:solidFill>
          <a:ln>
            <a:solidFill>
              <a:schemeClr val="accent2">
                <a:lumOff val="21764"/>
              </a:schemeClr>
            </a:solidFill>
          </a:ln>
        </p:spPr>
        <p:txBody>
          <a:bodyPr lIns="0" tIns="0" rIns="0" bIns="0" anchor="ctr"/>
          <a:lstStyle/>
          <a:p>
            <a:pPr algn="ctr"/>
          </a:p>
        </p:txBody>
      </p:sp>
      <p:sp>
        <p:nvSpPr>
          <p:cNvPr id="204" name="Google Shape;424;p37"/>
          <p:cNvSpPr txBox="1"/>
          <p:nvPr/>
        </p:nvSpPr>
        <p:spPr>
          <a:xfrm>
            <a:off x="674974" y="4762799"/>
            <a:ext cx="1216201" cy="39251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91424" tIns="91424" rIns="91424" bIns="91424">
            <a:spAutoFit/>
          </a:bodyPr>
          <a:lstStyle>
            <a:lvl1pPr>
              <a:defRPr sz="1500"/>
            </a:lvl1pPr>
          </a:lstStyle>
          <a:p>
            <a:pPr/>
            <a:r>
              <a:t>Proposer</a:t>
            </a:r>
          </a:p>
        </p:txBody>
      </p:sp>
      <p:sp>
        <p:nvSpPr>
          <p:cNvPr id="205" name="Google Shape;425;p37"/>
          <p:cNvSpPr/>
          <p:nvPr/>
        </p:nvSpPr>
        <p:spPr>
          <a:xfrm>
            <a:off x="2293799" y="4797588"/>
            <a:ext cx="412201" cy="345901"/>
          </a:xfrm>
          <a:prstGeom prst="rect">
            <a:avLst/>
          </a:prstGeom>
          <a:solidFill>
            <a:schemeClr val="accent4"/>
          </a:solidFill>
          <a:ln>
            <a:solidFill>
              <a:schemeClr val="accent2">
                <a:lumOff val="21764"/>
              </a:schemeClr>
            </a:solidFill>
          </a:ln>
        </p:spPr>
        <p:txBody>
          <a:bodyPr lIns="0" tIns="0" rIns="0" bIns="0" anchor="ctr"/>
          <a:lstStyle/>
          <a:p>
            <a:pPr algn="ctr"/>
          </a:p>
        </p:txBody>
      </p:sp>
      <p:sp>
        <p:nvSpPr>
          <p:cNvPr id="206" name="Google Shape;426;p37"/>
          <p:cNvSpPr txBox="1"/>
          <p:nvPr/>
        </p:nvSpPr>
        <p:spPr>
          <a:xfrm>
            <a:off x="2692200" y="4762799"/>
            <a:ext cx="1216201" cy="39251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91424" tIns="91424" rIns="91424" bIns="91424">
            <a:spAutoFit/>
          </a:bodyPr>
          <a:lstStyle>
            <a:lvl1pPr>
              <a:defRPr sz="1500"/>
            </a:lvl1pPr>
          </a:lstStyle>
          <a:p>
            <a:pPr/>
            <a:r>
              <a:t>Acceptor</a:t>
            </a:r>
          </a:p>
        </p:txBody>
      </p:sp>
      <p:sp>
        <p:nvSpPr>
          <p:cNvPr id="207" name="Google Shape;427;p37"/>
          <p:cNvSpPr/>
          <p:nvPr/>
        </p:nvSpPr>
        <p:spPr>
          <a:xfrm>
            <a:off x="1530450" y="2282187"/>
            <a:ext cx="2443801" cy="758402"/>
          </a:xfrm>
          <a:prstGeom prst="line">
            <a:avLst/>
          </a:prstGeom>
          <a:ln>
            <a:solidFill>
              <a:schemeClr val="accent2">
                <a:lumOff val="21764"/>
              </a:schemeClr>
            </a:solidFill>
            <a:tailEnd type="triangle"/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208" name="Google Shape;428;p37"/>
          <p:cNvSpPr/>
          <p:nvPr/>
        </p:nvSpPr>
        <p:spPr>
          <a:xfrm rot="5400000">
            <a:off x="3496575" y="-323350"/>
            <a:ext cx="357901" cy="41427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21600" y="21600"/>
                </a:moveTo>
                <a:cubicBezTo>
                  <a:pt x="9671" y="21600"/>
                  <a:pt x="0" y="21530"/>
                  <a:pt x="0" y="21444"/>
                </a:cubicBezTo>
                <a:lnTo>
                  <a:pt x="0" y="156"/>
                </a:lnTo>
                <a:cubicBezTo>
                  <a:pt x="0" y="70"/>
                  <a:pt x="9671" y="0"/>
                  <a:pt x="21600" y="0"/>
                </a:cubicBezTo>
              </a:path>
            </a:pathLst>
          </a:custGeom>
          <a:ln>
            <a:solidFill>
              <a:schemeClr val="accent2">
                <a:lumOff val="21764"/>
              </a:schemeClr>
            </a:solidFill>
          </a:ln>
        </p:spPr>
        <p:txBody>
          <a:bodyPr lIns="0" tIns="0" rIns="0" bIns="0" anchor="ctr"/>
          <a:lstStyle/>
          <a:p>
            <a:pPr algn="ctr"/>
          </a:p>
        </p:txBody>
      </p:sp>
      <p:sp>
        <p:nvSpPr>
          <p:cNvPr id="209" name="Google Shape;429;p37"/>
          <p:cNvSpPr txBox="1"/>
          <p:nvPr/>
        </p:nvSpPr>
        <p:spPr>
          <a:xfrm>
            <a:off x="2435249" y="1168849"/>
            <a:ext cx="2723702" cy="38023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91424" tIns="91424" rIns="91424" bIns="91424">
            <a:spAutoFit/>
          </a:bodyPr>
          <a:lstStyle>
            <a:lvl1pPr algn="ctr"/>
          </a:lstStyle>
          <a:p>
            <a:pPr/>
            <a:r>
              <a:t>Phase 1: Prepare/Election</a:t>
            </a:r>
          </a:p>
        </p:txBody>
      </p:sp>
      <p:sp>
        <p:nvSpPr>
          <p:cNvPr id="210" name="Google Shape;430;p37"/>
          <p:cNvSpPr/>
          <p:nvPr/>
        </p:nvSpPr>
        <p:spPr>
          <a:xfrm flipV="1">
            <a:off x="4386450" y="2133987"/>
            <a:ext cx="1132201" cy="906602"/>
          </a:xfrm>
          <a:prstGeom prst="line">
            <a:avLst/>
          </a:prstGeom>
          <a:ln>
            <a:solidFill>
              <a:schemeClr val="accent2">
                <a:lumOff val="21764"/>
              </a:schemeClr>
            </a:solidFill>
            <a:tailEnd type="triangle"/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211" name="Google Shape;431;p37"/>
          <p:cNvSpPr/>
          <p:nvPr/>
        </p:nvSpPr>
        <p:spPr>
          <a:xfrm flipV="1">
            <a:off x="4386450" y="2111838"/>
            <a:ext cx="1434001" cy="1864800"/>
          </a:xfrm>
          <a:prstGeom prst="line">
            <a:avLst/>
          </a:prstGeom>
          <a:ln>
            <a:solidFill>
              <a:schemeClr val="accent2">
                <a:lumOff val="21764"/>
              </a:schemeClr>
            </a:solidFill>
            <a:tailEnd type="triangle"/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212" name="Google Shape;432;p37"/>
          <p:cNvSpPr txBox="1"/>
          <p:nvPr/>
        </p:nvSpPr>
        <p:spPr>
          <a:xfrm>
            <a:off x="4456074" y="2364813"/>
            <a:ext cx="621301" cy="392518"/>
          </a:xfrm>
          <a:prstGeom prst="rect">
            <a:avLst/>
          </a:prstGeom>
          <a:solidFill>
            <a:srgbClr val="00FF00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91424" tIns="91424" rIns="91424" bIns="91424">
            <a:spAutoFit/>
          </a:bodyPr>
          <a:lstStyle>
            <a:lvl1pPr>
              <a:defRPr sz="1500"/>
            </a:lvl1pPr>
          </a:lstStyle>
          <a:p>
            <a:pPr/>
            <a:r>
              <a:t>ACK</a:t>
            </a:r>
          </a:p>
        </p:txBody>
      </p:sp>
      <p:sp>
        <p:nvSpPr>
          <p:cNvPr id="213" name="Google Shape;433;p37"/>
          <p:cNvSpPr txBox="1"/>
          <p:nvPr/>
        </p:nvSpPr>
        <p:spPr>
          <a:xfrm>
            <a:off x="4792800" y="3163374"/>
            <a:ext cx="983400" cy="392519"/>
          </a:xfrm>
          <a:prstGeom prst="rect">
            <a:avLst/>
          </a:prstGeom>
          <a:solidFill>
            <a:srgbClr val="FF0000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91424" tIns="91424" rIns="91424" bIns="91424">
            <a:spAutoFit/>
          </a:bodyPr>
          <a:lstStyle>
            <a:lvl1pPr>
              <a:defRPr sz="1500"/>
            </a:lvl1pPr>
          </a:lstStyle>
          <a:p>
            <a:pPr/>
            <a:r>
              <a:t>Reject</a:t>
            </a:r>
          </a:p>
        </p:txBody>
      </p:sp>
      <p:pic>
        <p:nvPicPr>
          <p:cNvPr id="214" name="Google Shape;434;p37" descr="Google Shape;434;p37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5893799" y="1651224"/>
            <a:ext cx="713600" cy="7136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Class="entr" nodeType="afterEffect" presetSubtype="0" presetID="1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" fill="hold"/>
                                        <p:tgtEl>
                                          <p:spTgt spid="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Class="entr" nodeType="afterEffect" presetSubtype="0" presetID="1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" fill="hold"/>
                                        <p:tgtEl>
                                          <p:spTgt spid="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Class="entr" nodeType="afterEffect" presetSubtype="0" presetID="1" grpId="4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5" fill="hold"/>
                                        <p:tgtEl>
                                          <p:spTgt spid="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Class="entr" nodeType="afterEffect" presetSubtype="0" presetID="1" grpId="5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8" fill="hold"/>
                                        <p:tgtEl>
                                          <p:spTgt spid="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Class="entr" nodeType="afterEffect" presetSubtype="0" presetID="1" grpId="6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1" fill="hold"/>
                                        <p:tgtEl>
                                          <p:spTgt spid="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211" grpId="2"/>
      <p:bldP build="whole" bldLvl="1" animBg="1" rev="0" advAuto="0" spid="213" grpId="4"/>
      <p:bldP build="whole" bldLvl="1" animBg="1" rev="0" advAuto="0" spid="214" grpId="5"/>
      <p:bldP build="whole" bldLvl="1" animBg="1" rev="0" advAuto="0" spid="200" grpId="6"/>
      <p:bldP build="whole" bldLvl="1" animBg="1" rev="0" advAuto="0" spid="212" grpId="3"/>
      <p:bldP build="whole" bldLvl="1" animBg="1" rev="0" advAuto="0" spid="210" grpId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439;p38"/>
          <p:cNvSpPr txBox="1"/>
          <p:nvPr>
            <p:ph type="sldNum" sz="quarter" idx="2"/>
          </p:nvPr>
        </p:nvSpPr>
        <p:spPr>
          <a:xfrm>
            <a:off x="8693770" y="4700819"/>
            <a:ext cx="327388" cy="31839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sp>
        <p:nvSpPr>
          <p:cNvPr id="217" name="Google Shape;440;p38"/>
          <p:cNvSpPr txBox="1"/>
          <p:nvPr>
            <p:ph type="ctrTitle"/>
          </p:nvPr>
        </p:nvSpPr>
        <p:spPr>
          <a:xfrm>
            <a:off x="311699" y="445025"/>
            <a:ext cx="8520602" cy="572701"/>
          </a:xfrm>
          <a:prstGeom prst="rect">
            <a:avLst/>
          </a:prstGeom>
        </p:spPr>
        <p:txBody>
          <a:bodyPr anchor="t"/>
          <a:lstStyle>
            <a:lvl1pPr algn="l">
              <a:defRPr sz="2500"/>
            </a:lvl1pPr>
          </a:lstStyle>
          <a:p>
            <a:pPr/>
            <a:r>
              <a:t>Review of Paxos [Detailed]</a:t>
            </a:r>
          </a:p>
        </p:txBody>
      </p:sp>
      <p:sp>
        <p:nvSpPr>
          <p:cNvPr id="218" name="Google Shape;441;p38"/>
          <p:cNvSpPr/>
          <p:nvPr/>
        </p:nvSpPr>
        <p:spPr>
          <a:xfrm flipV="1">
            <a:off x="1139249" y="2089825"/>
            <a:ext cx="6865502" cy="29401"/>
          </a:xfrm>
          <a:prstGeom prst="line">
            <a:avLst/>
          </a:prstGeom>
          <a:ln w="19050">
            <a:solidFill>
              <a:schemeClr val="accent2">
                <a:lumOff val="21764"/>
              </a:schemeClr>
            </a:solidFill>
            <a:tailEnd type="triangle"/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219" name="Google Shape;442;p38"/>
          <p:cNvSpPr/>
          <p:nvPr/>
        </p:nvSpPr>
        <p:spPr>
          <a:xfrm flipV="1">
            <a:off x="1139249" y="3025888"/>
            <a:ext cx="6865502" cy="29401"/>
          </a:xfrm>
          <a:prstGeom prst="line">
            <a:avLst/>
          </a:prstGeom>
          <a:ln w="19050">
            <a:solidFill>
              <a:schemeClr val="accent2">
                <a:lumOff val="21764"/>
              </a:schemeClr>
            </a:solidFill>
            <a:tailEnd type="triangle"/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220" name="Google Shape;443;p38"/>
          <p:cNvSpPr/>
          <p:nvPr/>
        </p:nvSpPr>
        <p:spPr>
          <a:xfrm flipV="1">
            <a:off x="1139249" y="3961949"/>
            <a:ext cx="6865502" cy="29401"/>
          </a:xfrm>
          <a:prstGeom prst="line">
            <a:avLst/>
          </a:prstGeom>
          <a:ln w="19050">
            <a:solidFill>
              <a:schemeClr val="accent2">
                <a:lumOff val="21764"/>
              </a:schemeClr>
            </a:solidFill>
            <a:tailEnd type="triangle"/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221" name="Google Shape;444;p38"/>
          <p:cNvSpPr/>
          <p:nvPr/>
        </p:nvSpPr>
        <p:spPr>
          <a:xfrm>
            <a:off x="1324499" y="1949974"/>
            <a:ext cx="412201" cy="345901"/>
          </a:xfrm>
          <a:prstGeom prst="rect">
            <a:avLst/>
          </a:prstGeom>
          <a:solidFill>
            <a:schemeClr val="accent1"/>
          </a:solidFill>
          <a:ln>
            <a:solidFill>
              <a:schemeClr val="accent2">
                <a:lumOff val="21764"/>
              </a:schemeClr>
            </a:solidFill>
          </a:ln>
        </p:spPr>
        <p:txBody>
          <a:bodyPr lIns="0" tIns="0" rIns="0" bIns="0" anchor="ctr"/>
          <a:lstStyle/>
          <a:p>
            <a:pPr algn="ctr"/>
          </a:p>
        </p:txBody>
      </p:sp>
      <p:cxnSp>
        <p:nvCxnSpPr>
          <p:cNvPr id="222" name="Google Shape;445;p38"/>
          <p:cNvCxnSpPr>
            <a:stCxn id="221" idx="0"/>
            <a:endCxn id="226" idx="0"/>
          </p:cNvCxnSpPr>
          <p:nvPr/>
        </p:nvCxnSpPr>
        <p:spPr>
          <a:xfrm>
            <a:off x="1530599" y="2122924"/>
            <a:ext cx="2649752" cy="1853714"/>
          </a:xfrm>
          <a:prstGeom prst="straightConnector1">
            <a:avLst/>
          </a:prstGeom>
          <a:ln>
            <a:solidFill>
              <a:schemeClr val="accent2">
                <a:lumOff val="21764"/>
              </a:schemeClr>
            </a:solidFill>
            <a:tailEnd type="triangle"/>
          </a:ln>
        </p:spPr>
      </p:cxnSp>
      <p:sp>
        <p:nvSpPr>
          <p:cNvPr id="223" name="Google Shape;447;p38"/>
          <p:cNvSpPr txBox="1"/>
          <p:nvPr/>
        </p:nvSpPr>
        <p:spPr>
          <a:xfrm>
            <a:off x="791649" y="2543999"/>
            <a:ext cx="1401302" cy="786635"/>
          </a:xfrm>
          <a:prstGeom prst="rect">
            <a:avLst/>
          </a:prstGeom>
          <a:solidFill>
            <a:srgbClr val="C9DAF8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91424" tIns="91424" rIns="91424" bIns="91424">
            <a:spAutoFit/>
          </a:bodyPr>
          <a:lstStyle/>
          <a:p>
            <a:pPr>
              <a:defRPr b="1"/>
            </a:pPr>
            <a:r>
              <a:t>&lt;prepare, n&gt;</a:t>
            </a:r>
          </a:p>
          <a:p>
            <a:pPr/>
            <a:endParaRPr b="1"/>
          </a:p>
          <a:p>
            <a:pPr>
              <a:defRPr b="1"/>
            </a:pPr>
            <a:r>
              <a:t>n: prepare id</a:t>
            </a:r>
          </a:p>
        </p:txBody>
      </p:sp>
      <p:sp>
        <p:nvSpPr>
          <p:cNvPr id="224" name="Google Shape;448;p38"/>
          <p:cNvSpPr txBox="1"/>
          <p:nvPr/>
        </p:nvSpPr>
        <p:spPr>
          <a:xfrm>
            <a:off x="3908400" y="4266300"/>
            <a:ext cx="4923900" cy="82431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91424" tIns="91424" rIns="91424" bIns="91424">
            <a:spAutoFit/>
          </a:bodyPr>
          <a:lstStyle/>
          <a:p>
            <a:pPr>
              <a:defRPr sz="1500"/>
            </a:pPr>
            <a:r>
              <a:t>Both acceptors accept and update their </a:t>
            </a:r>
            <a:r>
              <a:rPr b="1"/>
              <a:t>n_highest = n </a:t>
            </a:r>
            <a:endParaRPr b="1"/>
          </a:p>
          <a:p>
            <a:pPr>
              <a:defRPr sz="1500"/>
            </a:pPr>
            <a:r>
              <a:t>Assumption: None of them had accepted other proposals before</a:t>
            </a:r>
          </a:p>
        </p:txBody>
      </p:sp>
      <p:sp>
        <p:nvSpPr>
          <p:cNvPr id="225" name="Google Shape;449;p38"/>
          <p:cNvSpPr/>
          <p:nvPr/>
        </p:nvSpPr>
        <p:spPr>
          <a:xfrm>
            <a:off x="3974250" y="2867637"/>
            <a:ext cx="412201" cy="345901"/>
          </a:xfrm>
          <a:prstGeom prst="rect">
            <a:avLst/>
          </a:prstGeom>
          <a:solidFill>
            <a:schemeClr val="accent4"/>
          </a:solidFill>
          <a:ln>
            <a:solidFill>
              <a:schemeClr val="accent2">
                <a:lumOff val="21764"/>
              </a:schemeClr>
            </a:solidFill>
          </a:ln>
        </p:spPr>
        <p:txBody>
          <a:bodyPr lIns="0" tIns="0" rIns="0" bIns="0" anchor="ctr"/>
          <a:lstStyle/>
          <a:p>
            <a:pPr algn="ctr"/>
          </a:p>
        </p:txBody>
      </p:sp>
      <p:sp>
        <p:nvSpPr>
          <p:cNvPr id="226" name="Google Shape;446;p38"/>
          <p:cNvSpPr/>
          <p:nvPr/>
        </p:nvSpPr>
        <p:spPr>
          <a:xfrm>
            <a:off x="3974250" y="3803687"/>
            <a:ext cx="412201" cy="345901"/>
          </a:xfrm>
          <a:prstGeom prst="rect">
            <a:avLst/>
          </a:prstGeom>
          <a:solidFill>
            <a:schemeClr val="accent4"/>
          </a:solidFill>
          <a:ln>
            <a:solidFill>
              <a:schemeClr val="accent2">
                <a:lumOff val="21764"/>
              </a:schemeClr>
            </a:solidFill>
          </a:ln>
        </p:spPr>
        <p:txBody>
          <a:bodyPr lIns="0" tIns="0" rIns="0" bIns="0" anchor="ctr"/>
          <a:lstStyle/>
          <a:p>
            <a:pPr algn="ctr"/>
          </a:p>
        </p:txBody>
      </p:sp>
      <p:sp>
        <p:nvSpPr>
          <p:cNvPr id="227" name="Google Shape;450;p38"/>
          <p:cNvSpPr/>
          <p:nvPr/>
        </p:nvSpPr>
        <p:spPr>
          <a:xfrm>
            <a:off x="262774" y="4797600"/>
            <a:ext cx="412201" cy="345901"/>
          </a:xfrm>
          <a:prstGeom prst="rect">
            <a:avLst/>
          </a:prstGeom>
          <a:solidFill>
            <a:schemeClr val="accent1"/>
          </a:solidFill>
          <a:ln>
            <a:solidFill>
              <a:schemeClr val="accent2">
                <a:lumOff val="21764"/>
              </a:schemeClr>
            </a:solidFill>
          </a:ln>
        </p:spPr>
        <p:txBody>
          <a:bodyPr lIns="0" tIns="0" rIns="0" bIns="0" anchor="ctr"/>
          <a:lstStyle/>
          <a:p>
            <a:pPr algn="ctr"/>
          </a:p>
        </p:txBody>
      </p:sp>
      <p:sp>
        <p:nvSpPr>
          <p:cNvPr id="228" name="Google Shape;451;p38"/>
          <p:cNvSpPr txBox="1"/>
          <p:nvPr/>
        </p:nvSpPr>
        <p:spPr>
          <a:xfrm>
            <a:off x="674974" y="4762799"/>
            <a:ext cx="1216201" cy="39251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91424" tIns="91424" rIns="91424" bIns="91424">
            <a:spAutoFit/>
          </a:bodyPr>
          <a:lstStyle>
            <a:lvl1pPr>
              <a:defRPr sz="1500"/>
            </a:lvl1pPr>
          </a:lstStyle>
          <a:p>
            <a:pPr/>
            <a:r>
              <a:t>Proposer</a:t>
            </a:r>
          </a:p>
        </p:txBody>
      </p:sp>
      <p:sp>
        <p:nvSpPr>
          <p:cNvPr id="229" name="Google Shape;452;p38"/>
          <p:cNvSpPr/>
          <p:nvPr/>
        </p:nvSpPr>
        <p:spPr>
          <a:xfrm>
            <a:off x="2293799" y="4797588"/>
            <a:ext cx="412201" cy="345901"/>
          </a:xfrm>
          <a:prstGeom prst="rect">
            <a:avLst/>
          </a:prstGeom>
          <a:solidFill>
            <a:schemeClr val="accent4"/>
          </a:solidFill>
          <a:ln>
            <a:solidFill>
              <a:schemeClr val="accent2">
                <a:lumOff val="21764"/>
              </a:schemeClr>
            </a:solidFill>
          </a:ln>
        </p:spPr>
        <p:txBody>
          <a:bodyPr lIns="0" tIns="0" rIns="0" bIns="0" anchor="ctr"/>
          <a:lstStyle/>
          <a:p>
            <a:pPr algn="ctr"/>
          </a:p>
        </p:txBody>
      </p:sp>
      <p:sp>
        <p:nvSpPr>
          <p:cNvPr id="230" name="Google Shape;453;p38"/>
          <p:cNvSpPr txBox="1"/>
          <p:nvPr/>
        </p:nvSpPr>
        <p:spPr>
          <a:xfrm>
            <a:off x="2692200" y="4762799"/>
            <a:ext cx="1216201" cy="39251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91424" tIns="91424" rIns="91424" bIns="91424">
            <a:spAutoFit/>
          </a:bodyPr>
          <a:lstStyle>
            <a:lvl1pPr>
              <a:defRPr sz="1500"/>
            </a:lvl1pPr>
          </a:lstStyle>
          <a:p>
            <a:pPr/>
            <a:r>
              <a:t>Acceptor</a:t>
            </a:r>
          </a:p>
        </p:txBody>
      </p:sp>
      <p:sp>
        <p:nvSpPr>
          <p:cNvPr id="231" name="Google Shape;454;p38"/>
          <p:cNvSpPr/>
          <p:nvPr/>
        </p:nvSpPr>
        <p:spPr>
          <a:xfrm>
            <a:off x="1530450" y="2282187"/>
            <a:ext cx="2443801" cy="758402"/>
          </a:xfrm>
          <a:prstGeom prst="line">
            <a:avLst/>
          </a:prstGeom>
          <a:ln>
            <a:solidFill>
              <a:schemeClr val="accent2">
                <a:lumOff val="21764"/>
              </a:schemeClr>
            </a:solidFill>
            <a:tailEnd type="triangle"/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232" name="Google Shape;455;p38"/>
          <p:cNvSpPr/>
          <p:nvPr/>
        </p:nvSpPr>
        <p:spPr>
          <a:xfrm rot="5400000">
            <a:off x="3496575" y="-323350"/>
            <a:ext cx="357901" cy="41427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21600" y="21600"/>
                </a:moveTo>
                <a:cubicBezTo>
                  <a:pt x="9671" y="21600"/>
                  <a:pt x="0" y="21530"/>
                  <a:pt x="0" y="21444"/>
                </a:cubicBezTo>
                <a:lnTo>
                  <a:pt x="0" y="156"/>
                </a:lnTo>
                <a:cubicBezTo>
                  <a:pt x="0" y="70"/>
                  <a:pt x="9671" y="0"/>
                  <a:pt x="21600" y="0"/>
                </a:cubicBezTo>
              </a:path>
            </a:pathLst>
          </a:custGeom>
          <a:ln>
            <a:solidFill>
              <a:schemeClr val="accent2">
                <a:lumOff val="21764"/>
              </a:schemeClr>
            </a:solidFill>
          </a:ln>
        </p:spPr>
        <p:txBody>
          <a:bodyPr lIns="0" tIns="0" rIns="0" bIns="0" anchor="ctr"/>
          <a:lstStyle/>
          <a:p>
            <a:pPr algn="ctr"/>
          </a:p>
        </p:txBody>
      </p:sp>
      <p:sp>
        <p:nvSpPr>
          <p:cNvPr id="233" name="Google Shape;456;p38"/>
          <p:cNvSpPr txBox="1"/>
          <p:nvPr/>
        </p:nvSpPr>
        <p:spPr>
          <a:xfrm>
            <a:off x="2435249" y="1168849"/>
            <a:ext cx="2723702" cy="38023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91424" tIns="91424" rIns="91424" bIns="91424">
            <a:spAutoFit/>
          </a:bodyPr>
          <a:lstStyle>
            <a:lvl1pPr algn="ctr"/>
          </a:lstStyle>
          <a:p>
            <a:pPr/>
            <a:r>
              <a:t>Phase 1: Prepare/Election</a:t>
            </a:r>
          </a:p>
        </p:txBody>
      </p:sp>
      <p:sp>
        <p:nvSpPr>
          <p:cNvPr id="234" name="Google Shape;457;p38"/>
          <p:cNvSpPr/>
          <p:nvPr/>
        </p:nvSpPr>
        <p:spPr>
          <a:xfrm flipV="1">
            <a:off x="4386450" y="2133987"/>
            <a:ext cx="1132201" cy="906602"/>
          </a:xfrm>
          <a:prstGeom prst="line">
            <a:avLst/>
          </a:prstGeom>
          <a:ln>
            <a:solidFill>
              <a:schemeClr val="accent2">
                <a:lumOff val="21764"/>
              </a:schemeClr>
            </a:solidFill>
            <a:tailEnd type="triangle"/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235" name="Google Shape;458;p38"/>
          <p:cNvSpPr/>
          <p:nvPr/>
        </p:nvSpPr>
        <p:spPr>
          <a:xfrm flipV="1">
            <a:off x="4386450" y="2111838"/>
            <a:ext cx="1434001" cy="1864800"/>
          </a:xfrm>
          <a:prstGeom prst="line">
            <a:avLst/>
          </a:prstGeom>
          <a:ln>
            <a:solidFill>
              <a:schemeClr val="accent2">
                <a:lumOff val="21764"/>
              </a:schemeClr>
            </a:solidFill>
            <a:tailEnd type="triangle"/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236" name="Google Shape;459;p38"/>
          <p:cNvSpPr txBox="1"/>
          <p:nvPr/>
        </p:nvSpPr>
        <p:spPr>
          <a:xfrm>
            <a:off x="4726225" y="3163374"/>
            <a:ext cx="1653601" cy="399775"/>
          </a:xfrm>
          <a:prstGeom prst="rect">
            <a:avLst/>
          </a:prstGeom>
          <a:solidFill>
            <a:srgbClr val="00FF00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91424" tIns="91424" rIns="91424" bIns="91424">
            <a:spAutoFit/>
          </a:bodyPr>
          <a:lstStyle>
            <a:lvl1pPr>
              <a:defRPr sz="1500"/>
            </a:lvl1pPr>
          </a:lstStyle>
          <a:p>
            <a:pPr/>
            <a:r>
              <a:t>&lt;Promise, n , ∅&gt;</a:t>
            </a:r>
          </a:p>
        </p:txBody>
      </p:sp>
      <p:sp>
        <p:nvSpPr>
          <p:cNvPr id="237" name="Google Shape;460;p38"/>
          <p:cNvSpPr txBox="1"/>
          <p:nvPr/>
        </p:nvSpPr>
        <p:spPr>
          <a:xfrm>
            <a:off x="3745200" y="2364813"/>
            <a:ext cx="1653601" cy="399774"/>
          </a:xfrm>
          <a:prstGeom prst="rect">
            <a:avLst/>
          </a:prstGeom>
          <a:solidFill>
            <a:srgbClr val="00FF00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91424" tIns="91424" rIns="91424" bIns="91424">
            <a:spAutoFit/>
          </a:bodyPr>
          <a:lstStyle>
            <a:lvl1pPr>
              <a:defRPr sz="1500"/>
            </a:lvl1pPr>
          </a:lstStyle>
          <a:p>
            <a:pPr/>
            <a:r>
              <a:t>&lt;Promise, n , ∅&gt;</a:t>
            </a:r>
          </a:p>
        </p:txBody>
      </p:sp>
      <p:pic>
        <p:nvPicPr>
          <p:cNvPr id="238" name="Google Shape;461;p38" descr="Google Shape;461;p38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6005100" y="1444100"/>
            <a:ext cx="978501" cy="9785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Class="entr" nodeType="afterEffect" presetSubtype="0" presetID="1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" fill="hold"/>
                                        <p:tgtEl>
                                          <p:spTgt spid="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Class="entr" nodeType="afterEffect" presetSubtype="0" presetID="1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" fill="hold"/>
                                        <p:tgtEl>
                                          <p:spTgt spid="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Class="entr" nodeType="afterEffect" presetSubtype="0" presetID="1" grpId="4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5" fill="hold"/>
                                        <p:tgtEl>
                                          <p:spTgt spid="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Class="entr" nodeType="afterEffect" presetSubtype="0" presetID="1" grpId="5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8" fill="hold"/>
                                        <p:tgtEl>
                                          <p:spTgt spid="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Class="entr" nodeType="afterEffect" presetSubtype="0" presetID="1" grpId="6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1" fill="hold"/>
                                        <p:tgtEl>
                                          <p:spTgt spid="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Class="entr" nodeType="afterEffect" presetSubtype="0" presetID="1" grpId="7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4" fill="hold"/>
                                        <p:tgtEl>
                                          <p:spTgt spid="2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Class="entr" nodeType="afterEffect" presetSubtype="0" presetID="1" grpId="8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7" fill="hold"/>
                                        <p:tgtEl>
                                          <p:spTgt spid="2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236" grpId="6"/>
      <p:bldP build="whole" bldLvl="1" animBg="1" rev="0" advAuto="0" spid="225" grpId="2"/>
      <p:bldP build="whole" bldLvl="1" animBg="1" rev="0" advAuto="0" spid="235" grpId="5"/>
      <p:bldP build="whole" bldLvl="1" animBg="1" rev="0" advAuto="0" spid="237" grpId="7"/>
      <p:bldP build="whole" bldLvl="1" animBg="1" rev="0" advAuto="0" spid="226" grpId="3"/>
      <p:bldP build="whole" bldLvl="1" animBg="1" rev="0" advAuto="0" spid="234" grpId="4"/>
      <p:bldP build="whole" bldLvl="1" animBg="1" rev="0" advAuto="0" spid="224" grpId="1"/>
      <p:bldP build="whole" bldLvl="1" animBg="1" rev="0" advAuto="0" spid="238" grpId="8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Google Shape;466;p39"/>
          <p:cNvSpPr txBox="1"/>
          <p:nvPr>
            <p:ph type="sldNum" sz="quarter" idx="2"/>
          </p:nvPr>
        </p:nvSpPr>
        <p:spPr>
          <a:xfrm>
            <a:off x="8684345" y="4700819"/>
            <a:ext cx="336813" cy="31839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sp>
        <p:nvSpPr>
          <p:cNvPr id="241" name="Google Shape;467;p39"/>
          <p:cNvSpPr txBox="1"/>
          <p:nvPr>
            <p:ph type="ctrTitle"/>
          </p:nvPr>
        </p:nvSpPr>
        <p:spPr>
          <a:xfrm>
            <a:off x="311699" y="445025"/>
            <a:ext cx="8520602" cy="572701"/>
          </a:xfrm>
          <a:prstGeom prst="rect">
            <a:avLst/>
          </a:prstGeom>
        </p:spPr>
        <p:txBody>
          <a:bodyPr anchor="t"/>
          <a:lstStyle>
            <a:lvl1pPr algn="l">
              <a:defRPr sz="2500"/>
            </a:lvl1pPr>
          </a:lstStyle>
          <a:p>
            <a:pPr/>
            <a:r>
              <a:t>Review of Paxos [Detailed]</a:t>
            </a:r>
          </a:p>
        </p:txBody>
      </p:sp>
      <p:sp>
        <p:nvSpPr>
          <p:cNvPr id="242" name="Google Shape;468;p39"/>
          <p:cNvSpPr/>
          <p:nvPr/>
        </p:nvSpPr>
        <p:spPr>
          <a:xfrm flipV="1">
            <a:off x="1139249" y="2089825"/>
            <a:ext cx="6865502" cy="29401"/>
          </a:xfrm>
          <a:prstGeom prst="line">
            <a:avLst/>
          </a:prstGeom>
          <a:ln w="19050">
            <a:solidFill>
              <a:schemeClr val="accent2">
                <a:lumOff val="21764"/>
              </a:schemeClr>
            </a:solidFill>
            <a:tailEnd type="triangle"/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243" name="Google Shape;469;p39"/>
          <p:cNvSpPr/>
          <p:nvPr/>
        </p:nvSpPr>
        <p:spPr>
          <a:xfrm flipV="1">
            <a:off x="1139249" y="3025888"/>
            <a:ext cx="6865502" cy="29401"/>
          </a:xfrm>
          <a:prstGeom prst="line">
            <a:avLst/>
          </a:prstGeom>
          <a:ln w="19050">
            <a:solidFill>
              <a:schemeClr val="accent2">
                <a:lumOff val="21764"/>
              </a:schemeClr>
            </a:solidFill>
            <a:tailEnd type="triangle"/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244" name="Google Shape;470;p39"/>
          <p:cNvSpPr/>
          <p:nvPr/>
        </p:nvSpPr>
        <p:spPr>
          <a:xfrm flipV="1">
            <a:off x="1139249" y="3961949"/>
            <a:ext cx="6865502" cy="29401"/>
          </a:xfrm>
          <a:prstGeom prst="line">
            <a:avLst/>
          </a:prstGeom>
          <a:ln w="19050">
            <a:solidFill>
              <a:schemeClr val="accent2">
                <a:lumOff val="21764"/>
              </a:schemeClr>
            </a:solidFill>
            <a:tailEnd type="triangle"/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245" name="Google Shape;471;p39"/>
          <p:cNvSpPr/>
          <p:nvPr/>
        </p:nvSpPr>
        <p:spPr>
          <a:xfrm>
            <a:off x="1324499" y="1949974"/>
            <a:ext cx="412201" cy="345901"/>
          </a:xfrm>
          <a:prstGeom prst="rect">
            <a:avLst/>
          </a:prstGeom>
          <a:solidFill>
            <a:schemeClr val="accent1"/>
          </a:solidFill>
          <a:ln>
            <a:solidFill>
              <a:schemeClr val="accent2">
                <a:lumOff val="21764"/>
              </a:schemeClr>
            </a:solidFill>
          </a:ln>
        </p:spPr>
        <p:txBody>
          <a:bodyPr lIns="0" tIns="0" rIns="0" bIns="0" anchor="ctr"/>
          <a:lstStyle/>
          <a:p>
            <a:pPr algn="ctr"/>
          </a:p>
        </p:txBody>
      </p:sp>
      <p:cxnSp>
        <p:nvCxnSpPr>
          <p:cNvPr id="246" name="Google Shape;472;p39"/>
          <p:cNvCxnSpPr>
            <a:stCxn id="245" idx="0"/>
            <a:endCxn id="250" idx="0"/>
          </p:cNvCxnSpPr>
          <p:nvPr/>
        </p:nvCxnSpPr>
        <p:spPr>
          <a:xfrm>
            <a:off x="1530599" y="2122924"/>
            <a:ext cx="2649752" cy="1853714"/>
          </a:xfrm>
          <a:prstGeom prst="straightConnector1">
            <a:avLst/>
          </a:prstGeom>
          <a:ln>
            <a:solidFill>
              <a:schemeClr val="accent2">
                <a:lumOff val="21764"/>
              </a:schemeClr>
            </a:solidFill>
            <a:tailEnd type="triangle"/>
          </a:ln>
        </p:spPr>
      </p:cxnSp>
      <p:sp>
        <p:nvSpPr>
          <p:cNvPr id="247" name="Google Shape;474;p39"/>
          <p:cNvSpPr txBox="1"/>
          <p:nvPr/>
        </p:nvSpPr>
        <p:spPr>
          <a:xfrm>
            <a:off x="791649" y="2543999"/>
            <a:ext cx="1401302" cy="786635"/>
          </a:xfrm>
          <a:prstGeom prst="rect">
            <a:avLst/>
          </a:prstGeom>
          <a:solidFill>
            <a:srgbClr val="C9DAF8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91424" tIns="91424" rIns="91424" bIns="91424">
            <a:spAutoFit/>
          </a:bodyPr>
          <a:lstStyle/>
          <a:p>
            <a:pPr>
              <a:defRPr b="1"/>
            </a:pPr>
            <a:r>
              <a:t>&lt;prepare, n&gt;</a:t>
            </a:r>
          </a:p>
          <a:p>
            <a:pPr/>
            <a:endParaRPr b="1"/>
          </a:p>
          <a:p>
            <a:pPr>
              <a:defRPr b="1"/>
            </a:pPr>
            <a:r>
              <a:t>n: prepare id</a:t>
            </a:r>
          </a:p>
        </p:txBody>
      </p:sp>
      <p:sp>
        <p:nvSpPr>
          <p:cNvPr id="248" name="Google Shape;475;p39"/>
          <p:cNvSpPr txBox="1"/>
          <p:nvPr/>
        </p:nvSpPr>
        <p:spPr>
          <a:xfrm>
            <a:off x="3908400" y="4266300"/>
            <a:ext cx="4923900" cy="82431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91424" tIns="91424" rIns="91424" bIns="91424">
            <a:spAutoFit/>
          </a:bodyPr>
          <a:lstStyle/>
          <a:p>
            <a:pPr>
              <a:defRPr sz="1500"/>
            </a:pPr>
            <a:r>
              <a:t>Both acceptors accept and update their </a:t>
            </a:r>
            <a:r>
              <a:rPr b="1"/>
              <a:t>n_highest = n </a:t>
            </a:r>
            <a:endParaRPr b="1"/>
          </a:p>
          <a:p>
            <a:pPr>
              <a:defRPr sz="1500"/>
            </a:pPr>
            <a:r>
              <a:t>Assumption: One of them accepted an older proposal before [the proposal made by n_a prepare round]</a:t>
            </a:r>
          </a:p>
        </p:txBody>
      </p:sp>
      <p:sp>
        <p:nvSpPr>
          <p:cNvPr id="249" name="Google Shape;476;p39"/>
          <p:cNvSpPr/>
          <p:nvPr/>
        </p:nvSpPr>
        <p:spPr>
          <a:xfrm>
            <a:off x="3974250" y="2867637"/>
            <a:ext cx="412201" cy="345901"/>
          </a:xfrm>
          <a:prstGeom prst="rect">
            <a:avLst/>
          </a:prstGeom>
          <a:solidFill>
            <a:schemeClr val="accent4"/>
          </a:solidFill>
          <a:ln>
            <a:solidFill>
              <a:schemeClr val="accent2">
                <a:lumOff val="21764"/>
              </a:schemeClr>
            </a:solidFill>
          </a:ln>
        </p:spPr>
        <p:txBody>
          <a:bodyPr lIns="0" tIns="0" rIns="0" bIns="0" anchor="ctr"/>
          <a:lstStyle/>
          <a:p>
            <a:pPr algn="ctr"/>
          </a:p>
        </p:txBody>
      </p:sp>
      <p:sp>
        <p:nvSpPr>
          <p:cNvPr id="250" name="Google Shape;473;p39"/>
          <p:cNvSpPr/>
          <p:nvPr/>
        </p:nvSpPr>
        <p:spPr>
          <a:xfrm>
            <a:off x="3974250" y="3803687"/>
            <a:ext cx="412201" cy="345901"/>
          </a:xfrm>
          <a:prstGeom prst="rect">
            <a:avLst/>
          </a:prstGeom>
          <a:solidFill>
            <a:schemeClr val="accent4"/>
          </a:solidFill>
          <a:ln>
            <a:solidFill>
              <a:schemeClr val="accent2">
                <a:lumOff val="21764"/>
              </a:schemeClr>
            </a:solidFill>
          </a:ln>
        </p:spPr>
        <p:txBody>
          <a:bodyPr lIns="0" tIns="0" rIns="0" bIns="0" anchor="ctr"/>
          <a:lstStyle/>
          <a:p>
            <a:pPr algn="ctr"/>
          </a:p>
        </p:txBody>
      </p:sp>
      <p:sp>
        <p:nvSpPr>
          <p:cNvPr id="251" name="Google Shape;477;p39"/>
          <p:cNvSpPr/>
          <p:nvPr/>
        </p:nvSpPr>
        <p:spPr>
          <a:xfrm>
            <a:off x="262774" y="4797600"/>
            <a:ext cx="412201" cy="345901"/>
          </a:xfrm>
          <a:prstGeom prst="rect">
            <a:avLst/>
          </a:prstGeom>
          <a:solidFill>
            <a:schemeClr val="accent1"/>
          </a:solidFill>
          <a:ln>
            <a:solidFill>
              <a:schemeClr val="accent2">
                <a:lumOff val="21764"/>
              </a:schemeClr>
            </a:solidFill>
          </a:ln>
        </p:spPr>
        <p:txBody>
          <a:bodyPr lIns="0" tIns="0" rIns="0" bIns="0" anchor="ctr"/>
          <a:lstStyle/>
          <a:p>
            <a:pPr algn="ctr"/>
          </a:p>
        </p:txBody>
      </p:sp>
      <p:sp>
        <p:nvSpPr>
          <p:cNvPr id="252" name="Google Shape;478;p39"/>
          <p:cNvSpPr txBox="1"/>
          <p:nvPr/>
        </p:nvSpPr>
        <p:spPr>
          <a:xfrm>
            <a:off x="674974" y="4762799"/>
            <a:ext cx="1216201" cy="39251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91424" tIns="91424" rIns="91424" bIns="91424">
            <a:spAutoFit/>
          </a:bodyPr>
          <a:lstStyle>
            <a:lvl1pPr>
              <a:defRPr sz="1500"/>
            </a:lvl1pPr>
          </a:lstStyle>
          <a:p>
            <a:pPr/>
            <a:r>
              <a:t>Proposer</a:t>
            </a:r>
          </a:p>
        </p:txBody>
      </p:sp>
      <p:sp>
        <p:nvSpPr>
          <p:cNvPr id="253" name="Google Shape;479;p39"/>
          <p:cNvSpPr/>
          <p:nvPr/>
        </p:nvSpPr>
        <p:spPr>
          <a:xfrm>
            <a:off x="2293799" y="4797588"/>
            <a:ext cx="412201" cy="345901"/>
          </a:xfrm>
          <a:prstGeom prst="rect">
            <a:avLst/>
          </a:prstGeom>
          <a:solidFill>
            <a:schemeClr val="accent4"/>
          </a:solidFill>
          <a:ln>
            <a:solidFill>
              <a:schemeClr val="accent2">
                <a:lumOff val="21764"/>
              </a:schemeClr>
            </a:solidFill>
          </a:ln>
        </p:spPr>
        <p:txBody>
          <a:bodyPr lIns="0" tIns="0" rIns="0" bIns="0" anchor="ctr"/>
          <a:lstStyle/>
          <a:p>
            <a:pPr algn="ctr"/>
          </a:p>
        </p:txBody>
      </p:sp>
      <p:sp>
        <p:nvSpPr>
          <p:cNvPr id="254" name="Google Shape;480;p39"/>
          <p:cNvSpPr txBox="1"/>
          <p:nvPr/>
        </p:nvSpPr>
        <p:spPr>
          <a:xfrm>
            <a:off x="2692200" y="4762799"/>
            <a:ext cx="1216201" cy="39251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91424" tIns="91424" rIns="91424" bIns="91424">
            <a:spAutoFit/>
          </a:bodyPr>
          <a:lstStyle>
            <a:lvl1pPr>
              <a:defRPr sz="1500"/>
            </a:lvl1pPr>
          </a:lstStyle>
          <a:p>
            <a:pPr/>
            <a:r>
              <a:t>Acceptor</a:t>
            </a:r>
          </a:p>
        </p:txBody>
      </p:sp>
      <p:sp>
        <p:nvSpPr>
          <p:cNvPr id="255" name="Google Shape;481;p39"/>
          <p:cNvSpPr/>
          <p:nvPr/>
        </p:nvSpPr>
        <p:spPr>
          <a:xfrm>
            <a:off x="1530450" y="2282187"/>
            <a:ext cx="2443801" cy="758402"/>
          </a:xfrm>
          <a:prstGeom prst="line">
            <a:avLst/>
          </a:prstGeom>
          <a:ln>
            <a:solidFill>
              <a:schemeClr val="accent2">
                <a:lumOff val="21764"/>
              </a:schemeClr>
            </a:solidFill>
            <a:tailEnd type="triangle"/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256" name="Google Shape;482;p39"/>
          <p:cNvSpPr/>
          <p:nvPr/>
        </p:nvSpPr>
        <p:spPr>
          <a:xfrm rot="5400000">
            <a:off x="3496575" y="-323350"/>
            <a:ext cx="357901" cy="41427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21600" y="21600"/>
                </a:moveTo>
                <a:cubicBezTo>
                  <a:pt x="9671" y="21600"/>
                  <a:pt x="0" y="21530"/>
                  <a:pt x="0" y="21444"/>
                </a:cubicBezTo>
                <a:lnTo>
                  <a:pt x="0" y="156"/>
                </a:lnTo>
                <a:cubicBezTo>
                  <a:pt x="0" y="70"/>
                  <a:pt x="9671" y="0"/>
                  <a:pt x="21600" y="0"/>
                </a:cubicBezTo>
              </a:path>
            </a:pathLst>
          </a:custGeom>
          <a:ln>
            <a:solidFill>
              <a:schemeClr val="accent2">
                <a:lumOff val="21764"/>
              </a:schemeClr>
            </a:solidFill>
          </a:ln>
        </p:spPr>
        <p:txBody>
          <a:bodyPr lIns="0" tIns="0" rIns="0" bIns="0" anchor="ctr"/>
          <a:lstStyle/>
          <a:p>
            <a:pPr algn="ctr"/>
          </a:p>
        </p:txBody>
      </p:sp>
      <p:sp>
        <p:nvSpPr>
          <p:cNvPr id="257" name="Google Shape;483;p39"/>
          <p:cNvSpPr txBox="1"/>
          <p:nvPr/>
        </p:nvSpPr>
        <p:spPr>
          <a:xfrm>
            <a:off x="2435249" y="1168849"/>
            <a:ext cx="2723702" cy="38023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91424" tIns="91424" rIns="91424" bIns="91424">
            <a:spAutoFit/>
          </a:bodyPr>
          <a:lstStyle>
            <a:lvl1pPr algn="ctr"/>
          </a:lstStyle>
          <a:p>
            <a:pPr/>
            <a:r>
              <a:t>Phase 1: Prepare/Election</a:t>
            </a:r>
          </a:p>
        </p:txBody>
      </p:sp>
      <p:sp>
        <p:nvSpPr>
          <p:cNvPr id="258" name="Google Shape;484;p39"/>
          <p:cNvSpPr/>
          <p:nvPr/>
        </p:nvSpPr>
        <p:spPr>
          <a:xfrm flipV="1">
            <a:off x="4386450" y="2133987"/>
            <a:ext cx="1132201" cy="906602"/>
          </a:xfrm>
          <a:prstGeom prst="line">
            <a:avLst/>
          </a:prstGeom>
          <a:ln>
            <a:solidFill>
              <a:schemeClr val="accent2">
                <a:lumOff val="21764"/>
              </a:schemeClr>
            </a:solidFill>
            <a:tailEnd type="triangle"/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259" name="Google Shape;485;p39"/>
          <p:cNvSpPr/>
          <p:nvPr/>
        </p:nvSpPr>
        <p:spPr>
          <a:xfrm flipV="1">
            <a:off x="4386450" y="2111838"/>
            <a:ext cx="1434001" cy="1864800"/>
          </a:xfrm>
          <a:prstGeom prst="line">
            <a:avLst/>
          </a:prstGeom>
          <a:ln>
            <a:solidFill>
              <a:schemeClr val="accent2">
                <a:lumOff val="21764"/>
              </a:schemeClr>
            </a:solidFill>
            <a:tailEnd type="triangle"/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260" name="Google Shape;486;p39"/>
          <p:cNvSpPr txBox="1"/>
          <p:nvPr/>
        </p:nvSpPr>
        <p:spPr>
          <a:xfrm>
            <a:off x="4726225" y="3163374"/>
            <a:ext cx="2382001" cy="392519"/>
          </a:xfrm>
          <a:prstGeom prst="rect">
            <a:avLst/>
          </a:prstGeom>
          <a:solidFill>
            <a:srgbClr val="00FF00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91424" tIns="91424" rIns="91424" bIns="91424">
            <a:spAutoFit/>
          </a:bodyPr>
          <a:lstStyle/>
          <a:p>
            <a:pPr>
              <a:defRPr sz="1500"/>
            </a:pPr>
            <a:r>
              <a:t>&lt;Promise, n , </a:t>
            </a:r>
            <a:r>
              <a:rPr b="1"/>
              <a:t>(n_a, v_a)</a:t>
            </a:r>
            <a:r>
              <a:t>&gt;</a:t>
            </a:r>
          </a:p>
        </p:txBody>
      </p:sp>
      <p:sp>
        <p:nvSpPr>
          <p:cNvPr id="261" name="Google Shape;487;p39"/>
          <p:cNvSpPr txBox="1"/>
          <p:nvPr/>
        </p:nvSpPr>
        <p:spPr>
          <a:xfrm>
            <a:off x="3745200" y="2364813"/>
            <a:ext cx="1653601" cy="399774"/>
          </a:xfrm>
          <a:prstGeom prst="rect">
            <a:avLst/>
          </a:prstGeom>
          <a:solidFill>
            <a:srgbClr val="00FF00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91424" tIns="91424" rIns="91424" bIns="91424">
            <a:spAutoFit/>
          </a:bodyPr>
          <a:lstStyle>
            <a:lvl1pPr>
              <a:defRPr sz="1500"/>
            </a:lvl1pPr>
          </a:lstStyle>
          <a:p>
            <a:pPr/>
            <a:r>
              <a:t>&lt;Promise, n , ∅&gt;</a:t>
            </a:r>
          </a:p>
        </p:txBody>
      </p:sp>
      <p:pic>
        <p:nvPicPr>
          <p:cNvPr id="262" name="Google Shape;488;p39" descr="Google Shape;488;p39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6005100" y="1444100"/>
            <a:ext cx="978501" cy="978500"/>
          </a:xfrm>
          <a:prstGeom prst="rect">
            <a:avLst/>
          </a:prstGeom>
          <a:ln w="12700">
            <a:miter lim="400000"/>
          </a:ln>
        </p:spPr>
      </p:pic>
      <p:sp>
        <p:nvSpPr>
          <p:cNvPr id="263" name="Google Shape;489;p39"/>
          <p:cNvSpPr txBox="1"/>
          <p:nvPr/>
        </p:nvSpPr>
        <p:spPr>
          <a:xfrm>
            <a:off x="5429449" y="335899"/>
            <a:ext cx="3672901" cy="1040219"/>
          </a:xfrm>
          <a:prstGeom prst="rect">
            <a:avLst/>
          </a:prstGeom>
          <a:solidFill>
            <a:srgbClr val="FFFF00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91424" tIns="91424" rIns="91424" bIns="91424">
            <a:spAutoFit/>
          </a:bodyPr>
          <a:lstStyle/>
          <a:p>
            <a:pPr>
              <a:defRPr sz="1500"/>
            </a:pPr>
            <a:r>
              <a:t>So here the proposer has to retry with the v_a, instead of its own proposed value [</a:t>
            </a:r>
            <a:r>
              <a:rPr b="1"/>
              <a:t>Do not race, just complete the duty of the previous proposer</a:t>
            </a:r>
            <a:r>
              <a:t>]</a:t>
            </a: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Class="entr" nodeType="afterEffect" presetSubtype="0" presetID="1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" fill="hold"/>
                                        <p:tgtEl>
                                          <p:spTgt spid="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Class="entr" nodeType="afterEffect" presetSubtype="0" presetID="1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" fill="hold"/>
                                        <p:tgtEl>
                                          <p:spTgt spid="2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Class="entr" nodeType="afterEffect" presetSubtype="0" presetID="1" grpId="4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5" fill="hold"/>
                                        <p:tgtEl>
                                          <p:spTgt spid="2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Class="entr" nodeType="afterEffect" presetSubtype="0" presetID="1" grpId="5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8" fill="hold"/>
                                        <p:tgtEl>
                                          <p:spTgt spid="2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Class="entr" nodeType="afterEffect" presetSubtype="0" presetID="1" grpId="6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1" fill="hold"/>
                                        <p:tgtEl>
                                          <p:spTgt spid="2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Class="entr" nodeType="afterEffect" presetSubtype="0" presetID="1" grpId="7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4" fill="hold"/>
                                        <p:tgtEl>
                                          <p:spTgt spid="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Class="entr" nodeType="afterEffect" presetSubtype="0" presetID="1" grpId="8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7" fill="hold"/>
                                        <p:tgtEl>
                                          <p:spTgt spid="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Class="entr" nodeType="afterEffect" presetSubtype="0" presetID="1" grpId="9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0" fill="hold"/>
                                        <p:tgtEl>
                                          <p:spTgt spid="2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Class="entr" nodeType="afterEffect" presetSubtype="0" presetID="1" grpId="10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3" fill="hold"/>
                                        <p:tgtEl>
                                          <p:spTgt spid="2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Class="entr" nodeType="afterEffect" presetSubtype="0" presetID="1" grpId="1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6" fill="hold"/>
                                        <p:tgtEl>
                                          <p:spTgt spid="2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Class="entr" nodeType="afterEffect" presetSubtype="0" presetID="1" grpId="1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9" fill="hold"/>
                                        <p:tgtEl>
                                          <p:spTgt spid="2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Class="entr" nodeType="afterEffect" presetSubtype="0" presetID="1" grpId="1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2" fill="hold"/>
                                        <p:tgtEl>
                                          <p:spTgt spid="2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Class="entr" nodeType="clickEffect" presetSubtype="0" presetID="1" grpId="14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6" fill="hold"/>
                                        <p:tgtEl>
                                          <p:spTgt spid="2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261" grpId="11"/>
      <p:bldP build="whole" bldLvl="1" animBg="1" rev="0" advAuto="0" spid="256" grpId="5"/>
      <p:bldP build="whole" bldLvl="1" animBg="1" rev="0" advAuto="0" spid="255" grpId="4"/>
      <p:bldP build="whole" bldLvl="1" animBg="1" rev="0" advAuto="0" spid="259" grpId="10"/>
      <p:bldP build="whole" bldLvl="1" animBg="1" rev="0" advAuto="0" spid="263" grpId="14"/>
      <p:bldP build="whole" bldLvl="1" animBg="1" rev="0" advAuto="0" spid="262" grpId="12"/>
      <p:bldP build="whole" bldLvl="1" animBg="1" rev="0" advAuto="0" spid="246" grpId="1"/>
      <p:bldP build="whole" bldLvl="1" animBg="1" rev="0" advAuto="0" spid="247" grpId="2"/>
      <p:bldP build="whole" bldLvl="1" animBg="1" rev="0" advAuto="0" spid="250" grpId="7"/>
      <p:bldP build="whole" bldLvl="1" animBg="1" rev="0" advAuto="0" spid="257" grpId="6"/>
      <p:bldP build="whole" bldLvl="1" animBg="1" rev="0" advAuto="0" spid="258" grpId="9"/>
      <p:bldP build="whole" bldLvl="1" animBg="1" rev="0" advAuto="0" spid="260" grpId="13"/>
      <p:bldP build="whole" bldLvl="1" animBg="1" rev="0" advAuto="0" spid="249" grpId="3"/>
      <p:bldP build="whole" bldLvl="1" animBg="1" rev="0" advAuto="0" spid="248" grpId="8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Google Shape;494;p40"/>
          <p:cNvSpPr txBox="1"/>
          <p:nvPr>
            <p:ph type="sldNum" sz="quarter" idx="2"/>
          </p:nvPr>
        </p:nvSpPr>
        <p:spPr>
          <a:xfrm>
            <a:off x="8684345" y="4700819"/>
            <a:ext cx="336813" cy="31839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sp>
        <p:nvSpPr>
          <p:cNvPr id="266" name="Google Shape;495;p40"/>
          <p:cNvSpPr txBox="1"/>
          <p:nvPr>
            <p:ph type="ctrTitle"/>
          </p:nvPr>
        </p:nvSpPr>
        <p:spPr>
          <a:xfrm>
            <a:off x="311699" y="445025"/>
            <a:ext cx="8520602" cy="572701"/>
          </a:xfrm>
          <a:prstGeom prst="rect">
            <a:avLst/>
          </a:prstGeom>
        </p:spPr>
        <p:txBody>
          <a:bodyPr anchor="t"/>
          <a:lstStyle>
            <a:lvl1pPr algn="l">
              <a:defRPr sz="2500"/>
            </a:lvl1pPr>
          </a:lstStyle>
          <a:p>
            <a:pPr/>
            <a:r>
              <a:t>Review of Paxos [Detailed]</a:t>
            </a:r>
          </a:p>
        </p:txBody>
      </p:sp>
      <p:pic>
        <p:nvPicPr>
          <p:cNvPr id="267" name="Screenshot 2025-10-22 at 7.38.04 PM.pngGoogle Shape;496;p40" descr="Screenshot 2025-10-22 at 7.38.04 PM.pngGoogle Shape;496;p40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994187" y="1317150"/>
            <a:ext cx="5155629" cy="3055852"/>
          </a:xfrm>
          <a:prstGeom prst="rect">
            <a:avLst/>
          </a:prstGeom>
          <a:ln w="12700">
            <a:miter lim="400000"/>
          </a:ln>
        </p:spPr>
      </p:pic>
      <p:sp>
        <p:nvSpPr>
          <p:cNvPr id="268" name="Google Shape;497;p40"/>
          <p:cNvSpPr/>
          <p:nvPr/>
        </p:nvSpPr>
        <p:spPr>
          <a:xfrm>
            <a:off x="3593062" y="2954500"/>
            <a:ext cx="1722000" cy="275701"/>
          </a:xfrm>
          <a:prstGeom prst="rect">
            <a:avLst/>
          </a:prstGeom>
          <a:ln w="19050">
            <a:solidFill>
              <a:srgbClr val="FF0000"/>
            </a:solidFill>
          </a:ln>
        </p:spPr>
        <p:txBody>
          <a:bodyPr lIns="0" tIns="0" rIns="0" bIns="0" anchor="ctr"/>
          <a:lstStyle/>
          <a:p>
            <a:pPr algn="ctr"/>
          </a:p>
        </p:txBody>
      </p:sp>
      <p:sp>
        <p:nvSpPr>
          <p:cNvPr id="269" name="Google Shape;498;p40"/>
          <p:cNvSpPr/>
          <p:nvPr/>
        </p:nvSpPr>
        <p:spPr>
          <a:xfrm>
            <a:off x="2972812" y="4048750"/>
            <a:ext cx="3365101" cy="275701"/>
          </a:xfrm>
          <a:prstGeom prst="rect">
            <a:avLst/>
          </a:prstGeom>
          <a:ln w="19050">
            <a:solidFill>
              <a:srgbClr val="FF0000"/>
            </a:solidFill>
          </a:ln>
        </p:spPr>
        <p:txBody>
          <a:bodyPr lIns="0" tIns="0" rIns="0" bIns="0" anchor="ctr"/>
          <a:lstStyle/>
          <a:p>
            <a:pPr algn="ctr"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Google Shape;504;p41"/>
          <p:cNvSpPr txBox="1"/>
          <p:nvPr>
            <p:ph type="sldNum" sz="quarter" idx="2"/>
          </p:nvPr>
        </p:nvSpPr>
        <p:spPr>
          <a:xfrm>
            <a:off x="8684345" y="4700819"/>
            <a:ext cx="336813" cy="31839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sp>
        <p:nvSpPr>
          <p:cNvPr id="272" name="Google Shape;505;p41"/>
          <p:cNvSpPr txBox="1"/>
          <p:nvPr>
            <p:ph type="ctrTitle"/>
          </p:nvPr>
        </p:nvSpPr>
        <p:spPr>
          <a:xfrm>
            <a:off x="311699" y="445025"/>
            <a:ext cx="8520602" cy="572701"/>
          </a:xfrm>
          <a:prstGeom prst="rect">
            <a:avLst/>
          </a:prstGeom>
        </p:spPr>
        <p:txBody>
          <a:bodyPr anchor="t"/>
          <a:lstStyle>
            <a:lvl1pPr algn="l">
              <a:defRPr sz="2500"/>
            </a:lvl1pPr>
          </a:lstStyle>
          <a:p>
            <a:pPr/>
            <a:r>
              <a:t>Let’s practice</a:t>
            </a:r>
          </a:p>
        </p:txBody>
      </p:sp>
      <p:grpSp>
        <p:nvGrpSpPr>
          <p:cNvPr id="275" name="Google Shape;506;p41"/>
          <p:cNvGrpSpPr/>
          <p:nvPr/>
        </p:nvGrpSpPr>
        <p:grpSpPr>
          <a:xfrm>
            <a:off x="2456950" y="3395549"/>
            <a:ext cx="412201" cy="380234"/>
            <a:chOff x="0" y="0"/>
            <a:chExt cx="412199" cy="380233"/>
          </a:xfrm>
        </p:grpSpPr>
        <p:sp>
          <p:nvSpPr>
            <p:cNvPr id="273" name="Rectangle"/>
            <p:cNvSpPr/>
            <p:nvPr/>
          </p:nvSpPr>
          <p:spPr>
            <a:xfrm>
              <a:off x="0" y="17166"/>
              <a:ext cx="412200" cy="345901"/>
            </a:xfrm>
            <a:prstGeom prst="rect">
              <a:avLst/>
            </a:prstGeom>
            <a:solidFill>
              <a:schemeClr val="accent4"/>
            </a:solidFill>
            <a:ln w="9525" cap="flat">
              <a:solidFill>
                <a:schemeClr val="accent2">
                  <a:lumOff val="21764"/>
                </a:schemeClr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ctr"/>
            </a:p>
          </p:txBody>
        </p:sp>
        <p:sp>
          <p:nvSpPr>
            <p:cNvPr id="274" name="P1"/>
            <p:cNvSpPr txBox="1"/>
            <p:nvPr/>
          </p:nvSpPr>
          <p:spPr>
            <a:xfrm>
              <a:off x="4762" y="0"/>
              <a:ext cx="402676" cy="38023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24" tIns="91424" rIns="91424" bIns="91424" numCol="1" anchor="ctr">
              <a:spAutoFit/>
            </a:bodyPr>
            <a:lstStyle>
              <a:lvl1pPr algn="ctr"/>
            </a:lstStyle>
            <a:p>
              <a:pPr/>
              <a:r>
                <a:t>P1</a:t>
              </a:r>
            </a:p>
          </p:txBody>
        </p:sp>
      </p:grpSp>
      <p:sp>
        <p:nvSpPr>
          <p:cNvPr id="276" name="Google Shape;507;p41"/>
          <p:cNvSpPr txBox="1"/>
          <p:nvPr>
            <p:ph type="subTitle" sz="half" idx="1"/>
          </p:nvPr>
        </p:nvSpPr>
        <p:spPr>
          <a:xfrm>
            <a:off x="311699" y="1152475"/>
            <a:ext cx="8520602" cy="1329000"/>
          </a:xfrm>
          <a:prstGeom prst="rect">
            <a:avLst/>
          </a:prstGeom>
        </p:spPr>
        <p:txBody>
          <a:bodyPr/>
          <a:lstStyle/>
          <a:p>
            <a:pPr marL="457200" indent="-336550" algn="l">
              <a:lnSpc>
                <a:spcPct val="103500"/>
              </a:lnSpc>
              <a:buClr>
                <a:srgbClr val="000000"/>
              </a:buClr>
              <a:buSzPts val="1700"/>
              <a:buFont typeface="Arial"/>
              <a:buChar char="●"/>
              <a:defRPr sz="1700">
                <a:solidFill>
                  <a:srgbClr val="000000"/>
                </a:solidFill>
              </a:defRPr>
            </a:pPr>
            <a:r>
              <a:t>In this example, we have 5 processes. </a:t>
            </a:r>
            <a:r>
              <a:rPr b="1"/>
              <a:t>All of them are learners. </a:t>
            </a:r>
            <a:endParaRPr b="1"/>
          </a:p>
          <a:p>
            <a:pPr marL="0" indent="457200" algn="l">
              <a:lnSpc>
                <a:spcPct val="103500"/>
              </a:lnSpc>
              <a:spcBef>
                <a:spcPts val="1200"/>
              </a:spcBef>
              <a:defRPr sz="1800"/>
            </a:pPr>
            <a:endParaRPr b="1" sz="1700">
              <a:solidFill>
                <a:srgbClr val="000000"/>
              </a:solidFill>
            </a:endParaRPr>
          </a:p>
          <a:p>
            <a:pPr marL="457200" indent="-336550" algn="l">
              <a:lnSpc>
                <a:spcPct val="103500"/>
              </a:lnSpc>
              <a:spcBef>
                <a:spcPts val="1200"/>
              </a:spcBef>
              <a:buClr>
                <a:srgbClr val="000000"/>
              </a:buClr>
              <a:buSzPts val="1700"/>
              <a:buFont typeface="Arial"/>
              <a:buChar char="●"/>
              <a:defRPr sz="1700">
                <a:solidFill>
                  <a:srgbClr val="000000"/>
                </a:solidFill>
              </a:defRPr>
            </a:pPr>
            <a:r>
              <a:t>All of them might become proposers and acceptors at different times. </a:t>
            </a:r>
          </a:p>
        </p:txBody>
      </p:sp>
      <p:grpSp>
        <p:nvGrpSpPr>
          <p:cNvPr id="279" name="Google Shape;508;p41"/>
          <p:cNvGrpSpPr/>
          <p:nvPr/>
        </p:nvGrpSpPr>
        <p:grpSpPr>
          <a:xfrm>
            <a:off x="3411425" y="3395549"/>
            <a:ext cx="412201" cy="380234"/>
            <a:chOff x="0" y="0"/>
            <a:chExt cx="412199" cy="380233"/>
          </a:xfrm>
        </p:grpSpPr>
        <p:sp>
          <p:nvSpPr>
            <p:cNvPr id="277" name="Rectangle"/>
            <p:cNvSpPr/>
            <p:nvPr/>
          </p:nvSpPr>
          <p:spPr>
            <a:xfrm>
              <a:off x="0" y="17166"/>
              <a:ext cx="412200" cy="345901"/>
            </a:xfrm>
            <a:prstGeom prst="rect">
              <a:avLst/>
            </a:prstGeom>
            <a:solidFill>
              <a:schemeClr val="accent4"/>
            </a:solidFill>
            <a:ln w="9525" cap="flat">
              <a:solidFill>
                <a:schemeClr val="accent2">
                  <a:lumOff val="21764"/>
                </a:schemeClr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ctr"/>
            </a:p>
          </p:txBody>
        </p:sp>
        <p:sp>
          <p:nvSpPr>
            <p:cNvPr id="278" name="P2"/>
            <p:cNvSpPr txBox="1"/>
            <p:nvPr/>
          </p:nvSpPr>
          <p:spPr>
            <a:xfrm>
              <a:off x="4762" y="0"/>
              <a:ext cx="402676" cy="38023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24" tIns="91424" rIns="91424" bIns="91424" numCol="1" anchor="ctr">
              <a:spAutoFit/>
            </a:bodyPr>
            <a:lstStyle>
              <a:lvl1pPr algn="ctr"/>
            </a:lstStyle>
            <a:p>
              <a:pPr/>
              <a:r>
                <a:t>P2</a:t>
              </a:r>
            </a:p>
          </p:txBody>
        </p:sp>
      </p:grpSp>
      <p:grpSp>
        <p:nvGrpSpPr>
          <p:cNvPr id="282" name="Google Shape;509;p41"/>
          <p:cNvGrpSpPr/>
          <p:nvPr/>
        </p:nvGrpSpPr>
        <p:grpSpPr>
          <a:xfrm>
            <a:off x="4365900" y="3395549"/>
            <a:ext cx="412201" cy="380234"/>
            <a:chOff x="0" y="0"/>
            <a:chExt cx="412199" cy="380233"/>
          </a:xfrm>
        </p:grpSpPr>
        <p:sp>
          <p:nvSpPr>
            <p:cNvPr id="280" name="Rectangle"/>
            <p:cNvSpPr/>
            <p:nvPr/>
          </p:nvSpPr>
          <p:spPr>
            <a:xfrm>
              <a:off x="0" y="17166"/>
              <a:ext cx="412200" cy="345901"/>
            </a:xfrm>
            <a:prstGeom prst="rect">
              <a:avLst/>
            </a:prstGeom>
            <a:solidFill>
              <a:schemeClr val="accent4"/>
            </a:solidFill>
            <a:ln w="9525" cap="flat">
              <a:solidFill>
                <a:schemeClr val="accent2">
                  <a:lumOff val="21764"/>
                </a:schemeClr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ctr"/>
            </a:p>
          </p:txBody>
        </p:sp>
        <p:sp>
          <p:nvSpPr>
            <p:cNvPr id="281" name="P3"/>
            <p:cNvSpPr txBox="1"/>
            <p:nvPr/>
          </p:nvSpPr>
          <p:spPr>
            <a:xfrm>
              <a:off x="4762" y="0"/>
              <a:ext cx="402676" cy="38023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24" tIns="91424" rIns="91424" bIns="91424" numCol="1" anchor="ctr">
              <a:spAutoFit/>
            </a:bodyPr>
            <a:lstStyle>
              <a:lvl1pPr algn="ctr"/>
            </a:lstStyle>
            <a:p>
              <a:pPr/>
              <a:r>
                <a:t>P3</a:t>
              </a:r>
            </a:p>
          </p:txBody>
        </p:sp>
      </p:grpSp>
      <p:grpSp>
        <p:nvGrpSpPr>
          <p:cNvPr id="285" name="Google Shape;510;p41"/>
          <p:cNvGrpSpPr/>
          <p:nvPr/>
        </p:nvGrpSpPr>
        <p:grpSpPr>
          <a:xfrm>
            <a:off x="5320374" y="3395549"/>
            <a:ext cx="412201" cy="380234"/>
            <a:chOff x="0" y="0"/>
            <a:chExt cx="412199" cy="380233"/>
          </a:xfrm>
        </p:grpSpPr>
        <p:sp>
          <p:nvSpPr>
            <p:cNvPr id="283" name="Rectangle"/>
            <p:cNvSpPr/>
            <p:nvPr/>
          </p:nvSpPr>
          <p:spPr>
            <a:xfrm>
              <a:off x="0" y="17166"/>
              <a:ext cx="412200" cy="345901"/>
            </a:xfrm>
            <a:prstGeom prst="rect">
              <a:avLst/>
            </a:prstGeom>
            <a:solidFill>
              <a:schemeClr val="accent4"/>
            </a:solidFill>
            <a:ln w="9525" cap="flat">
              <a:solidFill>
                <a:schemeClr val="accent2">
                  <a:lumOff val="21764"/>
                </a:schemeClr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ctr"/>
            </a:p>
          </p:txBody>
        </p:sp>
        <p:sp>
          <p:nvSpPr>
            <p:cNvPr id="284" name="P4"/>
            <p:cNvSpPr txBox="1"/>
            <p:nvPr/>
          </p:nvSpPr>
          <p:spPr>
            <a:xfrm>
              <a:off x="4762" y="0"/>
              <a:ext cx="402676" cy="38023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24" tIns="91424" rIns="91424" bIns="91424" numCol="1" anchor="ctr">
              <a:spAutoFit/>
            </a:bodyPr>
            <a:lstStyle>
              <a:lvl1pPr algn="ctr"/>
            </a:lstStyle>
            <a:p>
              <a:pPr/>
              <a:r>
                <a:t>P4</a:t>
              </a:r>
            </a:p>
          </p:txBody>
        </p:sp>
      </p:grpSp>
      <p:grpSp>
        <p:nvGrpSpPr>
          <p:cNvPr id="288" name="Google Shape;511;p41"/>
          <p:cNvGrpSpPr/>
          <p:nvPr/>
        </p:nvGrpSpPr>
        <p:grpSpPr>
          <a:xfrm>
            <a:off x="6274849" y="3395549"/>
            <a:ext cx="412201" cy="380234"/>
            <a:chOff x="0" y="0"/>
            <a:chExt cx="412199" cy="380233"/>
          </a:xfrm>
        </p:grpSpPr>
        <p:sp>
          <p:nvSpPr>
            <p:cNvPr id="286" name="Rectangle"/>
            <p:cNvSpPr/>
            <p:nvPr/>
          </p:nvSpPr>
          <p:spPr>
            <a:xfrm>
              <a:off x="0" y="17166"/>
              <a:ext cx="412200" cy="345901"/>
            </a:xfrm>
            <a:prstGeom prst="rect">
              <a:avLst/>
            </a:prstGeom>
            <a:solidFill>
              <a:schemeClr val="accent4"/>
            </a:solidFill>
            <a:ln w="9525" cap="flat">
              <a:solidFill>
                <a:schemeClr val="accent2">
                  <a:lumOff val="21764"/>
                </a:schemeClr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ctr"/>
            </a:p>
          </p:txBody>
        </p:sp>
        <p:sp>
          <p:nvSpPr>
            <p:cNvPr id="287" name="P5"/>
            <p:cNvSpPr txBox="1"/>
            <p:nvPr/>
          </p:nvSpPr>
          <p:spPr>
            <a:xfrm>
              <a:off x="4762" y="0"/>
              <a:ext cx="402676" cy="38023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24" tIns="91424" rIns="91424" bIns="91424" numCol="1" anchor="ctr">
              <a:spAutoFit/>
            </a:bodyPr>
            <a:lstStyle>
              <a:lvl1pPr algn="ctr"/>
            </a:lstStyle>
            <a:p>
              <a:pPr/>
              <a:r>
                <a:t>P5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" name="Google Shape;516;p42"/>
          <p:cNvSpPr txBox="1"/>
          <p:nvPr>
            <p:ph type="sldNum" sz="quarter" idx="2"/>
          </p:nvPr>
        </p:nvSpPr>
        <p:spPr>
          <a:xfrm>
            <a:off x="8684345" y="4700819"/>
            <a:ext cx="336813" cy="31839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grpSp>
        <p:nvGrpSpPr>
          <p:cNvPr id="295" name="Google Shape;517;p42"/>
          <p:cNvGrpSpPr/>
          <p:nvPr/>
        </p:nvGrpSpPr>
        <p:grpSpPr>
          <a:xfrm>
            <a:off x="823375" y="1681039"/>
            <a:ext cx="412201" cy="380234"/>
            <a:chOff x="0" y="0"/>
            <a:chExt cx="412199" cy="380233"/>
          </a:xfrm>
        </p:grpSpPr>
        <p:sp>
          <p:nvSpPr>
            <p:cNvPr id="293" name="Rectangle"/>
            <p:cNvSpPr/>
            <p:nvPr/>
          </p:nvSpPr>
          <p:spPr>
            <a:xfrm>
              <a:off x="0" y="17166"/>
              <a:ext cx="412200" cy="345901"/>
            </a:xfrm>
            <a:prstGeom prst="rect">
              <a:avLst/>
            </a:prstGeom>
            <a:solidFill>
              <a:schemeClr val="accent4"/>
            </a:solidFill>
            <a:ln w="9525" cap="flat">
              <a:solidFill>
                <a:schemeClr val="accent2">
                  <a:lumOff val="21764"/>
                </a:schemeClr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ctr"/>
            </a:p>
          </p:txBody>
        </p:sp>
        <p:sp>
          <p:nvSpPr>
            <p:cNvPr id="294" name="P1"/>
            <p:cNvSpPr txBox="1"/>
            <p:nvPr/>
          </p:nvSpPr>
          <p:spPr>
            <a:xfrm>
              <a:off x="4762" y="0"/>
              <a:ext cx="402676" cy="38023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24" tIns="91424" rIns="91424" bIns="91424" numCol="1" anchor="ctr">
              <a:spAutoFit/>
            </a:bodyPr>
            <a:lstStyle>
              <a:lvl1pPr algn="ctr"/>
            </a:lstStyle>
            <a:p>
              <a:pPr/>
              <a:r>
                <a:t>P1</a:t>
              </a:r>
            </a:p>
          </p:txBody>
        </p:sp>
      </p:grpSp>
      <p:grpSp>
        <p:nvGrpSpPr>
          <p:cNvPr id="298" name="Google Shape;518;p42"/>
          <p:cNvGrpSpPr/>
          <p:nvPr/>
        </p:nvGrpSpPr>
        <p:grpSpPr>
          <a:xfrm>
            <a:off x="823375" y="2291789"/>
            <a:ext cx="412201" cy="380234"/>
            <a:chOff x="0" y="0"/>
            <a:chExt cx="412199" cy="380233"/>
          </a:xfrm>
        </p:grpSpPr>
        <p:sp>
          <p:nvSpPr>
            <p:cNvPr id="296" name="Rectangle"/>
            <p:cNvSpPr/>
            <p:nvPr/>
          </p:nvSpPr>
          <p:spPr>
            <a:xfrm>
              <a:off x="0" y="17166"/>
              <a:ext cx="412200" cy="345901"/>
            </a:xfrm>
            <a:prstGeom prst="rect">
              <a:avLst/>
            </a:prstGeom>
            <a:solidFill>
              <a:schemeClr val="accent4"/>
            </a:solidFill>
            <a:ln w="9525" cap="flat">
              <a:solidFill>
                <a:schemeClr val="accent2">
                  <a:lumOff val="21764"/>
                </a:schemeClr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ctr"/>
            </a:p>
          </p:txBody>
        </p:sp>
        <p:sp>
          <p:nvSpPr>
            <p:cNvPr id="297" name="P2"/>
            <p:cNvSpPr txBox="1"/>
            <p:nvPr/>
          </p:nvSpPr>
          <p:spPr>
            <a:xfrm>
              <a:off x="4762" y="0"/>
              <a:ext cx="402676" cy="38023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24" tIns="91424" rIns="91424" bIns="91424" numCol="1" anchor="ctr">
              <a:spAutoFit/>
            </a:bodyPr>
            <a:lstStyle>
              <a:lvl1pPr algn="ctr"/>
            </a:lstStyle>
            <a:p>
              <a:pPr/>
              <a:r>
                <a:t>P2</a:t>
              </a:r>
            </a:p>
          </p:txBody>
        </p:sp>
      </p:grpSp>
      <p:grpSp>
        <p:nvGrpSpPr>
          <p:cNvPr id="301" name="Google Shape;519;p42"/>
          <p:cNvGrpSpPr/>
          <p:nvPr/>
        </p:nvGrpSpPr>
        <p:grpSpPr>
          <a:xfrm>
            <a:off x="823375" y="2902539"/>
            <a:ext cx="412201" cy="380234"/>
            <a:chOff x="0" y="0"/>
            <a:chExt cx="412199" cy="380233"/>
          </a:xfrm>
        </p:grpSpPr>
        <p:sp>
          <p:nvSpPr>
            <p:cNvPr id="299" name="Rectangle"/>
            <p:cNvSpPr/>
            <p:nvPr/>
          </p:nvSpPr>
          <p:spPr>
            <a:xfrm>
              <a:off x="0" y="17166"/>
              <a:ext cx="412200" cy="345901"/>
            </a:xfrm>
            <a:prstGeom prst="rect">
              <a:avLst/>
            </a:prstGeom>
            <a:solidFill>
              <a:schemeClr val="accent4"/>
            </a:solidFill>
            <a:ln w="9525" cap="flat">
              <a:solidFill>
                <a:schemeClr val="accent2">
                  <a:lumOff val="21764"/>
                </a:schemeClr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ctr"/>
            </a:p>
          </p:txBody>
        </p:sp>
        <p:sp>
          <p:nvSpPr>
            <p:cNvPr id="300" name="P3"/>
            <p:cNvSpPr txBox="1"/>
            <p:nvPr/>
          </p:nvSpPr>
          <p:spPr>
            <a:xfrm>
              <a:off x="4762" y="0"/>
              <a:ext cx="402676" cy="38023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24" tIns="91424" rIns="91424" bIns="91424" numCol="1" anchor="ctr">
              <a:spAutoFit/>
            </a:bodyPr>
            <a:lstStyle>
              <a:lvl1pPr algn="ctr"/>
            </a:lstStyle>
            <a:p>
              <a:pPr/>
              <a:r>
                <a:t>P3</a:t>
              </a:r>
            </a:p>
          </p:txBody>
        </p:sp>
      </p:grpSp>
      <p:grpSp>
        <p:nvGrpSpPr>
          <p:cNvPr id="304" name="Google Shape;520;p42"/>
          <p:cNvGrpSpPr/>
          <p:nvPr/>
        </p:nvGrpSpPr>
        <p:grpSpPr>
          <a:xfrm>
            <a:off x="823375" y="3513289"/>
            <a:ext cx="412201" cy="380234"/>
            <a:chOff x="0" y="0"/>
            <a:chExt cx="412199" cy="380233"/>
          </a:xfrm>
        </p:grpSpPr>
        <p:sp>
          <p:nvSpPr>
            <p:cNvPr id="302" name="Rectangle"/>
            <p:cNvSpPr/>
            <p:nvPr/>
          </p:nvSpPr>
          <p:spPr>
            <a:xfrm>
              <a:off x="0" y="17166"/>
              <a:ext cx="412200" cy="345901"/>
            </a:xfrm>
            <a:prstGeom prst="rect">
              <a:avLst/>
            </a:prstGeom>
            <a:solidFill>
              <a:schemeClr val="accent4"/>
            </a:solidFill>
            <a:ln w="9525" cap="flat">
              <a:solidFill>
                <a:schemeClr val="accent2">
                  <a:lumOff val="21764"/>
                </a:schemeClr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ctr"/>
            </a:p>
          </p:txBody>
        </p:sp>
        <p:sp>
          <p:nvSpPr>
            <p:cNvPr id="303" name="P4"/>
            <p:cNvSpPr txBox="1"/>
            <p:nvPr/>
          </p:nvSpPr>
          <p:spPr>
            <a:xfrm>
              <a:off x="4762" y="0"/>
              <a:ext cx="402676" cy="38023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24" tIns="91424" rIns="91424" bIns="91424" numCol="1" anchor="ctr">
              <a:spAutoFit/>
            </a:bodyPr>
            <a:lstStyle>
              <a:lvl1pPr algn="ctr"/>
            </a:lstStyle>
            <a:p>
              <a:pPr/>
              <a:r>
                <a:t>P4</a:t>
              </a:r>
            </a:p>
          </p:txBody>
        </p:sp>
      </p:grpSp>
      <p:grpSp>
        <p:nvGrpSpPr>
          <p:cNvPr id="307" name="Google Shape;521;p42"/>
          <p:cNvGrpSpPr/>
          <p:nvPr/>
        </p:nvGrpSpPr>
        <p:grpSpPr>
          <a:xfrm>
            <a:off x="823375" y="4124039"/>
            <a:ext cx="412201" cy="380234"/>
            <a:chOff x="0" y="0"/>
            <a:chExt cx="412199" cy="380233"/>
          </a:xfrm>
        </p:grpSpPr>
        <p:sp>
          <p:nvSpPr>
            <p:cNvPr id="305" name="Rectangle"/>
            <p:cNvSpPr/>
            <p:nvPr/>
          </p:nvSpPr>
          <p:spPr>
            <a:xfrm>
              <a:off x="0" y="17166"/>
              <a:ext cx="412200" cy="345901"/>
            </a:xfrm>
            <a:prstGeom prst="rect">
              <a:avLst/>
            </a:prstGeom>
            <a:solidFill>
              <a:schemeClr val="accent4"/>
            </a:solidFill>
            <a:ln w="9525" cap="flat">
              <a:solidFill>
                <a:schemeClr val="accent2">
                  <a:lumOff val="21764"/>
                </a:schemeClr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ctr"/>
            </a:p>
          </p:txBody>
        </p:sp>
        <p:sp>
          <p:nvSpPr>
            <p:cNvPr id="306" name="P5"/>
            <p:cNvSpPr txBox="1"/>
            <p:nvPr/>
          </p:nvSpPr>
          <p:spPr>
            <a:xfrm>
              <a:off x="4762" y="0"/>
              <a:ext cx="402676" cy="38023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24" tIns="91424" rIns="91424" bIns="91424" numCol="1" anchor="ctr">
              <a:spAutoFit/>
            </a:bodyPr>
            <a:lstStyle>
              <a:lvl1pPr algn="ctr"/>
            </a:lstStyle>
            <a:p>
              <a:pPr/>
              <a:r>
                <a:t>P5</a:t>
              </a:r>
            </a:p>
          </p:txBody>
        </p:sp>
      </p:grpSp>
      <p:sp>
        <p:nvSpPr>
          <p:cNvPr id="308" name="Google Shape;522;p42"/>
          <p:cNvSpPr/>
          <p:nvPr/>
        </p:nvSpPr>
        <p:spPr>
          <a:xfrm flipV="1">
            <a:off x="1235574" y="1856450"/>
            <a:ext cx="6865502" cy="29401"/>
          </a:xfrm>
          <a:prstGeom prst="line">
            <a:avLst/>
          </a:prstGeom>
          <a:ln w="19050">
            <a:solidFill>
              <a:schemeClr val="accent2">
                <a:lumOff val="21764"/>
              </a:schemeClr>
            </a:solidFill>
            <a:tailEnd type="triangle"/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309" name="Google Shape;523;p42"/>
          <p:cNvSpPr/>
          <p:nvPr/>
        </p:nvSpPr>
        <p:spPr>
          <a:xfrm flipV="1">
            <a:off x="1235574" y="2467200"/>
            <a:ext cx="6865502" cy="29401"/>
          </a:xfrm>
          <a:prstGeom prst="line">
            <a:avLst/>
          </a:prstGeom>
          <a:ln w="19050">
            <a:solidFill>
              <a:schemeClr val="accent2">
                <a:lumOff val="21764"/>
              </a:schemeClr>
            </a:solidFill>
            <a:tailEnd type="triangle"/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310" name="Google Shape;524;p42"/>
          <p:cNvSpPr/>
          <p:nvPr/>
        </p:nvSpPr>
        <p:spPr>
          <a:xfrm flipV="1">
            <a:off x="1235574" y="3077949"/>
            <a:ext cx="6865502" cy="29401"/>
          </a:xfrm>
          <a:prstGeom prst="line">
            <a:avLst/>
          </a:prstGeom>
          <a:ln w="19050">
            <a:solidFill>
              <a:schemeClr val="accent2">
                <a:lumOff val="21764"/>
              </a:schemeClr>
            </a:solidFill>
            <a:tailEnd type="triangle"/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311" name="Google Shape;525;p42"/>
          <p:cNvSpPr/>
          <p:nvPr/>
        </p:nvSpPr>
        <p:spPr>
          <a:xfrm flipV="1">
            <a:off x="1235574" y="3688699"/>
            <a:ext cx="6865502" cy="29401"/>
          </a:xfrm>
          <a:prstGeom prst="line">
            <a:avLst/>
          </a:prstGeom>
          <a:ln w="19050">
            <a:solidFill>
              <a:schemeClr val="accent2">
                <a:lumOff val="21764"/>
              </a:schemeClr>
            </a:solidFill>
            <a:tailEnd type="triangle"/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312" name="Google Shape;526;p42"/>
          <p:cNvSpPr/>
          <p:nvPr/>
        </p:nvSpPr>
        <p:spPr>
          <a:xfrm flipV="1">
            <a:off x="1235574" y="4299449"/>
            <a:ext cx="6865502" cy="29401"/>
          </a:xfrm>
          <a:prstGeom prst="line">
            <a:avLst/>
          </a:prstGeom>
          <a:ln w="19050">
            <a:solidFill>
              <a:schemeClr val="accent2">
                <a:lumOff val="21764"/>
              </a:schemeClr>
            </a:solidFill>
            <a:tailEnd type="triangle"/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313" name="Google Shape;527;p42"/>
          <p:cNvSpPr txBox="1"/>
          <p:nvPr/>
        </p:nvSpPr>
        <p:spPr>
          <a:xfrm>
            <a:off x="1295075" y="1282700"/>
            <a:ext cx="1523101" cy="38023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91424" tIns="91424" rIns="91424" bIns="91424">
            <a:spAutoFit/>
          </a:bodyPr>
          <a:lstStyle>
            <a:lvl1pPr>
              <a:defRPr b="1"/>
            </a:lvl1pPr>
          </a:lstStyle>
          <a:p>
            <a:pPr/>
            <a:r>
              <a:t>P1: Prepare(1)</a:t>
            </a:r>
          </a:p>
        </p:txBody>
      </p:sp>
      <p:sp>
        <p:nvSpPr>
          <p:cNvPr id="314" name="Google Shape;528;p42"/>
          <p:cNvSpPr/>
          <p:nvPr/>
        </p:nvSpPr>
        <p:spPr>
          <a:xfrm>
            <a:off x="1235574" y="1871156"/>
            <a:ext cx="626102" cy="645300"/>
          </a:xfrm>
          <a:prstGeom prst="line">
            <a:avLst/>
          </a:prstGeom>
          <a:ln>
            <a:solidFill>
              <a:schemeClr val="accent2">
                <a:lumOff val="21764"/>
              </a:schemeClr>
            </a:solidFill>
            <a:tailEnd type="triangle"/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315" name="Google Shape;529;p42"/>
          <p:cNvSpPr/>
          <p:nvPr/>
        </p:nvSpPr>
        <p:spPr>
          <a:xfrm>
            <a:off x="1235575" y="1871155"/>
            <a:ext cx="442200" cy="836702"/>
          </a:xfrm>
          <a:prstGeom prst="line">
            <a:avLst/>
          </a:prstGeom>
          <a:ln>
            <a:solidFill>
              <a:srgbClr val="FF00FF"/>
            </a:solidFill>
            <a:tailEnd type="triangle"/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316" name="Google Shape;530;p42"/>
          <p:cNvSpPr/>
          <p:nvPr/>
        </p:nvSpPr>
        <p:spPr>
          <a:xfrm>
            <a:off x="1235574" y="1871156"/>
            <a:ext cx="331802" cy="976500"/>
          </a:xfrm>
          <a:prstGeom prst="line">
            <a:avLst/>
          </a:prstGeom>
          <a:ln>
            <a:solidFill>
              <a:srgbClr val="FF00FF"/>
            </a:solidFill>
            <a:tailEnd type="triangle"/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317" name="Google Shape;531;p42"/>
          <p:cNvSpPr/>
          <p:nvPr/>
        </p:nvSpPr>
        <p:spPr>
          <a:xfrm>
            <a:off x="1235575" y="1871155"/>
            <a:ext cx="177300" cy="1094401"/>
          </a:xfrm>
          <a:prstGeom prst="line">
            <a:avLst/>
          </a:prstGeom>
          <a:ln>
            <a:solidFill>
              <a:srgbClr val="FF00FF"/>
            </a:solidFill>
            <a:tailEnd type="triangle"/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318" name="Google Shape;532;p42"/>
          <p:cNvSpPr/>
          <p:nvPr/>
        </p:nvSpPr>
        <p:spPr>
          <a:xfrm flipV="1">
            <a:off x="2222225" y="1869124"/>
            <a:ext cx="566701" cy="618002"/>
          </a:xfrm>
          <a:prstGeom prst="line">
            <a:avLst/>
          </a:prstGeom>
          <a:ln w="19050">
            <a:solidFill>
              <a:srgbClr val="6AA84F"/>
            </a:solidFill>
            <a:tailEnd type="triangle"/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319" name="Google Shape;533;p42"/>
          <p:cNvSpPr txBox="1"/>
          <p:nvPr/>
        </p:nvSpPr>
        <p:spPr>
          <a:xfrm>
            <a:off x="0" y="4698950"/>
            <a:ext cx="4667400" cy="380234"/>
          </a:xfrm>
          <a:prstGeom prst="rect">
            <a:avLst/>
          </a:prstGeom>
          <a:solidFill>
            <a:srgbClr val="EA9999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91424" tIns="91424" rIns="91424" bIns="91424">
            <a:spAutoFit/>
          </a:bodyPr>
          <a:lstStyle>
            <a:lvl1pPr>
              <a:defRPr b="1"/>
            </a:lvl1pPr>
          </a:lstStyle>
          <a:p>
            <a:pPr/>
            <a:r>
              <a:t>Pink Arrows are slow communications, still on-route</a:t>
            </a:r>
          </a:p>
        </p:txBody>
      </p:sp>
      <p:sp>
        <p:nvSpPr>
          <p:cNvPr id="320" name="Google Shape;534;p42"/>
          <p:cNvSpPr/>
          <p:nvPr/>
        </p:nvSpPr>
        <p:spPr>
          <a:xfrm flipH="1">
            <a:off x="2972799" y="1017725"/>
            <a:ext cx="1" cy="3907200"/>
          </a:xfrm>
          <a:prstGeom prst="line">
            <a:avLst/>
          </a:prstGeom>
          <a:ln>
            <a:solidFill>
              <a:schemeClr val="accent2">
                <a:lumOff val="21764"/>
              </a:schemeClr>
            </a:solidFill>
            <a:prstDash val="lgDash"/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321" name="Google Shape;535;p42"/>
          <p:cNvSpPr/>
          <p:nvPr/>
        </p:nvSpPr>
        <p:spPr>
          <a:xfrm>
            <a:off x="3083700" y="2496606"/>
            <a:ext cx="595501" cy="638101"/>
          </a:xfrm>
          <a:prstGeom prst="line">
            <a:avLst/>
          </a:prstGeom>
          <a:ln w="19050">
            <a:solidFill>
              <a:schemeClr val="accent2">
                <a:lumOff val="21764"/>
              </a:schemeClr>
            </a:solidFill>
            <a:tailEnd type="triangle"/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322" name="Google Shape;536;p42"/>
          <p:cNvSpPr/>
          <p:nvPr/>
        </p:nvSpPr>
        <p:spPr>
          <a:xfrm>
            <a:off x="3083149" y="2523925"/>
            <a:ext cx="581402" cy="1206900"/>
          </a:xfrm>
          <a:prstGeom prst="line">
            <a:avLst/>
          </a:prstGeom>
          <a:ln w="19050">
            <a:solidFill>
              <a:schemeClr val="accent2">
                <a:lumOff val="21764"/>
              </a:schemeClr>
            </a:solidFill>
            <a:tailEnd type="triangle"/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323" name="Google Shape;537;p42"/>
          <p:cNvSpPr/>
          <p:nvPr/>
        </p:nvSpPr>
        <p:spPr>
          <a:xfrm>
            <a:off x="3083149" y="2501850"/>
            <a:ext cx="478201" cy="1824901"/>
          </a:xfrm>
          <a:prstGeom prst="line">
            <a:avLst/>
          </a:prstGeom>
          <a:ln w="19050">
            <a:solidFill>
              <a:schemeClr val="accent2">
                <a:lumOff val="21764"/>
              </a:schemeClr>
            </a:solidFill>
            <a:tailEnd type="triangle"/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324" name="Google Shape;538;p42"/>
          <p:cNvSpPr/>
          <p:nvPr/>
        </p:nvSpPr>
        <p:spPr>
          <a:xfrm flipV="1">
            <a:off x="3112599" y="1883824"/>
            <a:ext cx="368101" cy="603301"/>
          </a:xfrm>
          <a:prstGeom prst="line">
            <a:avLst/>
          </a:prstGeom>
          <a:ln w="19050">
            <a:solidFill>
              <a:schemeClr val="accent2">
                <a:lumOff val="21764"/>
              </a:schemeClr>
            </a:solidFill>
            <a:tailEnd type="triangle"/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325" name="Google Shape;539;p42"/>
          <p:cNvSpPr txBox="1"/>
          <p:nvPr/>
        </p:nvSpPr>
        <p:spPr>
          <a:xfrm>
            <a:off x="3158200" y="1250675"/>
            <a:ext cx="1523101" cy="38023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91424" tIns="91424" rIns="91424" bIns="91424">
            <a:spAutoFit/>
          </a:bodyPr>
          <a:lstStyle>
            <a:lvl1pPr>
              <a:defRPr b="1"/>
            </a:lvl1pPr>
          </a:lstStyle>
          <a:p>
            <a:pPr/>
            <a:r>
              <a:t>P2: Prepare(2)</a:t>
            </a:r>
          </a:p>
        </p:txBody>
      </p:sp>
      <p:sp>
        <p:nvSpPr>
          <p:cNvPr id="326" name="Google Shape;540;p42"/>
          <p:cNvSpPr/>
          <p:nvPr/>
        </p:nvSpPr>
        <p:spPr>
          <a:xfrm flipV="1">
            <a:off x="3826350" y="2516500"/>
            <a:ext cx="632701" cy="610801"/>
          </a:xfrm>
          <a:prstGeom prst="line">
            <a:avLst/>
          </a:prstGeom>
          <a:ln w="19050">
            <a:solidFill>
              <a:srgbClr val="6AA84F"/>
            </a:solidFill>
            <a:tailEnd type="triangle"/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327" name="Google Shape;541;p42"/>
          <p:cNvSpPr/>
          <p:nvPr/>
        </p:nvSpPr>
        <p:spPr>
          <a:xfrm flipV="1">
            <a:off x="3818999" y="2494500"/>
            <a:ext cx="772501" cy="1199401"/>
          </a:xfrm>
          <a:prstGeom prst="line">
            <a:avLst/>
          </a:prstGeom>
          <a:ln w="19050">
            <a:solidFill>
              <a:srgbClr val="6AA84F"/>
            </a:solidFill>
            <a:tailEnd type="triangle"/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328" name="Google Shape;542;p42"/>
          <p:cNvSpPr/>
          <p:nvPr/>
        </p:nvSpPr>
        <p:spPr>
          <a:xfrm flipV="1">
            <a:off x="3789550" y="2494574"/>
            <a:ext cx="919800" cy="1788001"/>
          </a:xfrm>
          <a:prstGeom prst="line">
            <a:avLst/>
          </a:prstGeom>
          <a:ln w="19050">
            <a:solidFill>
              <a:srgbClr val="6AA84F"/>
            </a:solidFill>
            <a:tailEnd type="triangle"/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329" name="Google Shape;543;p42"/>
          <p:cNvSpPr txBox="1"/>
          <p:nvPr/>
        </p:nvSpPr>
        <p:spPr>
          <a:xfrm>
            <a:off x="3863249" y="2047100"/>
            <a:ext cx="1721701" cy="380234"/>
          </a:xfrm>
          <a:prstGeom prst="rect">
            <a:avLst/>
          </a:prstGeom>
          <a:solidFill>
            <a:srgbClr val="00FF00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91424" tIns="91424" rIns="91424" bIns="91424">
            <a:spAutoFit/>
          </a:bodyPr>
          <a:lstStyle/>
          <a:p>
            <a:pPr/>
            <a:r>
              <a:t>P2 Got the Majority</a:t>
            </a:r>
          </a:p>
        </p:txBody>
      </p:sp>
      <p:sp>
        <p:nvSpPr>
          <p:cNvPr id="330" name="Google Shape;544;p42"/>
          <p:cNvSpPr txBox="1"/>
          <p:nvPr>
            <p:ph type="ctrTitle"/>
          </p:nvPr>
        </p:nvSpPr>
        <p:spPr>
          <a:xfrm>
            <a:off x="311699" y="572499"/>
            <a:ext cx="8520602" cy="572702"/>
          </a:xfrm>
          <a:prstGeom prst="rect">
            <a:avLst/>
          </a:prstGeom>
        </p:spPr>
        <p:txBody>
          <a:bodyPr anchor="t"/>
          <a:lstStyle>
            <a:lvl1pPr algn="l" defTabSz="502920">
              <a:defRPr sz="1375"/>
            </a:lvl1pPr>
          </a:lstStyle>
          <a:p>
            <a:pPr/>
            <a:r>
              <a:t>Let’s practice: Failed Prepare</a:t>
            </a:r>
          </a:p>
        </p:txBody>
      </p:sp>
      <p:sp>
        <p:nvSpPr>
          <p:cNvPr id="331" name="Google Shape;545;p42"/>
          <p:cNvSpPr txBox="1"/>
          <p:nvPr/>
        </p:nvSpPr>
        <p:spPr>
          <a:xfrm>
            <a:off x="2788924" y="-1"/>
            <a:ext cx="6354902" cy="583435"/>
          </a:xfrm>
          <a:prstGeom prst="rect">
            <a:avLst/>
          </a:prstGeom>
          <a:solidFill>
            <a:srgbClr val="FFFF00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91424" tIns="91424" rIns="91424" bIns="91424">
            <a:spAutoFit/>
          </a:bodyPr>
          <a:lstStyle/>
          <a:p>
            <a:pPr>
              <a:defRPr b="1"/>
            </a:pPr>
            <a:r>
              <a:t>Each prepare/proposal needs at least  (5+1)/2 = 3 ACK [including itself]</a:t>
            </a:r>
          </a:p>
          <a:p>
            <a:pPr>
              <a:defRPr b="1"/>
            </a:pPr>
            <a:r>
              <a:t>Green Arrows are ACK and Red ones are REJECT.</a:t>
            </a: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Class="entr" nodeType="afterEffect" presetSubtype="0" presetID="1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" fill="hold"/>
                                        <p:tgtEl>
                                          <p:spTgt spid="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Class="entr" nodeType="afterEffect" presetSubtype="0" presetID="1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" fill="hold"/>
                                        <p:tgtEl>
                                          <p:spTgt spid="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Class="entr" nodeType="afterEffect" presetSubtype="0" presetID="1" grpId="4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5" fill="hold"/>
                                        <p:tgtEl>
                                          <p:spTgt spid="3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Class="entr" nodeType="clickEffect" presetSubtype="0" presetID="1" grpId="5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9" fill="hold"/>
                                        <p:tgtEl>
                                          <p:spTgt spid="3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Class="entr" nodeType="clickEffect" presetSubtype="0" presetID="1" grpId="6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3" fill="hold"/>
                                        <p:tgtEl>
                                          <p:spTgt spid="3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Class="entr" nodeType="afterEffect" presetSubtype="0" presetID="1" grpId="7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6" fill="hold"/>
                                        <p:tgtEl>
                                          <p:spTgt spid="3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Class="entr" nodeType="afterEffect" presetSubtype="0" presetID="1" grpId="8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9" fill="hold"/>
                                        <p:tgtEl>
                                          <p:spTgt spid="3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Class="entr" nodeType="afterEffect" presetSubtype="0" presetID="1" grpId="9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2" fill="hold"/>
                                        <p:tgtEl>
                                          <p:spTgt spid="3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Class="entr" nodeType="afterEffect" presetSubtype="0" presetID="1" grpId="10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5" fill="hold"/>
                                        <p:tgtEl>
                                          <p:spTgt spid="3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Class="entr" nodeType="clickEffect" presetSubtype="0" presetID="1" grpId="1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9" fill="hold"/>
                                        <p:tgtEl>
                                          <p:spTgt spid="3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Class="entr" nodeType="afterEffect" presetSubtype="0" presetID="1" grpId="1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2" fill="hold"/>
                                        <p:tgtEl>
                                          <p:spTgt spid="3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Class="entr" nodeType="afterEffect" presetSubtype="0" presetID="1" grpId="1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5" fill="hold"/>
                                        <p:tgtEl>
                                          <p:spTgt spid="3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Class="entr" nodeType="afterEffect" presetSubtype="0" presetID="1" grpId="14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8" fill="hold"/>
                                        <p:tgtEl>
                                          <p:spTgt spid="3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328" grpId="13"/>
      <p:bldP build="whole" bldLvl="1" animBg="1" rev="0" advAuto="0" spid="326" grpId="11"/>
      <p:bldP build="whole" bldLvl="1" animBg="1" rev="0" advAuto="0" spid="317" grpId="4"/>
      <p:bldP build="whole" bldLvl="1" animBg="1" rev="0" advAuto="0" spid="316" grpId="3"/>
      <p:bldP build="whole" bldLvl="1" animBg="1" rev="0" advAuto="0" spid="327" grpId="12"/>
      <p:bldP build="whole" bldLvl="1" animBg="1" rev="0" advAuto="0" spid="318" grpId="5"/>
      <p:bldP build="whole" bldLvl="1" animBg="1" rev="0" advAuto="0" spid="323" grpId="10"/>
      <p:bldP build="whole" bldLvl="1" animBg="1" rev="0" advAuto="0" spid="325" grpId="7"/>
      <p:bldP build="whole" bldLvl="1" animBg="1" rev="0" advAuto="0" spid="314" grpId="1"/>
      <p:bldP build="whole" bldLvl="1" animBg="1" rev="0" advAuto="0" spid="329" grpId="14"/>
      <p:bldP build="whole" bldLvl="1" animBg="1" rev="0" advAuto="0" spid="322" grpId="8"/>
      <p:bldP build="whole" bldLvl="1" animBg="1" rev="0" advAuto="0" spid="321" grpId="6"/>
      <p:bldP build="whole" bldLvl="1" animBg="1" rev="0" advAuto="0" spid="324" grpId="9"/>
      <p:bldP build="whole" bldLvl="1" animBg="1" rev="0" advAuto="0" spid="315" grpId="2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5" name="Google Shape;550;p43"/>
          <p:cNvSpPr txBox="1"/>
          <p:nvPr>
            <p:ph type="sldNum" sz="quarter" idx="2"/>
          </p:nvPr>
        </p:nvSpPr>
        <p:spPr>
          <a:xfrm>
            <a:off x="8684345" y="4700819"/>
            <a:ext cx="336813" cy="31839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sp>
        <p:nvSpPr>
          <p:cNvPr id="336" name="Google Shape;551;p43"/>
          <p:cNvSpPr txBox="1"/>
          <p:nvPr>
            <p:ph type="ctrTitle"/>
          </p:nvPr>
        </p:nvSpPr>
        <p:spPr>
          <a:xfrm>
            <a:off x="311699" y="572499"/>
            <a:ext cx="8520602" cy="572702"/>
          </a:xfrm>
          <a:prstGeom prst="rect">
            <a:avLst/>
          </a:prstGeom>
        </p:spPr>
        <p:txBody>
          <a:bodyPr anchor="t"/>
          <a:lstStyle>
            <a:lvl1pPr algn="l" defTabSz="502920">
              <a:defRPr sz="1375"/>
            </a:lvl1pPr>
          </a:lstStyle>
          <a:p>
            <a:pPr/>
            <a:r>
              <a:t>Let’s practice: Failed Prepare</a:t>
            </a:r>
          </a:p>
        </p:txBody>
      </p:sp>
      <p:grpSp>
        <p:nvGrpSpPr>
          <p:cNvPr id="339" name="Google Shape;552;p43"/>
          <p:cNvGrpSpPr/>
          <p:nvPr/>
        </p:nvGrpSpPr>
        <p:grpSpPr>
          <a:xfrm>
            <a:off x="823375" y="1681039"/>
            <a:ext cx="412201" cy="380234"/>
            <a:chOff x="0" y="0"/>
            <a:chExt cx="412199" cy="380233"/>
          </a:xfrm>
        </p:grpSpPr>
        <p:sp>
          <p:nvSpPr>
            <p:cNvPr id="337" name="Rectangle"/>
            <p:cNvSpPr/>
            <p:nvPr/>
          </p:nvSpPr>
          <p:spPr>
            <a:xfrm>
              <a:off x="0" y="17166"/>
              <a:ext cx="412200" cy="345901"/>
            </a:xfrm>
            <a:prstGeom prst="rect">
              <a:avLst/>
            </a:prstGeom>
            <a:solidFill>
              <a:schemeClr val="accent4"/>
            </a:solidFill>
            <a:ln w="9525" cap="flat">
              <a:solidFill>
                <a:schemeClr val="accent2">
                  <a:lumOff val="21764"/>
                </a:schemeClr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ctr"/>
            </a:p>
          </p:txBody>
        </p:sp>
        <p:sp>
          <p:nvSpPr>
            <p:cNvPr id="338" name="P1"/>
            <p:cNvSpPr txBox="1"/>
            <p:nvPr/>
          </p:nvSpPr>
          <p:spPr>
            <a:xfrm>
              <a:off x="4762" y="0"/>
              <a:ext cx="402676" cy="38023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24" tIns="91424" rIns="91424" bIns="91424" numCol="1" anchor="ctr">
              <a:spAutoFit/>
            </a:bodyPr>
            <a:lstStyle>
              <a:lvl1pPr algn="ctr"/>
            </a:lstStyle>
            <a:p>
              <a:pPr/>
              <a:r>
                <a:t>P1</a:t>
              </a:r>
            </a:p>
          </p:txBody>
        </p:sp>
      </p:grpSp>
      <p:grpSp>
        <p:nvGrpSpPr>
          <p:cNvPr id="342" name="Google Shape;553;p43"/>
          <p:cNvGrpSpPr/>
          <p:nvPr/>
        </p:nvGrpSpPr>
        <p:grpSpPr>
          <a:xfrm>
            <a:off x="823375" y="2291789"/>
            <a:ext cx="412201" cy="380234"/>
            <a:chOff x="0" y="0"/>
            <a:chExt cx="412199" cy="380233"/>
          </a:xfrm>
        </p:grpSpPr>
        <p:sp>
          <p:nvSpPr>
            <p:cNvPr id="340" name="Rectangle"/>
            <p:cNvSpPr/>
            <p:nvPr/>
          </p:nvSpPr>
          <p:spPr>
            <a:xfrm>
              <a:off x="0" y="17166"/>
              <a:ext cx="412200" cy="345901"/>
            </a:xfrm>
            <a:prstGeom prst="rect">
              <a:avLst/>
            </a:prstGeom>
            <a:solidFill>
              <a:schemeClr val="accent4"/>
            </a:solidFill>
            <a:ln w="9525" cap="flat">
              <a:solidFill>
                <a:schemeClr val="accent2">
                  <a:lumOff val="21764"/>
                </a:schemeClr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ctr"/>
            </a:p>
          </p:txBody>
        </p:sp>
        <p:sp>
          <p:nvSpPr>
            <p:cNvPr id="341" name="P2"/>
            <p:cNvSpPr txBox="1"/>
            <p:nvPr/>
          </p:nvSpPr>
          <p:spPr>
            <a:xfrm>
              <a:off x="4762" y="0"/>
              <a:ext cx="402676" cy="38023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24" tIns="91424" rIns="91424" bIns="91424" numCol="1" anchor="ctr">
              <a:spAutoFit/>
            </a:bodyPr>
            <a:lstStyle>
              <a:lvl1pPr algn="ctr"/>
            </a:lstStyle>
            <a:p>
              <a:pPr/>
              <a:r>
                <a:t>P2</a:t>
              </a:r>
            </a:p>
          </p:txBody>
        </p:sp>
      </p:grpSp>
      <p:grpSp>
        <p:nvGrpSpPr>
          <p:cNvPr id="345" name="Google Shape;554;p43"/>
          <p:cNvGrpSpPr/>
          <p:nvPr/>
        </p:nvGrpSpPr>
        <p:grpSpPr>
          <a:xfrm>
            <a:off x="823375" y="2902539"/>
            <a:ext cx="412201" cy="380234"/>
            <a:chOff x="0" y="0"/>
            <a:chExt cx="412199" cy="380233"/>
          </a:xfrm>
        </p:grpSpPr>
        <p:sp>
          <p:nvSpPr>
            <p:cNvPr id="343" name="Rectangle"/>
            <p:cNvSpPr/>
            <p:nvPr/>
          </p:nvSpPr>
          <p:spPr>
            <a:xfrm>
              <a:off x="0" y="17166"/>
              <a:ext cx="412200" cy="345901"/>
            </a:xfrm>
            <a:prstGeom prst="rect">
              <a:avLst/>
            </a:prstGeom>
            <a:solidFill>
              <a:schemeClr val="accent4"/>
            </a:solidFill>
            <a:ln w="9525" cap="flat">
              <a:solidFill>
                <a:schemeClr val="accent2">
                  <a:lumOff val="21764"/>
                </a:schemeClr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ctr"/>
            </a:p>
          </p:txBody>
        </p:sp>
        <p:sp>
          <p:nvSpPr>
            <p:cNvPr id="344" name="P3"/>
            <p:cNvSpPr txBox="1"/>
            <p:nvPr/>
          </p:nvSpPr>
          <p:spPr>
            <a:xfrm>
              <a:off x="4762" y="0"/>
              <a:ext cx="402676" cy="38023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24" tIns="91424" rIns="91424" bIns="91424" numCol="1" anchor="ctr">
              <a:spAutoFit/>
            </a:bodyPr>
            <a:lstStyle>
              <a:lvl1pPr algn="ctr"/>
            </a:lstStyle>
            <a:p>
              <a:pPr/>
              <a:r>
                <a:t>P3</a:t>
              </a:r>
            </a:p>
          </p:txBody>
        </p:sp>
      </p:grpSp>
      <p:grpSp>
        <p:nvGrpSpPr>
          <p:cNvPr id="348" name="Google Shape;555;p43"/>
          <p:cNvGrpSpPr/>
          <p:nvPr/>
        </p:nvGrpSpPr>
        <p:grpSpPr>
          <a:xfrm>
            <a:off x="823375" y="3513289"/>
            <a:ext cx="412201" cy="380234"/>
            <a:chOff x="0" y="0"/>
            <a:chExt cx="412199" cy="380233"/>
          </a:xfrm>
        </p:grpSpPr>
        <p:sp>
          <p:nvSpPr>
            <p:cNvPr id="346" name="Rectangle"/>
            <p:cNvSpPr/>
            <p:nvPr/>
          </p:nvSpPr>
          <p:spPr>
            <a:xfrm>
              <a:off x="0" y="17166"/>
              <a:ext cx="412200" cy="345901"/>
            </a:xfrm>
            <a:prstGeom prst="rect">
              <a:avLst/>
            </a:prstGeom>
            <a:solidFill>
              <a:schemeClr val="accent4"/>
            </a:solidFill>
            <a:ln w="9525" cap="flat">
              <a:solidFill>
                <a:schemeClr val="accent2">
                  <a:lumOff val="21764"/>
                </a:schemeClr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ctr"/>
            </a:p>
          </p:txBody>
        </p:sp>
        <p:sp>
          <p:nvSpPr>
            <p:cNvPr id="347" name="P4"/>
            <p:cNvSpPr txBox="1"/>
            <p:nvPr/>
          </p:nvSpPr>
          <p:spPr>
            <a:xfrm>
              <a:off x="4762" y="0"/>
              <a:ext cx="402676" cy="38023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24" tIns="91424" rIns="91424" bIns="91424" numCol="1" anchor="ctr">
              <a:spAutoFit/>
            </a:bodyPr>
            <a:lstStyle>
              <a:lvl1pPr algn="ctr"/>
            </a:lstStyle>
            <a:p>
              <a:pPr/>
              <a:r>
                <a:t>P4</a:t>
              </a:r>
            </a:p>
          </p:txBody>
        </p:sp>
      </p:grpSp>
      <p:grpSp>
        <p:nvGrpSpPr>
          <p:cNvPr id="351" name="Google Shape;556;p43"/>
          <p:cNvGrpSpPr/>
          <p:nvPr/>
        </p:nvGrpSpPr>
        <p:grpSpPr>
          <a:xfrm>
            <a:off x="823375" y="4124039"/>
            <a:ext cx="412201" cy="380234"/>
            <a:chOff x="0" y="0"/>
            <a:chExt cx="412199" cy="380233"/>
          </a:xfrm>
        </p:grpSpPr>
        <p:sp>
          <p:nvSpPr>
            <p:cNvPr id="349" name="Rectangle"/>
            <p:cNvSpPr/>
            <p:nvPr/>
          </p:nvSpPr>
          <p:spPr>
            <a:xfrm>
              <a:off x="0" y="17166"/>
              <a:ext cx="412200" cy="345901"/>
            </a:xfrm>
            <a:prstGeom prst="rect">
              <a:avLst/>
            </a:prstGeom>
            <a:solidFill>
              <a:schemeClr val="accent4"/>
            </a:solidFill>
            <a:ln w="9525" cap="flat">
              <a:solidFill>
                <a:schemeClr val="accent2">
                  <a:lumOff val="21764"/>
                </a:schemeClr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ctr"/>
            </a:p>
          </p:txBody>
        </p:sp>
        <p:sp>
          <p:nvSpPr>
            <p:cNvPr id="350" name="P5"/>
            <p:cNvSpPr txBox="1"/>
            <p:nvPr/>
          </p:nvSpPr>
          <p:spPr>
            <a:xfrm>
              <a:off x="4762" y="0"/>
              <a:ext cx="402676" cy="38023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24" tIns="91424" rIns="91424" bIns="91424" numCol="1" anchor="ctr">
              <a:spAutoFit/>
            </a:bodyPr>
            <a:lstStyle>
              <a:lvl1pPr algn="ctr"/>
            </a:lstStyle>
            <a:p>
              <a:pPr/>
              <a:r>
                <a:t>P5</a:t>
              </a:r>
            </a:p>
          </p:txBody>
        </p:sp>
      </p:grpSp>
      <p:sp>
        <p:nvSpPr>
          <p:cNvPr id="352" name="Google Shape;557;p43"/>
          <p:cNvSpPr/>
          <p:nvPr/>
        </p:nvSpPr>
        <p:spPr>
          <a:xfrm flipV="1">
            <a:off x="1235574" y="1856450"/>
            <a:ext cx="6865502" cy="29401"/>
          </a:xfrm>
          <a:prstGeom prst="line">
            <a:avLst/>
          </a:prstGeom>
          <a:ln w="19050">
            <a:solidFill>
              <a:schemeClr val="accent2">
                <a:lumOff val="21764"/>
              </a:schemeClr>
            </a:solidFill>
            <a:tailEnd type="triangle"/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353" name="Google Shape;558;p43"/>
          <p:cNvSpPr/>
          <p:nvPr/>
        </p:nvSpPr>
        <p:spPr>
          <a:xfrm flipV="1">
            <a:off x="1235574" y="2467200"/>
            <a:ext cx="6865502" cy="29401"/>
          </a:xfrm>
          <a:prstGeom prst="line">
            <a:avLst/>
          </a:prstGeom>
          <a:ln w="19050">
            <a:solidFill>
              <a:schemeClr val="accent2">
                <a:lumOff val="21764"/>
              </a:schemeClr>
            </a:solidFill>
            <a:tailEnd type="triangle"/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354" name="Google Shape;559;p43"/>
          <p:cNvSpPr/>
          <p:nvPr/>
        </p:nvSpPr>
        <p:spPr>
          <a:xfrm flipV="1">
            <a:off x="1235574" y="3077949"/>
            <a:ext cx="6865502" cy="29401"/>
          </a:xfrm>
          <a:prstGeom prst="line">
            <a:avLst/>
          </a:prstGeom>
          <a:ln w="19050">
            <a:solidFill>
              <a:schemeClr val="accent2">
                <a:lumOff val="21764"/>
              </a:schemeClr>
            </a:solidFill>
            <a:tailEnd type="triangle"/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355" name="Google Shape;560;p43"/>
          <p:cNvSpPr/>
          <p:nvPr/>
        </p:nvSpPr>
        <p:spPr>
          <a:xfrm flipV="1">
            <a:off x="1235574" y="3688699"/>
            <a:ext cx="6865502" cy="29401"/>
          </a:xfrm>
          <a:prstGeom prst="line">
            <a:avLst/>
          </a:prstGeom>
          <a:ln w="19050">
            <a:solidFill>
              <a:schemeClr val="accent2">
                <a:lumOff val="21764"/>
              </a:schemeClr>
            </a:solidFill>
            <a:tailEnd type="triangle"/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356" name="Google Shape;561;p43"/>
          <p:cNvSpPr/>
          <p:nvPr/>
        </p:nvSpPr>
        <p:spPr>
          <a:xfrm flipV="1">
            <a:off x="1235574" y="4299449"/>
            <a:ext cx="6865502" cy="29401"/>
          </a:xfrm>
          <a:prstGeom prst="line">
            <a:avLst/>
          </a:prstGeom>
          <a:ln w="19050">
            <a:solidFill>
              <a:schemeClr val="accent2">
                <a:lumOff val="21764"/>
              </a:schemeClr>
            </a:solidFill>
            <a:tailEnd type="triangle"/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357" name="Google Shape;562;p43"/>
          <p:cNvSpPr txBox="1"/>
          <p:nvPr/>
        </p:nvSpPr>
        <p:spPr>
          <a:xfrm>
            <a:off x="1295075" y="1282700"/>
            <a:ext cx="1523101" cy="38023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91424" tIns="91424" rIns="91424" bIns="91424">
            <a:spAutoFit/>
          </a:bodyPr>
          <a:lstStyle>
            <a:lvl1pPr>
              <a:defRPr b="1"/>
            </a:lvl1pPr>
          </a:lstStyle>
          <a:p>
            <a:pPr/>
            <a:r>
              <a:t>P1: Prepare(1)</a:t>
            </a:r>
          </a:p>
        </p:txBody>
      </p:sp>
      <p:sp>
        <p:nvSpPr>
          <p:cNvPr id="358" name="Google Shape;563;p43"/>
          <p:cNvSpPr/>
          <p:nvPr/>
        </p:nvSpPr>
        <p:spPr>
          <a:xfrm>
            <a:off x="1235574" y="1871156"/>
            <a:ext cx="626102" cy="645300"/>
          </a:xfrm>
          <a:prstGeom prst="line">
            <a:avLst/>
          </a:prstGeom>
          <a:ln>
            <a:solidFill>
              <a:schemeClr val="accent2">
                <a:lumOff val="21764"/>
              </a:schemeClr>
            </a:solidFill>
            <a:tailEnd type="triangle"/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359" name="Google Shape;564;p43"/>
          <p:cNvSpPr/>
          <p:nvPr/>
        </p:nvSpPr>
        <p:spPr>
          <a:xfrm>
            <a:off x="1235574" y="1871156"/>
            <a:ext cx="3473702" cy="1197300"/>
          </a:xfrm>
          <a:prstGeom prst="line">
            <a:avLst/>
          </a:prstGeom>
          <a:ln>
            <a:solidFill>
              <a:srgbClr val="FF00FF"/>
            </a:solidFill>
            <a:tailEnd type="triangle"/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360" name="Google Shape;565;p43"/>
          <p:cNvSpPr/>
          <p:nvPr/>
        </p:nvSpPr>
        <p:spPr>
          <a:xfrm>
            <a:off x="1235575" y="1871155"/>
            <a:ext cx="3032400" cy="1808100"/>
          </a:xfrm>
          <a:prstGeom prst="line">
            <a:avLst/>
          </a:prstGeom>
          <a:ln>
            <a:solidFill>
              <a:srgbClr val="FF00FF"/>
            </a:solidFill>
            <a:tailEnd type="triangle"/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361" name="Google Shape;566;p43"/>
          <p:cNvSpPr/>
          <p:nvPr/>
        </p:nvSpPr>
        <p:spPr>
          <a:xfrm>
            <a:off x="1235575" y="1871155"/>
            <a:ext cx="2907300" cy="2411401"/>
          </a:xfrm>
          <a:prstGeom prst="line">
            <a:avLst/>
          </a:prstGeom>
          <a:ln>
            <a:solidFill>
              <a:srgbClr val="FF00FF"/>
            </a:solidFill>
            <a:tailEnd type="triangle"/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362" name="Google Shape;567;p43"/>
          <p:cNvSpPr/>
          <p:nvPr/>
        </p:nvSpPr>
        <p:spPr>
          <a:xfrm flipV="1">
            <a:off x="2222225" y="1869124"/>
            <a:ext cx="566701" cy="618002"/>
          </a:xfrm>
          <a:prstGeom prst="line">
            <a:avLst/>
          </a:prstGeom>
          <a:ln w="19050">
            <a:solidFill>
              <a:srgbClr val="6AA84F"/>
            </a:solidFill>
            <a:tailEnd type="triangle"/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363" name="Google Shape;568;p43"/>
          <p:cNvSpPr txBox="1"/>
          <p:nvPr/>
        </p:nvSpPr>
        <p:spPr>
          <a:xfrm>
            <a:off x="0" y="4698950"/>
            <a:ext cx="4667400" cy="380234"/>
          </a:xfrm>
          <a:prstGeom prst="rect">
            <a:avLst/>
          </a:prstGeom>
          <a:solidFill>
            <a:srgbClr val="EA9999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91424" tIns="91424" rIns="91424" bIns="91424">
            <a:spAutoFit/>
          </a:bodyPr>
          <a:lstStyle>
            <a:lvl1pPr>
              <a:defRPr b="1"/>
            </a:lvl1pPr>
          </a:lstStyle>
          <a:p>
            <a:pPr/>
            <a:r>
              <a:t>Pink Arrows are slow communications, still on-route</a:t>
            </a:r>
          </a:p>
        </p:txBody>
      </p:sp>
      <p:sp>
        <p:nvSpPr>
          <p:cNvPr id="364" name="Google Shape;569;p43"/>
          <p:cNvSpPr/>
          <p:nvPr/>
        </p:nvSpPr>
        <p:spPr>
          <a:xfrm flipH="1">
            <a:off x="2972799" y="1017725"/>
            <a:ext cx="1" cy="3907200"/>
          </a:xfrm>
          <a:prstGeom prst="line">
            <a:avLst/>
          </a:prstGeom>
          <a:ln>
            <a:solidFill>
              <a:schemeClr val="accent2">
                <a:lumOff val="21764"/>
              </a:schemeClr>
            </a:solidFill>
            <a:prstDash val="lgDash"/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365" name="Google Shape;570;p43"/>
          <p:cNvSpPr/>
          <p:nvPr/>
        </p:nvSpPr>
        <p:spPr>
          <a:xfrm>
            <a:off x="3083700" y="2496606"/>
            <a:ext cx="595501" cy="638101"/>
          </a:xfrm>
          <a:prstGeom prst="line">
            <a:avLst/>
          </a:prstGeom>
          <a:ln>
            <a:solidFill>
              <a:schemeClr val="accent2">
                <a:lumOff val="21764"/>
              </a:schemeClr>
            </a:solidFill>
            <a:tailEnd type="triangle"/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366" name="Google Shape;571;p43"/>
          <p:cNvSpPr/>
          <p:nvPr/>
        </p:nvSpPr>
        <p:spPr>
          <a:xfrm>
            <a:off x="3083149" y="2523925"/>
            <a:ext cx="581402" cy="1206900"/>
          </a:xfrm>
          <a:prstGeom prst="line">
            <a:avLst/>
          </a:prstGeom>
          <a:ln>
            <a:solidFill>
              <a:schemeClr val="accent2">
                <a:lumOff val="21764"/>
              </a:schemeClr>
            </a:solidFill>
            <a:tailEnd type="triangle"/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367" name="Google Shape;572;p43"/>
          <p:cNvSpPr/>
          <p:nvPr/>
        </p:nvSpPr>
        <p:spPr>
          <a:xfrm>
            <a:off x="3083149" y="2501850"/>
            <a:ext cx="478201" cy="1824901"/>
          </a:xfrm>
          <a:prstGeom prst="line">
            <a:avLst/>
          </a:prstGeom>
          <a:ln>
            <a:solidFill>
              <a:schemeClr val="accent2">
                <a:lumOff val="21764"/>
              </a:schemeClr>
            </a:solidFill>
            <a:tailEnd type="triangle"/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368" name="Google Shape;573;p43"/>
          <p:cNvSpPr/>
          <p:nvPr/>
        </p:nvSpPr>
        <p:spPr>
          <a:xfrm flipV="1">
            <a:off x="3112599" y="1883824"/>
            <a:ext cx="368101" cy="603301"/>
          </a:xfrm>
          <a:prstGeom prst="line">
            <a:avLst/>
          </a:prstGeom>
          <a:ln>
            <a:solidFill>
              <a:schemeClr val="accent2">
                <a:lumOff val="21764"/>
              </a:schemeClr>
            </a:solidFill>
            <a:tailEnd type="triangle"/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369" name="Google Shape;574;p43"/>
          <p:cNvSpPr txBox="1"/>
          <p:nvPr/>
        </p:nvSpPr>
        <p:spPr>
          <a:xfrm>
            <a:off x="3158200" y="1250675"/>
            <a:ext cx="1523101" cy="38023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91424" tIns="91424" rIns="91424" bIns="91424">
            <a:spAutoFit/>
          </a:bodyPr>
          <a:lstStyle>
            <a:lvl1pPr>
              <a:defRPr b="1"/>
            </a:lvl1pPr>
          </a:lstStyle>
          <a:p>
            <a:pPr/>
            <a:r>
              <a:t>P2: Prepare(2)</a:t>
            </a:r>
          </a:p>
        </p:txBody>
      </p:sp>
      <p:sp>
        <p:nvSpPr>
          <p:cNvPr id="370" name="Google Shape;575;p43"/>
          <p:cNvSpPr/>
          <p:nvPr/>
        </p:nvSpPr>
        <p:spPr>
          <a:xfrm flipV="1">
            <a:off x="3826350" y="2516500"/>
            <a:ext cx="632701" cy="610801"/>
          </a:xfrm>
          <a:prstGeom prst="line">
            <a:avLst/>
          </a:prstGeom>
          <a:ln w="19050">
            <a:solidFill>
              <a:srgbClr val="6AA84F"/>
            </a:solidFill>
            <a:tailEnd type="triangle"/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371" name="Google Shape;576;p43"/>
          <p:cNvSpPr/>
          <p:nvPr/>
        </p:nvSpPr>
        <p:spPr>
          <a:xfrm flipV="1">
            <a:off x="3818999" y="2494500"/>
            <a:ext cx="772501" cy="1199401"/>
          </a:xfrm>
          <a:prstGeom prst="line">
            <a:avLst/>
          </a:prstGeom>
          <a:ln w="19050">
            <a:solidFill>
              <a:srgbClr val="6AA84F"/>
            </a:solidFill>
            <a:tailEnd type="triangle"/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372" name="Google Shape;577;p43"/>
          <p:cNvSpPr/>
          <p:nvPr/>
        </p:nvSpPr>
        <p:spPr>
          <a:xfrm flipV="1">
            <a:off x="3789550" y="2494574"/>
            <a:ext cx="919800" cy="1788001"/>
          </a:xfrm>
          <a:prstGeom prst="line">
            <a:avLst/>
          </a:prstGeom>
          <a:ln w="19050">
            <a:solidFill>
              <a:srgbClr val="6AA84F"/>
            </a:solidFill>
            <a:tailEnd type="triangle"/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373" name="Google Shape;578;p43"/>
          <p:cNvSpPr txBox="1"/>
          <p:nvPr/>
        </p:nvSpPr>
        <p:spPr>
          <a:xfrm>
            <a:off x="3863249" y="2047100"/>
            <a:ext cx="1721701" cy="380234"/>
          </a:xfrm>
          <a:prstGeom prst="rect">
            <a:avLst/>
          </a:prstGeom>
          <a:solidFill>
            <a:srgbClr val="00FF00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91424" tIns="91424" rIns="91424" bIns="91424">
            <a:spAutoFit/>
          </a:bodyPr>
          <a:lstStyle/>
          <a:p>
            <a:pPr/>
            <a:r>
              <a:t>P2 Got the Majority</a:t>
            </a:r>
          </a:p>
        </p:txBody>
      </p:sp>
      <p:sp>
        <p:nvSpPr>
          <p:cNvPr id="374" name="Google Shape;579;p43"/>
          <p:cNvSpPr/>
          <p:nvPr/>
        </p:nvSpPr>
        <p:spPr>
          <a:xfrm flipV="1">
            <a:off x="5114074" y="1869074"/>
            <a:ext cx="875701" cy="1228801"/>
          </a:xfrm>
          <a:prstGeom prst="line">
            <a:avLst/>
          </a:prstGeom>
          <a:ln w="19050">
            <a:solidFill>
              <a:srgbClr val="FF0000"/>
            </a:solidFill>
            <a:tailEnd type="triangle"/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375" name="Google Shape;580;p43"/>
          <p:cNvSpPr/>
          <p:nvPr/>
        </p:nvSpPr>
        <p:spPr>
          <a:xfrm flipV="1">
            <a:off x="4805025" y="1869026"/>
            <a:ext cx="1376101" cy="1839600"/>
          </a:xfrm>
          <a:prstGeom prst="line">
            <a:avLst/>
          </a:prstGeom>
          <a:ln w="19050">
            <a:solidFill>
              <a:srgbClr val="FF0000"/>
            </a:solidFill>
            <a:tailEnd type="triangle"/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376" name="Google Shape;581;p43"/>
          <p:cNvSpPr/>
          <p:nvPr/>
        </p:nvSpPr>
        <p:spPr>
          <a:xfrm flipV="1">
            <a:off x="4554824" y="1861599"/>
            <a:ext cx="1920601" cy="2435701"/>
          </a:xfrm>
          <a:prstGeom prst="line">
            <a:avLst/>
          </a:prstGeom>
          <a:ln w="19050">
            <a:solidFill>
              <a:srgbClr val="FF0000"/>
            </a:solidFill>
            <a:tailEnd type="triangle"/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377" name="Google Shape;582;p43"/>
          <p:cNvSpPr txBox="1"/>
          <p:nvPr/>
        </p:nvSpPr>
        <p:spPr>
          <a:xfrm>
            <a:off x="5766949" y="1393550"/>
            <a:ext cx="2643602" cy="380234"/>
          </a:xfrm>
          <a:prstGeom prst="rect">
            <a:avLst/>
          </a:prstGeom>
          <a:solidFill>
            <a:srgbClr val="EA9999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91424" tIns="91424" rIns="91424" bIns="91424">
            <a:spAutoFit/>
          </a:bodyPr>
          <a:lstStyle/>
          <a:p>
            <a:pPr/>
            <a:r>
              <a:t>P1 Failed to get the majority</a:t>
            </a:r>
          </a:p>
        </p:txBody>
      </p:sp>
      <p:sp>
        <p:nvSpPr>
          <p:cNvPr id="378" name="Google Shape;583;p43"/>
          <p:cNvSpPr txBox="1"/>
          <p:nvPr/>
        </p:nvSpPr>
        <p:spPr>
          <a:xfrm>
            <a:off x="2788924" y="-1"/>
            <a:ext cx="6354902" cy="583435"/>
          </a:xfrm>
          <a:prstGeom prst="rect">
            <a:avLst/>
          </a:prstGeom>
          <a:solidFill>
            <a:srgbClr val="FFFF00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91424" tIns="91424" rIns="91424" bIns="91424">
            <a:spAutoFit/>
          </a:bodyPr>
          <a:lstStyle/>
          <a:p>
            <a:pPr>
              <a:defRPr b="1"/>
            </a:pPr>
            <a:r>
              <a:t>Each prepare/proposal needs at least  (5+1)/2 = 3 ACK [including itself]</a:t>
            </a:r>
          </a:p>
          <a:p>
            <a:pPr>
              <a:defRPr b="1"/>
            </a:pPr>
            <a:r>
              <a:t>Green Arrows are ACK and Red ones are REJECT.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2" name="Google Shape;588;p44"/>
          <p:cNvSpPr txBox="1"/>
          <p:nvPr>
            <p:ph type="sldNum" sz="quarter" idx="2"/>
          </p:nvPr>
        </p:nvSpPr>
        <p:spPr>
          <a:xfrm>
            <a:off x="8684345" y="4700819"/>
            <a:ext cx="336813" cy="31839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sp>
        <p:nvSpPr>
          <p:cNvPr id="383" name="Google Shape;589;p44"/>
          <p:cNvSpPr txBox="1"/>
          <p:nvPr>
            <p:ph type="ctrTitle"/>
          </p:nvPr>
        </p:nvSpPr>
        <p:spPr>
          <a:xfrm>
            <a:off x="311699" y="572499"/>
            <a:ext cx="8520602" cy="572702"/>
          </a:xfrm>
          <a:prstGeom prst="rect">
            <a:avLst/>
          </a:prstGeom>
        </p:spPr>
        <p:txBody>
          <a:bodyPr anchor="t"/>
          <a:lstStyle>
            <a:lvl1pPr algn="l" defTabSz="502920">
              <a:defRPr sz="1375"/>
            </a:lvl1pPr>
          </a:lstStyle>
          <a:p>
            <a:pPr/>
            <a:r>
              <a:t>Let’s practice: Racing</a:t>
            </a:r>
          </a:p>
        </p:txBody>
      </p:sp>
      <p:grpSp>
        <p:nvGrpSpPr>
          <p:cNvPr id="386" name="Google Shape;590;p44"/>
          <p:cNvGrpSpPr/>
          <p:nvPr/>
        </p:nvGrpSpPr>
        <p:grpSpPr>
          <a:xfrm>
            <a:off x="823375" y="1681039"/>
            <a:ext cx="412201" cy="380234"/>
            <a:chOff x="0" y="0"/>
            <a:chExt cx="412199" cy="380233"/>
          </a:xfrm>
        </p:grpSpPr>
        <p:sp>
          <p:nvSpPr>
            <p:cNvPr id="384" name="Rectangle"/>
            <p:cNvSpPr/>
            <p:nvPr/>
          </p:nvSpPr>
          <p:spPr>
            <a:xfrm>
              <a:off x="0" y="17166"/>
              <a:ext cx="412200" cy="345901"/>
            </a:xfrm>
            <a:prstGeom prst="rect">
              <a:avLst/>
            </a:prstGeom>
            <a:solidFill>
              <a:schemeClr val="accent4"/>
            </a:solidFill>
            <a:ln w="9525" cap="flat">
              <a:solidFill>
                <a:schemeClr val="accent2">
                  <a:lumOff val="21764"/>
                </a:schemeClr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ctr"/>
            </a:p>
          </p:txBody>
        </p:sp>
        <p:sp>
          <p:nvSpPr>
            <p:cNvPr id="385" name="P1"/>
            <p:cNvSpPr txBox="1"/>
            <p:nvPr/>
          </p:nvSpPr>
          <p:spPr>
            <a:xfrm>
              <a:off x="4762" y="0"/>
              <a:ext cx="402676" cy="38023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24" tIns="91424" rIns="91424" bIns="91424" numCol="1" anchor="ctr">
              <a:spAutoFit/>
            </a:bodyPr>
            <a:lstStyle>
              <a:lvl1pPr algn="ctr"/>
            </a:lstStyle>
            <a:p>
              <a:pPr/>
              <a:r>
                <a:t>P1</a:t>
              </a:r>
            </a:p>
          </p:txBody>
        </p:sp>
      </p:grpSp>
      <p:grpSp>
        <p:nvGrpSpPr>
          <p:cNvPr id="389" name="Google Shape;591;p44"/>
          <p:cNvGrpSpPr/>
          <p:nvPr/>
        </p:nvGrpSpPr>
        <p:grpSpPr>
          <a:xfrm>
            <a:off x="823375" y="2291789"/>
            <a:ext cx="412201" cy="380234"/>
            <a:chOff x="0" y="0"/>
            <a:chExt cx="412199" cy="380233"/>
          </a:xfrm>
        </p:grpSpPr>
        <p:sp>
          <p:nvSpPr>
            <p:cNvPr id="387" name="Rectangle"/>
            <p:cNvSpPr/>
            <p:nvPr/>
          </p:nvSpPr>
          <p:spPr>
            <a:xfrm>
              <a:off x="0" y="17166"/>
              <a:ext cx="412200" cy="345901"/>
            </a:xfrm>
            <a:prstGeom prst="rect">
              <a:avLst/>
            </a:prstGeom>
            <a:solidFill>
              <a:schemeClr val="accent4"/>
            </a:solidFill>
            <a:ln w="9525" cap="flat">
              <a:solidFill>
                <a:schemeClr val="accent2">
                  <a:lumOff val="21764"/>
                </a:schemeClr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ctr"/>
            </a:p>
          </p:txBody>
        </p:sp>
        <p:sp>
          <p:nvSpPr>
            <p:cNvPr id="388" name="P2"/>
            <p:cNvSpPr txBox="1"/>
            <p:nvPr/>
          </p:nvSpPr>
          <p:spPr>
            <a:xfrm>
              <a:off x="4762" y="0"/>
              <a:ext cx="402676" cy="38023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24" tIns="91424" rIns="91424" bIns="91424" numCol="1" anchor="ctr">
              <a:spAutoFit/>
            </a:bodyPr>
            <a:lstStyle>
              <a:lvl1pPr algn="ctr"/>
            </a:lstStyle>
            <a:p>
              <a:pPr/>
              <a:r>
                <a:t>P2</a:t>
              </a:r>
            </a:p>
          </p:txBody>
        </p:sp>
      </p:grpSp>
      <p:grpSp>
        <p:nvGrpSpPr>
          <p:cNvPr id="392" name="Google Shape;592;p44"/>
          <p:cNvGrpSpPr/>
          <p:nvPr/>
        </p:nvGrpSpPr>
        <p:grpSpPr>
          <a:xfrm>
            <a:off x="823375" y="2902539"/>
            <a:ext cx="412201" cy="380234"/>
            <a:chOff x="0" y="0"/>
            <a:chExt cx="412199" cy="380233"/>
          </a:xfrm>
        </p:grpSpPr>
        <p:sp>
          <p:nvSpPr>
            <p:cNvPr id="390" name="Rectangle"/>
            <p:cNvSpPr/>
            <p:nvPr/>
          </p:nvSpPr>
          <p:spPr>
            <a:xfrm>
              <a:off x="0" y="17166"/>
              <a:ext cx="412200" cy="345901"/>
            </a:xfrm>
            <a:prstGeom prst="rect">
              <a:avLst/>
            </a:prstGeom>
            <a:solidFill>
              <a:schemeClr val="accent4"/>
            </a:solidFill>
            <a:ln w="9525" cap="flat">
              <a:solidFill>
                <a:schemeClr val="accent2">
                  <a:lumOff val="21764"/>
                </a:schemeClr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ctr"/>
            </a:p>
          </p:txBody>
        </p:sp>
        <p:sp>
          <p:nvSpPr>
            <p:cNvPr id="391" name="P3"/>
            <p:cNvSpPr txBox="1"/>
            <p:nvPr/>
          </p:nvSpPr>
          <p:spPr>
            <a:xfrm>
              <a:off x="4762" y="0"/>
              <a:ext cx="402676" cy="38023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24" tIns="91424" rIns="91424" bIns="91424" numCol="1" anchor="ctr">
              <a:spAutoFit/>
            </a:bodyPr>
            <a:lstStyle>
              <a:lvl1pPr algn="ctr"/>
            </a:lstStyle>
            <a:p>
              <a:pPr/>
              <a:r>
                <a:t>P3</a:t>
              </a:r>
            </a:p>
          </p:txBody>
        </p:sp>
      </p:grpSp>
      <p:grpSp>
        <p:nvGrpSpPr>
          <p:cNvPr id="395" name="Google Shape;593;p44"/>
          <p:cNvGrpSpPr/>
          <p:nvPr/>
        </p:nvGrpSpPr>
        <p:grpSpPr>
          <a:xfrm>
            <a:off x="823375" y="3513289"/>
            <a:ext cx="412201" cy="380234"/>
            <a:chOff x="0" y="0"/>
            <a:chExt cx="412199" cy="380233"/>
          </a:xfrm>
        </p:grpSpPr>
        <p:sp>
          <p:nvSpPr>
            <p:cNvPr id="393" name="Rectangle"/>
            <p:cNvSpPr/>
            <p:nvPr/>
          </p:nvSpPr>
          <p:spPr>
            <a:xfrm>
              <a:off x="0" y="17166"/>
              <a:ext cx="412200" cy="345901"/>
            </a:xfrm>
            <a:prstGeom prst="rect">
              <a:avLst/>
            </a:prstGeom>
            <a:solidFill>
              <a:schemeClr val="accent4"/>
            </a:solidFill>
            <a:ln w="9525" cap="flat">
              <a:solidFill>
                <a:schemeClr val="accent2">
                  <a:lumOff val="21764"/>
                </a:schemeClr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ctr"/>
            </a:p>
          </p:txBody>
        </p:sp>
        <p:sp>
          <p:nvSpPr>
            <p:cNvPr id="394" name="P4"/>
            <p:cNvSpPr txBox="1"/>
            <p:nvPr/>
          </p:nvSpPr>
          <p:spPr>
            <a:xfrm>
              <a:off x="4762" y="0"/>
              <a:ext cx="402676" cy="38023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24" tIns="91424" rIns="91424" bIns="91424" numCol="1" anchor="ctr">
              <a:spAutoFit/>
            </a:bodyPr>
            <a:lstStyle>
              <a:lvl1pPr algn="ctr"/>
            </a:lstStyle>
            <a:p>
              <a:pPr/>
              <a:r>
                <a:t>P4</a:t>
              </a:r>
            </a:p>
          </p:txBody>
        </p:sp>
      </p:grpSp>
      <p:grpSp>
        <p:nvGrpSpPr>
          <p:cNvPr id="398" name="Google Shape;594;p44"/>
          <p:cNvGrpSpPr/>
          <p:nvPr/>
        </p:nvGrpSpPr>
        <p:grpSpPr>
          <a:xfrm>
            <a:off x="823375" y="4124039"/>
            <a:ext cx="412201" cy="380234"/>
            <a:chOff x="0" y="0"/>
            <a:chExt cx="412199" cy="380233"/>
          </a:xfrm>
        </p:grpSpPr>
        <p:sp>
          <p:nvSpPr>
            <p:cNvPr id="396" name="Rectangle"/>
            <p:cNvSpPr/>
            <p:nvPr/>
          </p:nvSpPr>
          <p:spPr>
            <a:xfrm>
              <a:off x="0" y="17166"/>
              <a:ext cx="412200" cy="345901"/>
            </a:xfrm>
            <a:prstGeom prst="rect">
              <a:avLst/>
            </a:prstGeom>
            <a:solidFill>
              <a:schemeClr val="accent4"/>
            </a:solidFill>
            <a:ln w="9525" cap="flat">
              <a:solidFill>
                <a:schemeClr val="accent2">
                  <a:lumOff val="21764"/>
                </a:schemeClr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ctr"/>
            </a:p>
          </p:txBody>
        </p:sp>
        <p:sp>
          <p:nvSpPr>
            <p:cNvPr id="397" name="P5"/>
            <p:cNvSpPr txBox="1"/>
            <p:nvPr/>
          </p:nvSpPr>
          <p:spPr>
            <a:xfrm>
              <a:off x="4762" y="0"/>
              <a:ext cx="402676" cy="38023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24" tIns="91424" rIns="91424" bIns="91424" numCol="1" anchor="ctr">
              <a:spAutoFit/>
            </a:bodyPr>
            <a:lstStyle>
              <a:lvl1pPr algn="ctr"/>
            </a:lstStyle>
            <a:p>
              <a:pPr/>
              <a:r>
                <a:t>P5</a:t>
              </a:r>
            </a:p>
          </p:txBody>
        </p:sp>
      </p:grpSp>
      <p:sp>
        <p:nvSpPr>
          <p:cNvPr id="399" name="Google Shape;595;p44"/>
          <p:cNvSpPr/>
          <p:nvPr/>
        </p:nvSpPr>
        <p:spPr>
          <a:xfrm flipV="1">
            <a:off x="1235574" y="1856450"/>
            <a:ext cx="6865502" cy="29401"/>
          </a:xfrm>
          <a:prstGeom prst="line">
            <a:avLst/>
          </a:prstGeom>
          <a:ln w="19050">
            <a:solidFill>
              <a:schemeClr val="accent2">
                <a:lumOff val="21764"/>
              </a:schemeClr>
            </a:solidFill>
            <a:tailEnd type="triangle"/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400" name="Google Shape;596;p44"/>
          <p:cNvSpPr/>
          <p:nvPr/>
        </p:nvSpPr>
        <p:spPr>
          <a:xfrm flipV="1">
            <a:off x="1235574" y="2467200"/>
            <a:ext cx="6865502" cy="29401"/>
          </a:xfrm>
          <a:prstGeom prst="line">
            <a:avLst/>
          </a:prstGeom>
          <a:ln w="19050">
            <a:solidFill>
              <a:schemeClr val="accent2">
                <a:lumOff val="21764"/>
              </a:schemeClr>
            </a:solidFill>
            <a:tailEnd type="triangle"/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401" name="Google Shape;597;p44"/>
          <p:cNvSpPr/>
          <p:nvPr/>
        </p:nvSpPr>
        <p:spPr>
          <a:xfrm flipV="1">
            <a:off x="1235574" y="3077949"/>
            <a:ext cx="6865502" cy="29401"/>
          </a:xfrm>
          <a:prstGeom prst="line">
            <a:avLst/>
          </a:prstGeom>
          <a:ln w="19050">
            <a:solidFill>
              <a:schemeClr val="accent2">
                <a:lumOff val="21764"/>
              </a:schemeClr>
            </a:solidFill>
            <a:tailEnd type="triangle"/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402" name="Google Shape;598;p44"/>
          <p:cNvSpPr/>
          <p:nvPr/>
        </p:nvSpPr>
        <p:spPr>
          <a:xfrm flipV="1">
            <a:off x="1235574" y="3688699"/>
            <a:ext cx="6865502" cy="29401"/>
          </a:xfrm>
          <a:prstGeom prst="line">
            <a:avLst/>
          </a:prstGeom>
          <a:ln w="19050">
            <a:solidFill>
              <a:schemeClr val="accent2">
                <a:lumOff val="21764"/>
              </a:schemeClr>
            </a:solidFill>
            <a:tailEnd type="triangle"/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403" name="Google Shape;599;p44"/>
          <p:cNvSpPr/>
          <p:nvPr/>
        </p:nvSpPr>
        <p:spPr>
          <a:xfrm flipV="1">
            <a:off x="1235574" y="4299449"/>
            <a:ext cx="6865502" cy="29401"/>
          </a:xfrm>
          <a:prstGeom prst="line">
            <a:avLst/>
          </a:prstGeom>
          <a:ln w="19050">
            <a:solidFill>
              <a:schemeClr val="accent2">
                <a:lumOff val="21764"/>
              </a:schemeClr>
            </a:solidFill>
            <a:tailEnd type="triangle"/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404" name="Google Shape;600;p44"/>
          <p:cNvSpPr/>
          <p:nvPr/>
        </p:nvSpPr>
        <p:spPr>
          <a:xfrm>
            <a:off x="1487174" y="1912074"/>
            <a:ext cx="374402" cy="604501"/>
          </a:xfrm>
          <a:prstGeom prst="line">
            <a:avLst/>
          </a:prstGeom>
          <a:ln w="19050">
            <a:solidFill>
              <a:schemeClr val="accent2">
                <a:lumOff val="21764"/>
              </a:schemeClr>
            </a:solidFill>
            <a:tailEnd type="triangle"/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405" name="Google Shape;601;p44"/>
          <p:cNvSpPr/>
          <p:nvPr/>
        </p:nvSpPr>
        <p:spPr>
          <a:xfrm>
            <a:off x="1495674" y="1946075"/>
            <a:ext cx="348302" cy="1147201"/>
          </a:xfrm>
          <a:prstGeom prst="line">
            <a:avLst/>
          </a:prstGeom>
          <a:ln w="19050">
            <a:solidFill>
              <a:schemeClr val="accent2">
                <a:lumOff val="21764"/>
              </a:schemeClr>
            </a:solidFill>
            <a:tailEnd type="triangle"/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406" name="Google Shape;602;p44"/>
          <p:cNvSpPr/>
          <p:nvPr/>
        </p:nvSpPr>
        <p:spPr>
          <a:xfrm>
            <a:off x="1487174" y="1929075"/>
            <a:ext cx="357002" cy="1793101"/>
          </a:xfrm>
          <a:prstGeom prst="line">
            <a:avLst/>
          </a:prstGeom>
          <a:ln w="19050">
            <a:solidFill>
              <a:schemeClr val="accent2">
                <a:lumOff val="21764"/>
              </a:schemeClr>
            </a:solidFill>
            <a:tailEnd type="triangle"/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407" name="Google Shape;603;p44"/>
          <p:cNvSpPr/>
          <p:nvPr/>
        </p:nvSpPr>
        <p:spPr>
          <a:xfrm>
            <a:off x="1487175" y="1912074"/>
            <a:ext cx="280500" cy="2413502"/>
          </a:xfrm>
          <a:prstGeom prst="line">
            <a:avLst/>
          </a:prstGeom>
          <a:ln w="19050">
            <a:solidFill>
              <a:schemeClr val="accent2">
                <a:lumOff val="21764"/>
              </a:schemeClr>
            </a:solidFill>
            <a:tailEnd type="triangle"/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408" name="Google Shape;604;p44"/>
          <p:cNvSpPr/>
          <p:nvPr/>
        </p:nvSpPr>
        <p:spPr>
          <a:xfrm flipV="1">
            <a:off x="2209524" y="1869650"/>
            <a:ext cx="356702" cy="603301"/>
          </a:xfrm>
          <a:prstGeom prst="line">
            <a:avLst/>
          </a:prstGeom>
          <a:ln w="19050">
            <a:solidFill>
              <a:srgbClr val="6AA84F"/>
            </a:solidFill>
            <a:tailEnd type="triangle"/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409" name="Google Shape;605;p44"/>
          <p:cNvSpPr/>
          <p:nvPr/>
        </p:nvSpPr>
        <p:spPr>
          <a:xfrm flipV="1">
            <a:off x="2048050" y="1895025"/>
            <a:ext cx="628801" cy="1215301"/>
          </a:xfrm>
          <a:prstGeom prst="line">
            <a:avLst/>
          </a:prstGeom>
          <a:ln w="19050">
            <a:solidFill>
              <a:srgbClr val="6AA84F"/>
            </a:solidFill>
            <a:tailEnd type="triangle"/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410" name="Google Shape;606;p44"/>
          <p:cNvSpPr/>
          <p:nvPr/>
        </p:nvSpPr>
        <p:spPr>
          <a:xfrm flipV="1">
            <a:off x="2039549" y="1895200"/>
            <a:ext cx="790201" cy="1801501"/>
          </a:xfrm>
          <a:prstGeom prst="line">
            <a:avLst/>
          </a:prstGeom>
          <a:ln w="19050">
            <a:solidFill>
              <a:srgbClr val="6AA84F"/>
            </a:solidFill>
            <a:tailEnd type="triangle"/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411" name="Google Shape;607;p44"/>
          <p:cNvSpPr/>
          <p:nvPr/>
        </p:nvSpPr>
        <p:spPr>
          <a:xfrm flipV="1">
            <a:off x="1946075" y="1912150"/>
            <a:ext cx="968700" cy="2396401"/>
          </a:xfrm>
          <a:prstGeom prst="line">
            <a:avLst/>
          </a:prstGeom>
          <a:ln w="19050">
            <a:solidFill>
              <a:srgbClr val="6AA84F"/>
            </a:solidFill>
            <a:tailEnd type="triangle"/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412" name="Google Shape;608;p44"/>
          <p:cNvSpPr txBox="1"/>
          <p:nvPr/>
        </p:nvSpPr>
        <p:spPr>
          <a:xfrm>
            <a:off x="2320800" y="4659924"/>
            <a:ext cx="4502400" cy="380235"/>
          </a:xfrm>
          <a:prstGeom prst="rect">
            <a:avLst/>
          </a:prstGeom>
          <a:solidFill>
            <a:srgbClr val="00FF00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91424" tIns="91424" rIns="91424" bIns="91424">
            <a:spAutoFit/>
          </a:bodyPr>
          <a:lstStyle>
            <a:lvl1pPr>
              <a:defRPr b="1"/>
            </a:lvl1pPr>
          </a:lstStyle>
          <a:p>
            <a:pPr/>
            <a:r>
              <a:t>Successful Prepare Phase; Now P1 can propose!</a:t>
            </a:r>
          </a:p>
        </p:txBody>
      </p:sp>
      <p:pic>
        <p:nvPicPr>
          <p:cNvPr id="413" name="Google Shape;609;p44" descr="Google Shape;609;p44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636400" y="1359274"/>
            <a:ext cx="412200" cy="412201"/>
          </a:xfrm>
          <a:prstGeom prst="rect">
            <a:avLst/>
          </a:prstGeom>
          <a:ln w="12700">
            <a:miter lim="400000"/>
          </a:ln>
        </p:spPr>
      </p:pic>
      <p:sp>
        <p:nvSpPr>
          <p:cNvPr id="414" name="Google Shape;610;p44"/>
          <p:cNvSpPr txBox="1"/>
          <p:nvPr/>
        </p:nvSpPr>
        <p:spPr>
          <a:xfrm>
            <a:off x="1274575" y="1359274"/>
            <a:ext cx="1980301" cy="61304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91424" tIns="91424" rIns="91424" bIns="91424">
            <a:spAutoFit/>
          </a:bodyPr>
          <a:lstStyle>
            <a:lvl1pPr>
              <a:lnSpc>
                <a:spcPct val="115000"/>
              </a:lnSpc>
            </a:lvl1pPr>
          </a:lstStyle>
          <a:p>
            <a:pPr/>
            <a:r>
              <a:t>P1: Prepare(1)</a:t>
            </a: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4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Class="entr" nodeType="afterEffect" presetSubtype="0" presetID="1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" fill="hold"/>
                                        <p:tgtEl>
                                          <p:spTgt spid="4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Class="entr" nodeType="afterEffect" presetSubtype="0" presetID="1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" fill="hold"/>
                                        <p:tgtEl>
                                          <p:spTgt spid="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Class="entr" nodeType="afterEffect" presetSubtype="0" presetID="1" grpId="4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5" fill="hold"/>
                                        <p:tgtEl>
                                          <p:spTgt spid="4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Class="entr" nodeType="afterEffect" presetSubtype="0" presetID="1" grpId="5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8" fill="hold"/>
                                        <p:tgtEl>
                                          <p:spTgt spid="4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Class="entr" nodeType="afterEffect" presetSubtype="0" presetID="1" grpId="6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1" fill="hold"/>
                                        <p:tgtEl>
                                          <p:spTgt spid="4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409" grpId="2"/>
      <p:bldP build="whole" bldLvl="1" animBg="1" rev="0" advAuto="0" spid="408" grpId="1"/>
      <p:bldP build="whole" bldLvl="1" animBg="1" rev="0" advAuto="0" spid="410" grpId="3"/>
      <p:bldP build="whole" bldLvl="1" animBg="1" rev="0" advAuto="0" spid="411" grpId="4"/>
      <p:bldP build="whole" bldLvl="1" animBg="1" rev="0" advAuto="0" spid="413" grpId="5"/>
      <p:bldP build="whole" bldLvl="1" animBg="1" rev="0" advAuto="0" spid="412" grpId="6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6" name="Google Shape;615;p45"/>
          <p:cNvSpPr txBox="1"/>
          <p:nvPr>
            <p:ph type="sldNum" sz="quarter" idx="2"/>
          </p:nvPr>
        </p:nvSpPr>
        <p:spPr>
          <a:xfrm>
            <a:off x="8684345" y="4700819"/>
            <a:ext cx="336813" cy="31839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sp>
        <p:nvSpPr>
          <p:cNvPr id="417" name="Google Shape;616;p45"/>
          <p:cNvSpPr txBox="1"/>
          <p:nvPr>
            <p:ph type="ctrTitle"/>
          </p:nvPr>
        </p:nvSpPr>
        <p:spPr>
          <a:xfrm>
            <a:off x="311699" y="572499"/>
            <a:ext cx="8520602" cy="572702"/>
          </a:xfrm>
          <a:prstGeom prst="rect">
            <a:avLst/>
          </a:prstGeom>
        </p:spPr>
        <p:txBody>
          <a:bodyPr anchor="t"/>
          <a:lstStyle>
            <a:lvl1pPr algn="l" defTabSz="502920">
              <a:defRPr sz="1375"/>
            </a:lvl1pPr>
          </a:lstStyle>
          <a:p>
            <a:pPr/>
            <a:r>
              <a:t>Let’s practice: Racing</a:t>
            </a:r>
          </a:p>
        </p:txBody>
      </p:sp>
      <p:grpSp>
        <p:nvGrpSpPr>
          <p:cNvPr id="420" name="Google Shape;617;p45"/>
          <p:cNvGrpSpPr/>
          <p:nvPr/>
        </p:nvGrpSpPr>
        <p:grpSpPr>
          <a:xfrm>
            <a:off x="823375" y="1681039"/>
            <a:ext cx="412201" cy="380234"/>
            <a:chOff x="0" y="0"/>
            <a:chExt cx="412199" cy="380233"/>
          </a:xfrm>
        </p:grpSpPr>
        <p:sp>
          <p:nvSpPr>
            <p:cNvPr id="418" name="Rectangle"/>
            <p:cNvSpPr/>
            <p:nvPr/>
          </p:nvSpPr>
          <p:spPr>
            <a:xfrm>
              <a:off x="0" y="17166"/>
              <a:ext cx="412200" cy="345901"/>
            </a:xfrm>
            <a:prstGeom prst="rect">
              <a:avLst/>
            </a:prstGeom>
            <a:solidFill>
              <a:schemeClr val="accent4"/>
            </a:solidFill>
            <a:ln w="9525" cap="flat">
              <a:solidFill>
                <a:schemeClr val="accent2">
                  <a:lumOff val="21764"/>
                </a:schemeClr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ctr"/>
            </a:p>
          </p:txBody>
        </p:sp>
        <p:sp>
          <p:nvSpPr>
            <p:cNvPr id="419" name="P1"/>
            <p:cNvSpPr txBox="1"/>
            <p:nvPr/>
          </p:nvSpPr>
          <p:spPr>
            <a:xfrm>
              <a:off x="4762" y="0"/>
              <a:ext cx="402676" cy="38023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24" tIns="91424" rIns="91424" bIns="91424" numCol="1" anchor="ctr">
              <a:spAutoFit/>
            </a:bodyPr>
            <a:lstStyle>
              <a:lvl1pPr algn="ctr"/>
            </a:lstStyle>
            <a:p>
              <a:pPr/>
              <a:r>
                <a:t>P1</a:t>
              </a:r>
            </a:p>
          </p:txBody>
        </p:sp>
      </p:grpSp>
      <p:grpSp>
        <p:nvGrpSpPr>
          <p:cNvPr id="423" name="Google Shape;618;p45"/>
          <p:cNvGrpSpPr/>
          <p:nvPr/>
        </p:nvGrpSpPr>
        <p:grpSpPr>
          <a:xfrm>
            <a:off x="823375" y="2291789"/>
            <a:ext cx="412201" cy="380234"/>
            <a:chOff x="0" y="0"/>
            <a:chExt cx="412199" cy="380233"/>
          </a:xfrm>
        </p:grpSpPr>
        <p:sp>
          <p:nvSpPr>
            <p:cNvPr id="421" name="Rectangle"/>
            <p:cNvSpPr/>
            <p:nvPr/>
          </p:nvSpPr>
          <p:spPr>
            <a:xfrm>
              <a:off x="0" y="17166"/>
              <a:ext cx="412200" cy="345901"/>
            </a:xfrm>
            <a:prstGeom prst="rect">
              <a:avLst/>
            </a:prstGeom>
            <a:solidFill>
              <a:schemeClr val="accent4"/>
            </a:solidFill>
            <a:ln w="9525" cap="flat">
              <a:solidFill>
                <a:schemeClr val="accent2">
                  <a:lumOff val="21764"/>
                </a:schemeClr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ctr"/>
            </a:p>
          </p:txBody>
        </p:sp>
        <p:sp>
          <p:nvSpPr>
            <p:cNvPr id="422" name="P2"/>
            <p:cNvSpPr txBox="1"/>
            <p:nvPr/>
          </p:nvSpPr>
          <p:spPr>
            <a:xfrm>
              <a:off x="4762" y="0"/>
              <a:ext cx="402676" cy="38023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24" tIns="91424" rIns="91424" bIns="91424" numCol="1" anchor="ctr">
              <a:spAutoFit/>
            </a:bodyPr>
            <a:lstStyle>
              <a:lvl1pPr algn="ctr"/>
            </a:lstStyle>
            <a:p>
              <a:pPr/>
              <a:r>
                <a:t>P2</a:t>
              </a:r>
            </a:p>
          </p:txBody>
        </p:sp>
      </p:grpSp>
      <p:grpSp>
        <p:nvGrpSpPr>
          <p:cNvPr id="426" name="Google Shape;619;p45"/>
          <p:cNvGrpSpPr/>
          <p:nvPr/>
        </p:nvGrpSpPr>
        <p:grpSpPr>
          <a:xfrm>
            <a:off x="823375" y="2902539"/>
            <a:ext cx="412201" cy="380234"/>
            <a:chOff x="0" y="0"/>
            <a:chExt cx="412199" cy="380233"/>
          </a:xfrm>
        </p:grpSpPr>
        <p:sp>
          <p:nvSpPr>
            <p:cNvPr id="424" name="Rectangle"/>
            <p:cNvSpPr/>
            <p:nvPr/>
          </p:nvSpPr>
          <p:spPr>
            <a:xfrm>
              <a:off x="0" y="17166"/>
              <a:ext cx="412200" cy="345901"/>
            </a:xfrm>
            <a:prstGeom prst="rect">
              <a:avLst/>
            </a:prstGeom>
            <a:solidFill>
              <a:schemeClr val="accent4"/>
            </a:solidFill>
            <a:ln w="9525" cap="flat">
              <a:solidFill>
                <a:schemeClr val="accent2">
                  <a:lumOff val="21764"/>
                </a:schemeClr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ctr"/>
            </a:p>
          </p:txBody>
        </p:sp>
        <p:sp>
          <p:nvSpPr>
            <p:cNvPr id="425" name="P3"/>
            <p:cNvSpPr txBox="1"/>
            <p:nvPr/>
          </p:nvSpPr>
          <p:spPr>
            <a:xfrm>
              <a:off x="4762" y="0"/>
              <a:ext cx="402676" cy="38023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24" tIns="91424" rIns="91424" bIns="91424" numCol="1" anchor="ctr">
              <a:spAutoFit/>
            </a:bodyPr>
            <a:lstStyle>
              <a:lvl1pPr algn="ctr"/>
            </a:lstStyle>
            <a:p>
              <a:pPr/>
              <a:r>
                <a:t>P3</a:t>
              </a:r>
            </a:p>
          </p:txBody>
        </p:sp>
      </p:grpSp>
      <p:grpSp>
        <p:nvGrpSpPr>
          <p:cNvPr id="429" name="Google Shape;620;p45"/>
          <p:cNvGrpSpPr/>
          <p:nvPr/>
        </p:nvGrpSpPr>
        <p:grpSpPr>
          <a:xfrm>
            <a:off x="823375" y="3513289"/>
            <a:ext cx="412201" cy="380234"/>
            <a:chOff x="0" y="0"/>
            <a:chExt cx="412199" cy="380233"/>
          </a:xfrm>
        </p:grpSpPr>
        <p:sp>
          <p:nvSpPr>
            <p:cNvPr id="427" name="Rectangle"/>
            <p:cNvSpPr/>
            <p:nvPr/>
          </p:nvSpPr>
          <p:spPr>
            <a:xfrm>
              <a:off x="0" y="17166"/>
              <a:ext cx="412200" cy="345901"/>
            </a:xfrm>
            <a:prstGeom prst="rect">
              <a:avLst/>
            </a:prstGeom>
            <a:solidFill>
              <a:schemeClr val="accent4"/>
            </a:solidFill>
            <a:ln w="9525" cap="flat">
              <a:solidFill>
                <a:schemeClr val="accent2">
                  <a:lumOff val="21764"/>
                </a:schemeClr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ctr"/>
            </a:p>
          </p:txBody>
        </p:sp>
        <p:sp>
          <p:nvSpPr>
            <p:cNvPr id="428" name="P4"/>
            <p:cNvSpPr txBox="1"/>
            <p:nvPr/>
          </p:nvSpPr>
          <p:spPr>
            <a:xfrm>
              <a:off x="4762" y="0"/>
              <a:ext cx="402676" cy="38023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24" tIns="91424" rIns="91424" bIns="91424" numCol="1" anchor="ctr">
              <a:spAutoFit/>
            </a:bodyPr>
            <a:lstStyle>
              <a:lvl1pPr algn="ctr"/>
            </a:lstStyle>
            <a:p>
              <a:pPr/>
              <a:r>
                <a:t>P4</a:t>
              </a:r>
            </a:p>
          </p:txBody>
        </p:sp>
      </p:grpSp>
      <p:grpSp>
        <p:nvGrpSpPr>
          <p:cNvPr id="432" name="Google Shape;621;p45"/>
          <p:cNvGrpSpPr/>
          <p:nvPr/>
        </p:nvGrpSpPr>
        <p:grpSpPr>
          <a:xfrm>
            <a:off x="823375" y="4124039"/>
            <a:ext cx="412201" cy="380234"/>
            <a:chOff x="0" y="0"/>
            <a:chExt cx="412199" cy="380233"/>
          </a:xfrm>
        </p:grpSpPr>
        <p:sp>
          <p:nvSpPr>
            <p:cNvPr id="430" name="Rectangle"/>
            <p:cNvSpPr/>
            <p:nvPr/>
          </p:nvSpPr>
          <p:spPr>
            <a:xfrm>
              <a:off x="0" y="17166"/>
              <a:ext cx="412200" cy="345901"/>
            </a:xfrm>
            <a:prstGeom prst="rect">
              <a:avLst/>
            </a:prstGeom>
            <a:solidFill>
              <a:schemeClr val="accent4"/>
            </a:solidFill>
            <a:ln w="9525" cap="flat">
              <a:solidFill>
                <a:schemeClr val="accent2">
                  <a:lumOff val="21764"/>
                </a:schemeClr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ctr"/>
            </a:p>
          </p:txBody>
        </p:sp>
        <p:sp>
          <p:nvSpPr>
            <p:cNvPr id="431" name="P5"/>
            <p:cNvSpPr txBox="1"/>
            <p:nvPr/>
          </p:nvSpPr>
          <p:spPr>
            <a:xfrm>
              <a:off x="4762" y="0"/>
              <a:ext cx="402676" cy="38023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24" tIns="91424" rIns="91424" bIns="91424" numCol="1" anchor="ctr">
              <a:spAutoFit/>
            </a:bodyPr>
            <a:lstStyle>
              <a:lvl1pPr algn="ctr"/>
            </a:lstStyle>
            <a:p>
              <a:pPr/>
              <a:r>
                <a:t>P5</a:t>
              </a:r>
            </a:p>
          </p:txBody>
        </p:sp>
      </p:grpSp>
      <p:sp>
        <p:nvSpPr>
          <p:cNvPr id="433" name="Google Shape;622;p45"/>
          <p:cNvSpPr/>
          <p:nvPr/>
        </p:nvSpPr>
        <p:spPr>
          <a:xfrm flipV="1">
            <a:off x="1235574" y="1856450"/>
            <a:ext cx="6865502" cy="29401"/>
          </a:xfrm>
          <a:prstGeom prst="line">
            <a:avLst/>
          </a:prstGeom>
          <a:ln w="19050">
            <a:solidFill>
              <a:schemeClr val="accent2">
                <a:lumOff val="21764"/>
              </a:schemeClr>
            </a:solidFill>
            <a:tailEnd type="triangle"/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434" name="Google Shape;623;p45"/>
          <p:cNvSpPr/>
          <p:nvPr/>
        </p:nvSpPr>
        <p:spPr>
          <a:xfrm flipV="1">
            <a:off x="1235574" y="2467200"/>
            <a:ext cx="6865502" cy="29401"/>
          </a:xfrm>
          <a:prstGeom prst="line">
            <a:avLst/>
          </a:prstGeom>
          <a:ln w="19050">
            <a:solidFill>
              <a:schemeClr val="accent2">
                <a:lumOff val="21764"/>
              </a:schemeClr>
            </a:solidFill>
            <a:tailEnd type="triangle"/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435" name="Google Shape;624;p45"/>
          <p:cNvSpPr/>
          <p:nvPr/>
        </p:nvSpPr>
        <p:spPr>
          <a:xfrm flipV="1">
            <a:off x="1235574" y="3077949"/>
            <a:ext cx="6865502" cy="29401"/>
          </a:xfrm>
          <a:prstGeom prst="line">
            <a:avLst/>
          </a:prstGeom>
          <a:ln w="19050">
            <a:solidFill>
              <a:schemeClr val="accent2">
                <a:lumOff val="21764"/>
              </a:schemeClr>
            </a:solidFill>
            <a:tailEnd type="triangle"/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436" name="Google Shape;625;p45"/>
          <p:cNvSpPr/>
          <p:nvPr/>
        </p:nvSpPr>
        <p:spPr>
          <a:xfrm flipV="1">
            <a:off x="1235574" y="3688699"/>
            <a:ext cx="6865502" cy="29401"/>
          </a:xfrm>
          <a:prstGeom prst="line">
            <a:avLst/>
          </a:prstGeom>
          <a:ln w="19050">
            <a:solidFill>
              <a:schemeClr val="accent2">
                <a:lumOff val="21764"/>
              </a:schemeClr>
            </a:solidFill>
            <a:tailEnd type="triangle"/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437" name="Google Shape;626;p45"/>
          <p:cNvSpPr/>
          <p:nvPr/>
        </p:nvSpPr>
        <p:spPr>
          <a:xfrm flipV="1">
            <a:off x="1235574" y="4299449"/>
            <a:ext cx="6865502" cy="29401"/>
          </a:xfrm>
          <a:prstGeom prst="line">
            <a:avLst/>
          </a:prstGeom>
          <a:ln w="19050">
            <a:solidFill>
              <a:schemeClr val="accent2">
                <a:lumOff val="21764"/>
              </a:schemeClr>
            </a:solidFill>
            <a:tailEnd type="triangle"/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438" name="Google Shape;627;p45"/>
          <p:cNvSpPr/>
          <p:nvPr/>
        </p:nvSpPr>
        <p:spPr>
          <a:xfrm>
            <a:off x="1487174" y="1912074"/>
            <a:ext cx="374402" cy="604501"/>
          </a:xfrm>
          <a:prstGeom prst="line">
            <a:avLst/>
          </a:prstGeom>
          <a:ln w="19050">
            <a:solidFill>
              <a:schemeClr val="accent2">
                <a:lumOff val="21764"/>
              </a:schemeClr>
            </a:solidFill>
            <a:tailEnd type="triangle"/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439" name="Google Shape;628;p45"/>
          <p:cNvSpPr/>
          <p:nvPr/>
        </p:nvSpPr>
        <p:spPr>
          <a:xfrm>
            <a:off x="1495674" y="1946075"/>
            <a:ext cx="348302" cy="1147201"/>
          </a:xfrm>
          <a:prstGeom prst="line">
            <a:avLst/>
          </a:prstGeom>
          <a:ln w="19050">
            <a:solidFill>
              <a:schemeClr val="accent2">
                <a:lumOff val="21764"/>
              </a:schemeClr>
            </a:solidFill>
            <a:tailEnd type="triangle"/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440" name="Google Shape;629;p45"/>
          <p:cNvSpPr/>
          <p:nvPr/>
        </p:nvSpPr>
        <p:spPr>
          <a:xfrm>
            <a:off x="1487174" y="1929075"/>
            <a:ext cx="357002" cy="1793101"/>
          </a:xfrm>
          <a:prstGeom prst="line">
            <a:avLst/>
          </a:prstGeom>
          <a:ln w="19050">
            <a:solidFill>
              <a:schemeClr val="accent2">
                <a:lumOff val="21764"/>
              </a:schemeClr>
            </a:solidFill>
            <a:tailEnd type="triangle"/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441" name="Google Shape;630;p45"/>
          <p:cNvSpPr/>
          <p:nvPr/>
        </p:nvSpPr>
        <p:spPr>
          <a:xfrm>
            <a:off x="1487175" y="1912074"/>
            <a:ext cx="280500" cy="2413502"/>
          </a:xfrm>
          <a:prstGeom prst="line">
            <a:avLst/>
          </a:prstGeom>
          <a:ln w="19050">
            <a:solidFill>
              <a:schemeClr val="accent2">
                <a:lumOff val="21764"/>
              </a:schemeClr>
            </a:solidFill>
            <a:tailEnd type="triangle"/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442" name="Google Shape;631;p45"/>
          <p:cNvSpPr/>
          <p:nvPr/>
        </p:nvSpPr>
        <p:spPr>
          <a:xfrm flipV="1">
            <a:off x="2209524" y="1869650"/>
            <a:ext cx="356702" cy="603301"/>
          </a:xfrm>
          <a:prstGeom prst="line">
            <a:avLst/>
          </a:prstGeom>
          <a:ln w="19050">
            <a:solidFill>
              <a:srgbClr val="6AA84F"/>
            </a:solidFill>
            <a:tailEnd type="triangle"/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443" name="Google Shape;632;p45"/>
          <p:cNvSpPr/>
          <p:nvPr/>
        </p:nvSpPr>
        <p:spPr>
          <a:xfrm flipV="1">
            <a:off x="2048050" y="1895025"/>
            <a:ext cx="628801" cy="1215301"/>
          </a:xfrm>
          <a:prstGeom prst="line">
            <a:avLst/>
          </a:prstGeom>
          <a:ln w="19050">
            <a:solidFill>
              <a:srgbClr val="6AA84F"/>
            </a:solidFill>
            <a:tailEnd type="triangle"/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444" name="Google Shape;633;p45"/>
          <p:cNvSpPr/>
          <p:nvPr/>
        </p:nvSpPr>
        <p:spPr>
          <a:xfrm flipV="1">
            <a:off x="2039549" y="1895200"/>
            <a:ext cx="790201" cy="1801501"/>
          </a:xfrm>
          <a:prstGeom prst="line">
            <a:avLst/>
          </a:prstGeom>
          <a:ln w="19050">
            <a:solidFill>
              <a:srgbClr val="6AA84F"/>
            </a:solidFill>
            <a:tailEnd type="triangle"/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445" name="Google Shape;634;p45"/>
          <p:cNvSpPr/>
          <p:nvPr/>
        </p:nvSpPr>
        <p:spPr>
          <a:xfrm flipV="1">
            <a:off x="1946075" y="1912150"/>
            <a:ext cx="968700" cy="2396401"/>
          </a:xfrm>
          <a:prstGeom prst="line">
            <a:avLst/>
          </a:prstGeom>
          <a:ln w="19050">
            <a:solidFill>
              <a:srgbClr val="6AA84F"/>
            </a:solidFill>
            <a:tailEnd type="triangle"/>
          </a:ln>
        </p:spPr>
        <p:txBody>
          <a:bodyPr lIns="0" tIns="0" rIns="0" bIns="0"/>
          <a:lstStyle/>
          <a:p>
            <a:pPr/>
          </a:p>
        </p:txBody>
      </p:sp>
      <p:pic>
        <p:nvPicPr>
          <p:cNvPr id="446" name="Google Shape;635;p45" descr="Google Shape;635;p45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636400" y="1359274"/>
            <a:ext cx="412200" cy="412201"/>
          </a:xfrm>
          <a:prstGeom prst="rect">
            <a:avLst/>
          </a:prstGeom>
          <a:ln w="12700">
            <a:miter lim="400000"/>
          </a:ln>
        </p:spPr>
      </p:pic>
      <p:sp>
        <p:nvSpPr>
          <p:cNvPr id="447" name="Google Shape;636;p45"/>
          <p:cNvSpPr txBox="1"/>
          <p:nvPr/>
        </p:nvSpPr>
        <p:spPr>
          <a:xfrm>
            <a:off x="2268675" y="3823413"/>
            <a:ext cx="1512901" cy="38023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91424" tIns="91424" rIns="91424" bIns="91424">
            <a:spAutoFit/>
          </a:bodyPr>
          <a:lstStyle>
            <a:lvl1pPr>
              <a:lnSpc>
                <a:spcPct val="115000"/>
              </a:lnSpc>
            </a:lvl1pPr>
          </a:lstStyle>
          <a:p>
            <a:pPr/>
            <a:r>
              <a:t>P3: Prepare&lt;2&gt;</a:t>
            </a:r>
          </a:p>
        </p:txBody>
      </p:sp>
      <p:sp>
        <p:nvSpPr>
          <p:cNvPr id="448" name="Google Shape;637;p45"/>
          <p:cNvSpPr/>
          <p:nvPr/>
        </p:nvSpPr>
        <p:spPr>
          <a:xfrm>
            <a:off x="3084825" y="1886574"/>
            <a:ext cx="739200" cy="621602"/>
          </a:xfrm>
          <a:prstGeom prst="line">
            <a:avLst/>
          </a:prstGeom>
          <a:ln w="19050">
            <a:solidFill>
              <a:schemeClr val="accent2">
                <a:lumOff val="21764"/>
              </a:schemeClr>
            </a:solidFill>
            <a:tailEnd type="triangle"/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449" name="Google Shape;638;p45"/>
          <p:cNvSpPr/>
          <p:nvPr/>
        </p:nvSpPr>
        <p:spPr>
          <a:xfrm>
            <a:off x="3067825" y="1878099"/>
            <a:ext cx="2099100" cy="1223702"/>
          </a:xfrm>
          <a:prstGeom prst="line">
            <a:avLst/>
          </a:prstGeom>
          <a:ln w="19050">
            <a:solidFill>
              <a:srgbClr val="FF00FF"/>
            </a:solidFill>
            <a:prstDash val="dash"/>
            <a:tailEnd type="triangle"/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450" name="Google Shape;639;p45"/>
          <p:cNvSpPr/>
          <p:nvPr/>
        </p:nvSpPr>
        <p:spPr>
          <a:xfrm>
            <a:off x="3084825" y="1895075"/>
            <a:ext cx="1827000" cy="1852499"/>
          </a:xfrm>
          <a:prstGeom prst="line">
            <a:avLst/>
          </a:prstGeom>
          <a:ln w="19050">
            <a:solidFill>
              <a:srgbClr val="FF00FF"/>
            </a:solidFill>
            <a:prstDash val="dash"/>
            <a:tailEnd type="triangle"/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451" name="Google Shape;640;p45"/>
          <p:cNvSpPr/>
          <p:nvPr/>
        </p:nvSpPr>
        <p:spPr>
          <a:xfrm>
            <a:off x="3093324" y="1895075"/>
            <a:ext cx="1325702" cy="2439000"/>
          </a:xfrm>
          <a:prstGeom prst="line">
            <a:avLst/>
          </a:prstGeom>
          <a:ln w="19050">
            <a:solidFill>
              <a:srgbClr val="FF00FF"/>
            </a:solidFill>
            <a:prstDash val="dash"/>
            <a:tailEnd type="triangle"/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452" name="Google Shape;641;p45"/>
          <p:cNvSpPr/>
          <p:nvPr/>
        </p:nvSpPr>
        <p:spPr>
          <a:xfrm flipV="1">
            <a:off x="3909025" y="1917875"/>
            <a:ext cx="330901" cy="563701"/>
          </a:xfrm>
          <a:prstGeom prst="line">
            <a:avLst/>
          </a:prstGeom>
          <a:ln w="19050">
            <a:solidFill>
              <a:srgbClr val="6AA84F"/>
            </a:solidFill>
            <a:tailEnd type="triangle"/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453" name="Google Shape;643;p45"/>
          <p:cNvSpPr/>
          <p:nvPr/>
        </p:nvSpPr>
        <p:spPr>
          <a:xfrm flipV="1">
            <a:off x="3268434" y="2472865"/>
            <a:ext cx="1218601" cy="569701"/>
          </a:xfrm>
          <a:prstGeom prst="line">
            <a:avLst/>
          </a:prstGeom>
          <a:ln w="19050">
            <a:solidFill>
              <a:schemeClr val="accent2">
                <a:lumOff val="21764"/>
              </a:schemeClr>
            </a:solidFill>
            <a:tailEnd type="triangle"/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454" name="Google Shape;644;p45"/>
          <p:cNvSpPr/>
          <p:nvPr/>
        </p:nvSpPr>
        <p:spPr>
          <a:xfrm>
            <a:off x="3263274" y="3032244"/>
            <a:ext cx="561001" cy="664502"/>
          </a:xfrm>
          <a:prstGeom prst="line">
            <a:avLst/>
          </a:prstGeom>
          <a:ln w="19050">
            <a:solidFill>
              <a:schemeClr val="accent2">
                <a:lumOff val="21764"/>
              </a:schemeClr>
            </a:solidFill>
            <a:tailEnd type="triangle"/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455" name="Google Shape;645;p45"/>
          <p:cNvSpPr/>
          <p:nvPr/>
        </p:nvSpPr>
        <p:spPr>
          <a:xfrm>
            <a:off x="3263274" y="3021925"/>
            <a:ext cx="459001" cy="1337701"/>
          </a:xfrm>
          <a:prstGeom prst="line">
            <a:avLst/>
          </a:prstGeom>
          <a:ln w="19050">
            <a:solidFill>
              <a:schemeClr val="accent2">
                <a:lumOff val="21764"/>
              </a:schemeClr>
            </a:solidFill>
            <a:tailEnd type="triangle"/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456" name="Google Shape;642;p45"/>
          <p:cNvSpPr txBox="1"/>
          <p:nvPr/>
        </p:nvSpPr>
        <p:spPr>
          <a:xfrm>
            <a:off x="3262524" y="1517674"/>
            <a:ext cx="1954801" cy="38023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91424" tIns="91424" rIns="91424" bIns="91424">
            <a:spAutoFit/>
          </a:bodyPr>
          <a:lstStyle>
            <a:lvl1pPr>
              <a:lnSpc>
                <a:spcPct val="115000"/>
              </a:lnSpc>
            </a:lvl1pPr>
          </a:lstStyle>
          <a:p>
            <a:pPr/>
            <a:r>
              <a:t>P1: Propose(val=10)</a:t>
            </a:r>
          </a:p>
        </p:txBody>
      </p:sp>
      <p:sp>
        <p:nvSpPr>
          <p:cNvPr id="457" name="Google Shape;646;p45"/>
          <p:cNvSpPr txBox="1"/>
          <p:nvPr/>
        </p:nvSpPr>
        <p:spPr>
          <a:xfrm>
            <a:off x="1843974" y="4364225"/>
            <a:ext cx="6352502" cy="38023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91424" tIns="91424" rIns="91424" bIns="91424">
            <a:spAutoFit/>
          </a:bodyPr>
          <a:lstStyle>
            <a:lvl1pPr>
              <a:lnSpc>
                <a:spcPct val="115000"/>
              </a:lnSpc>
            </a:lvl1pPr>
          </a:lstStyle>
          <a:p>
            <a:pPr/>
            <a:r>
              <a:t>But before the proposal arrive at {P3, P4, P5}, P3 starts prepare with higher id</a:t>
            </a:r>
          </a:p>
        </p:txBody>
      </p:sp>
      <p:sp>
        <p:nvSpPr>
          <p:cNvPr id="458" name="Google Shape;647;p45"/>
          <p:cNvSpPr txBox="1"/>
          <p:nvPr/>
        </p:nvSpPr>
        <p:spPr>
          <a:xfrm>
            <a:off x="1861574" y="4764425"/>
            <a:ext cx="6352501" cy="38023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91424" tIns="91424" rIns="91424" bIns="91424">
            <a:spAutoFit/>
          </a:bodyPr>
          <a:lstStyle>
            <a:lvl1pPr>
              <a:lnSpc>
                <a:spcPct val="115000"/>
              </a:lnSpc>
            </a:lvl1pPr>
          </a:lstStyle>
          <a:p>
            <a:pPr/>
            <a:r>
              <a:t>And {P4, P5} accepts the new prepare! So P3 wins the prepare too.</a:t>
            </a:r>
          </a:p>
        </p:txBody>
      </p:sp>
      <p:sp>
        <p:nvSpPr>
          <p:cNvPr id="459" name="Google Shape;648;p45"/>
          <p:cNvSpPr/>
          <p:nvPr/>
        </p:nvSpPr>
        <p:spPr>
          <a:xfrm flipV="1">
            <a:off x="3907299" y="3105175"/>
            <a:ext cx="117601" cy="610801"/>
          </a:xfrm>
          <a:prstGeom prst="line">
            <a:avLst/>
          </a:prstGeom>
          <a:ln w="19050">
            <a:solidFill>
              <a:srgbClr val="6AA84F"/>
            </a:solidFill>
            <a:tailEnd type="triangle"/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460" name="Google Shape;649;p45"/>
          <p:cNvSpPr/>
          <p:nvPr/>
        </p:nvSpPr>
        <p:spPr>
          <a:xfrm flipV="1">
            <a:off x="3833700" y="3119825"/>
            <a:ext cx="360601" cy="1206901"/>
          </a:xfrm>
          <a:prstGeom prst="line">
            <a:avLst/>
          </a:prstGeom>
          <a:ln w="19050">
            <a:solidFill>
              <a:srgbClr val="6AA84F"/>
            </a:solidFill>
            <a:tailEnd type="triangle"/>
          </a:ln>
        </p:spPr>
        <p:txBody>
          <a:bodyPr lIns="0" tIns="0" rIns="0" bIns="0"/>
          <a:lstStyle/>
          <a:p>
            <a:pPr/>
          </a:p>
        </p:txBody>
      </p:sp>
      <p:pic>
        <p:nvPicPr>
          <p:cNvPr id="461" name="Google Shape;650;p45" descr="Google Shape;650;p45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614950" y="2707625"/>
            <a:ext cx="412200" cy="4122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4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Class="entr" nodeType="afterEffect" presetSubtype="0" presetID="1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" fill="hold"/>
                                        <p:tgtEl>
                                          <p:spTgt spid="4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Class="entr" nodeType="clickEffect" presetSubtype="0" presetID="1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3" fill="hold"/>
                                        <p:tgtEl>
                                          <p:spTgt spid="4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Class="entr" nodeType="afterEffect" presetSubtype="0" presetID="1" grpId="4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4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Class="entr" nodeType="afterEffect" presetSubtype="0" presetID="1" grpId="5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9" fill="hold"/>
                                        <p:tgtEl>
                                          <p:spTgt spid="4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Class="entr" nodeType="afterEffect" presetSubtype="0" presetID="1" grpId="6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fill="hold"/>
                                        <p:tgtEl>
                                          <p:spTgt spid="4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Class="entr" nodeType="clickEffect" presetSubtype="0" presetID="1" grpId="7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6" fill="hold"/>
                                        <p:tgtEl>
                                          <p:spTgt spid="4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Class="entr" nodeType="afterEffect" presetSubtype="0" presetID="1" grpId="8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9" fill="hold"/>
                                        <p:tgtEl>
                                          <p:spTgt spid="4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Class="entr" nodeType="afterEffect" presetSubtype="0" presetID="1" grpId="9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2" fill="hold"/>
                                        <p:tgtEl>
                                          <p:spTgt spid="4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Class="entr" nodeType="afterEffect" presetSubtype="0" presetID="1" grpId="10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5" fill="hold"/>
                                        <p:tgtEl>
                                          <p:spTgt spid="4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Class="entr" nodeType="clickEffect" presetSubtype="0" presetID="1" grpId="1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9" fill="hold"/>
                                        <p:tgtEl>
                                          <p:spTgt spid="4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Class="entr" nodeType="afterEffect" presetSubtype="0" presetID="1" grpId="1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2" fill="hold"/>
                                        <p:tgtEl>
                                          <p:spTgt spid="4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Class="entr" nodeType="afterEffect" presetSubtype="0" presetID="1" grpId="1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5" fill="hold"/>
                                        <p:tgtEl>
                                          <p:spTgt spid="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Class="exit" nodeType="afterEffect" presetSubtype="0" presetID="1" grpId="14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8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Class="entr" nodeType="afterEffect" presetSubtype="0" presetID="1" grpId="15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1" fill="hold"/>
                                        <p:tgtEl>
                                          <p:spTgt spid="4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454" grpId="8"/>
      <p:bldP build="whole" bldLvl="1" animBg="1" rev="0" advAuto="0" spid="446" grpId="14"/>
      <p:bldP build="whole" bldLvl="1" animBg="1" rev="0" advAuto="0" spid="449" grpId="3"/>
      <p:bldP build="whole" bldLvl="1" animBg="1" rev="0" advAuto="0" spid="458" grpId="13"/>
      <p:bldP build="whole" bldLvl="1" animBg="1" rev="0" advAuto="0" spid="448" grpId="1"/>
      <p:bldP build="whole" bldLvl="1" animBg="1" rev="0" advAuto="0" spid="452" grpId="2"/>
      <p:bldP build="whole" bldLvl="1" animBg="1" rev="0" advAuto="0" spid="457" grpId="6"/>
      <p:bldP build="whole" bldLvl="1" animBg="1" rev="0" advAuto="0" spid="453" grpId="7"/>
      <p:bldP build="whole" bldLvl="1" animBg="1" rev="0" advAuto="0" spid="455" grpId="9"/>
      <p:bldP build="whole" bldLvl="1" animBg="1" rev="0" advAuto="0" spid="451" grpId="4"/>
      <p:bldP build="whole" bldLvl="1" animBg="1" rev="0" advAuto="0" spid="461" grpId="15"/>
      <p:bldP build="whole" bldLvl="1" animBg="1" rev="0" advAuto="0" spid="450" grpId="5"/>
      <p:bldP build="whole" bldLvl="1" animBg="1" rev="0" advAuto="0" spid="460" grpId="12"/>
      <p:bldP build="whole" bldLvl="1" animBg="1" rev="0" advAuto="0" spid="459" grpId="11"/>
      <p:bldP build="whole" bldLvl="1" animBg="1" rev="0" advAuto="0" spid="447" grpId="1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3" name="Google Shape;655;p46"/>
          <p:cNvSpPr txBox="1"/>
          <p:nvPr>
            <p:ph type="sldNum" sz="quarter" idx="2"/>
          </p:nvPr>
        </p:nvSpPr>
        <p:spPr>
          <a:xfrm>
            <a:off x="8684345" y="4700819"/>
            <a:ext cx="336813" cy="31839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sp>
        <p:nvSpPr>
          <p:cNvPr id="464" name="Google Shape;656;p46"/>
          <p:cNvSpPr txBox="1"/>
          <p:nvPr>
            <p:ph type="ctrTitle"/>
          </p:nvPr>
        </p:nvSpPr>
        <p:spPr>
          <a:xfrm>
            <a:off x="311699" y="572499"/>
            <a:ext cx="8520602" cy="572702"/>
          </a:xfrm>
          <a:prstGeom prst="rect">
            <a:avLst/>
          </a:prstGeom>
        </p:spPr>
        <p:txBody>
          <a:bodyPr anchor="t"/>
          <a:lstStyle>
            <a:lvl1pPr algn="l" defTabSz="502920">
              <a:defRPr sz="1375"/>
            </a:lvl1pPr>
          </a:lstStyle>
          <a:p>
            <a:pPr/>
            <a:r>
              <a:t>Let’s practice: Racing</a:t>
            </a:r>
          </a:p>
        </p:txBody>
      </p:sp>
      <p:grpSp>
        <p:nvGrpSpPr>
          <p:cNvPr id="467" name="Google Shape;657;p46"/>
          <p:cNvGrpSpPr/>
          <p:nvPr/>
        </p:nvGrpSpPr>
        <p:grpSpPr>
          <a:xfrm>
            <a:off x="823375" y="1681039"/>
            <a:ext cx="412201" cy="380234"/>
            <a:chOff x="0" y="0"/>
            <a:chExt cx="412199" cy="380233"/>
          </a:xfrm>
        </p:grpSpPr>
        <p:sp>
          <p:nvSpPr>
            <p:cNvPr id="465" name="Rectangle"/>
            <p:cNvSpPr/>
            <p:nvPr/>
          </p:nvSpPr>
          <p:spPr>
            <a:xfrm>
              <a:off x="0" y="17166"/>
              <a:ext cx="412200" cy="345901"/>
            </a:xfrm>
            <a:prstGeom prst="rect">
              <a:avLst/>
            </a:prstGeom>
            <a:solidFill>
              <a:schemeClr val="accent4"/>
            </a:solidFill>
            <a:ln w="9525" cap="flat">
              <a:solidFill>
                <a:schemeClr val="accent2">
                  <a:lumOff val="21764"/>
                </a:schemeClr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ctr"/>
            </a:p>
          </p:txBody>
        </p:sp>
        <p:sp>
          <p:nvSpPr>
            <p:cNvPr id="466" name="P1"/>
            <p:cNvSpPr txBox="1"/>
            <p:nvPr/>
          </p:nvSpPr>
          <p:spPr>
            <a:xfrm>
              <a:off x="4762" y="0"/>
              <a:ext cx="402676" cy="38023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24" tIns="91424" rIns="91424" bIns="91424" numCol="1" anchor="ctr">
              <a:spAutoFit/>
            </a:bodyPr>
            <a:lstStyle>
              <a:lvl1pPr algn="ctr"/>
            </a:lstStyle>
            <a:p>
              <a:pPr/>
              <a:r>
                <a:t>P1</a:t>
              </a:r>
            </a:p>
          </p:txBody>
        </p:sp>
      </p:grpSp>
      <p:grpSp>
        <p:nvGrpSpPr>
          <p:cNvPr id="470" name="Google Shape;658;p46"/>
          <p:cNvGrpSpPr/>
          <p:nvPr/>
        </p:nvGrpSpPr>
        <p:grpSpPr>
          <a:xfrm>
            <a:off x="823375" y="2291789"/>
            <a:ext cx="412201" cy="380234"/>
            <a:chOff x="0" y="0"/>
            <a:chExt cx="412199" cy="380233"/>
          </a:xfrm>
        </p:grpSpPr>
        <p:sp>
          <p:nvSpPr>
            <p:cNvPr id="468" name="Rectangle"/>
            <p:cNvSpPr/>
            <p:nvPr/>
          </p:nvSpPr>
          <p:spPr>
            <a:xfrm>
              <a:off x="0" y="17166"/>
              <a:ext cx="412200" cy="345901"/>
            </a:xfrm>
            <a:prstGeom prst="rect">
              <a:avLst/>
            </a:prstGeom>
            <a:solidFill>
              <a:schemeClr val="accent4"/>
            </a:solidFill>
            <a:ln w="9525" cap="flat">
              <a:solidFill>
                <a:schemeClr val="accent2">
                  <a:lumOff val="21764"/>
                </a:schemeClr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ctr"/>
            </a:p>
          </p:txBody>
        </p:sp>
        <p:sp>
          <p:nvSpPr>
            <p:cNvPr id="469" name="P2"/>
            <p:cNvSpPr txBox="1"/>
            <p:nvPr/>
          </p:nvSpPr>
          <p:spPr>
            <a:xfrm>
              <a:off x="4762" y="0"/>
              <a:ext cx="402676" cy="38023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24" tIns="91424" rIns="91424" bIns="91424" numCol="1" anchor="ctr">
              <a:spAutoFit/>
            </a:bodyPr>
            <a:lstStyle>
              <a:lvl1pPr algn="ctr"/>
            </a:lstStyle>
            <a:p>
              <a:pPr/>
              <a:r>
                <a:t>P2</a:t>
              </a:r>
            </a:p>
          </p:txBody>
        </p:sp>
      </p:grpSp>
      <p:grpSp>
        <p:nvGrpSpPr>
          <p:cNvPr id="473" name="Google Shape;659;p46"/>
          <p:cNvGrpSpPr/>
          <p:nvPr/>
        </p:nvGrpSpPr>
        <p:grpSpPr>
          <a:xfrm>
            <a:off x="823375" y="2902539"/>
            <a:ext cx="412201" cy="380234"/>
            <a:chOff x="0" y="0"/>
            <a:chExt cx="412199" cy="380233"/>
          </a:xfrm>
        </p:grpSpPr>
        <p:sp>
          <p:nvSpPr>
            <p:cNvPr id="471" name="Rectangle"/>
            <p:cNvSpPr/>
            <p:nvPr/>
          </p:nvSpPr>
          <p:spPr>
            <a:xfrm>
              <a:off x="0" y="17166"/>
              <a:ext cx="412200" cy="345901"/>
            </a:xfrm>
            <a:prstGeom prst="rect">
              <a:avLst/>
            </a:prstGeom>
            <a:solidFill>
              <a:schemeClr val="accent4"/>
            </a:solidFill>
            <a:ln w="9525" cap="flat">
              <a:solidFill>
                <a:schemeClr val="accent2">
                  <a:lumOff val="21764"/>
                </a:schemeClr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ctr"/>
            </a:p>
          </p:txBody>
        </p:sp>
        <p:sp>
          <p:nvSpPr>
            <p:cNvPr id="472" name="P3"/>
            <p:cNvSpPr txBox="1"/>
            <p:nvPr/>
          </p:nvSpPr>
          <p:spPr>
            <a:xfrm>
              <a:off x="4762" y="0"/>
              <a:ext cx="402676" cy="38023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24" tIns="91424" rIns="91424" bIns="91424" numCol="1" anchor="ctr">
              <a:spAutoFit/>
            </a:bodyPr>
            <a:lstStyle>
              <a:lvl1pPr algn="ctr"/>
            </a:lstStyle>
            <a:p>
              <a:pPr/>
              <a:r>
                <a:t>P3</a:t>
              </a:r>
            </a:p>
          </p:txBody>
        </p:sp>
      </p:grpSp>
      <p:grpSp>
        <p:nvGrpSpPr>
          <p:cNvPr id="476" name="Google Shape;660;p46"/>
          <p:cNvGrpSpPr/>
          <p:nvPr/>
        </p:nvGrpSpPr>
        <p:grpSpPr>
          <a:xfrm>
            <a:off x="823375" y="3513289"/>
            <a:ext cx="412201" cy="380234"/>
            <a:chOff x="0" y="0"/>
            <a:chExt cx="412199" cy="380233"/>
          </a:xfrm>
        </p:grpSpPr>
        <p:sp>
          <p:nvSpPr>
            <p:cNvPr id="474" name="Rectangle"/>
            <p:cNvSpPr/>
            <p:nvPr/>
          </p:nvSpPr>
          <p:spPr>
            <a:xfrm>
              <a:off x="0" y="17166"/>
              <a:ext cx="412200" cy="345901"/>
            </a:xfrm>
            <a:prstGeom prst="rect">
              <a:avLst/>
            </a:prstGeom>
            <a:solidFill>
              <a:schemeClr val="accent4"/>
            </a:solidFill>
            <a:ln w="9525" cap="flat">
              <a:solidFill>
                <a:schemeClr val="accent2">
                  <a:lumOff val="21764"/>
                </a:schemeClr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ctr"/>
            </a:p>
          </p:txBody>
        </p:sp>
        <p:sp>
          <p:nvSpPr>
            <p:cNvPr id="475" name="P4"/>
            <p:cNvSpPr txBox="1"/>
            <p:nvPr/>
          </p:nvSpPr>
          <p:spPr>
            <a:xfrm>
              <a:off x="4762" y="0"/>
              <a:ext cx="402676" cy="38023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24" tIns="91424" rIns="91424" bIns="91424" numCol="1" anchor="ctr">
              <a:spAutoFit/>
            </a:bodyPr>
            <a:lstStyle>
              <a:lvl1pPr algn="ctr"/>
            </a:lstStyle>
            <a:p>
              <a:pPr/>
              <a:r>
                <a:t>P4</a:t>
              </a:r>
            </a:p>
          </p:txBody>
        </p:sp>
      </p:grpSp>
      <p:grpSp>
        <p:nvGrpSpPr>
          <p:cNvPr id="479" name="Google Shape;661;p46"/>
          <p:cNvGrpSpPr/>
          <p:nvPr/>
        </p:nvGrpSpPr>
        <p:grpSpPr>
          <a:xfrm>
            <a:off x="823375" y="4124039"/>
            <a:ext cx="412201" cy="380234"/>
            <a:chOff x="0" y="0"/>
            <a:chExt cx="412199" cy="380233"/>
          </a:xfrm>
        </p:grpSpPr>
        <p:sp>
          <p:nvSpPr>
            <p:cNvPr id="477" name="Rectangle"/>
            <p:cNvSpPr/>
            <p:nvPr/>
          </p:nvSpPr>
          <p:spPr>
            <a:xfrm>
              <a:off x="0" y="17166"/>
              <a:ext cx="412200" cy="345901"/>
            </a:xfrm>
            <a:prstGeom prst="rect">
              <a:avLst/>
            </a:prstGeom>
            <a:solidFill>
              <a:schemeClr val="accent4"/>
            </a:solidFill>
            <a:ln w="9525" cap="flat">
              <a:solidFill>
                <a:schemeClr val="accent2">
                  <a:lumOff val="21764"/>
                </a:schemeClr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ctr"/>
            </a:p>
          </p:txBody>
        </p:sp>
        <p:sp>
          <p:nvSpPr>
            <p:cNvPr id="478" name="P5"/>
            <p:cNvSpPr txBox="1"/>
            <p:nvPr/>
          </p:nvSpPr>
          <p:spPr>
            <a:xfrm>
              <a:off x="4762" y="0"/>
              <a:ext cx="402676" cy="38023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24" tIns="91424" rIns="91424" bIns="91424" numCol="1" anchor="ctr">
              <a:spAutoFit/>
            </a:bodyPr>
            <a:lstStyle>
              <a:lvl1pPr algn="ctr"/>
            </a:lstStyle>
            <a:p>
              <a:pPr/>
              <a:r>
                <a:t>P5</a:t>
              </a:r>
            </a:p>
          </p:txBody>
        </p:sp>
      </p:grpSp>
      <p:sp>
        <p:nvSpPr>
          <p:cNvPr id="480" name="Google Shape;662;p46"/>
          <p:cNvSpPr/>
          <p:nvPr/>
        </p:nvSpPr>
        <p:spPr>
          <a:xfrm flipV="1">
            <a:off x="1235574" y="1856450"/>
            <a:ext cx="6865502" cy="29401"/>
          </a:xfrm>
          <a:prstGeom prst="line">
            <a:avLst/>
          </a:prstGeom>
          <a:ln w="19050">
            <a:solidFill>
              <a:schemeClr val="accent2">
                <a:lumOff val="21764"/>
              </a:schemeClr>
            </a:solidFill>
            <a:tailEnd type="triangle"/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481" name="Google Shape;663;p46"/>
          <p:cNvSpPr/>
          <p:nvPr/>
        </p:nvSpPr>
        <p:spPr>
          <a:xfrm flipV="1">
            <a:off x="1235574" y="2467200"/>
            <a:ext cx="6865502" cy="29401"/>
          </a:xfrm>
          <a:prstGeom prst="line">
            <a:avLst/>
          </a:prstGeom>
          <a:ln w="19050">
            <a:solidFill>
              <a:schemeClr val="accent2">
                <a:lumOff val="21764"/>
              </a:schemeClr>
            </a:solidFill>
            <a:tailEnd type="triangle"/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482" name="Google Shape;664;p46"/>
          <p:cNvSpPr/>
          <p:nvPr/>
        </p:nvSpPr>
        <p:spPr>
          <a:xfrm flipV="1">
            <a:off x="1235574" y="3077949"/>
            <a:ext cx="6865502" cy="29401"/>
          </a:xfrm>
          <a:prstGeom prst="line">
            <a:avLst/>
          </a:prstGeom>
          <a:ln w="19050">
            <a:solidFill>
              <a:schemeClr val="accent2">
                <a:lumOff val="21764"/>
              </a:schemeClr>
            </a:solidFill>
            <a:tailEnd type="triangle"/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483" name="Google Shape;665;p46"/>
          <p:cNvSpPr/>
          <p:nvPr/>
        </p:nvSpPr>
        <p:spPr>
          <a:xfrm flipV="1">
            <a:off x="1235574" y="3688699"/>
            <a:ext cx="6865502" cy="29401"/>
          </a:xfrm>
          <a:prstGeom prst="line">
            <a:avLst/>
          </a:prstGeom>
          <a:ln w="19050">
            <a:solidFill>
              <a:schemeClr val="accent2">
                <a:lumOff val="21764"/>
              </a:schemeClr>
            </a:solidFill>
            <a:tailEnd type="triangle"/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484" name="Google Shape;666;p46"/>
          <p:cNvSpPr/>
          <p:nvPr/>
        </p:nvSpPr>
        <p:spPr>
          <a:xfrm flipV="1">
            <a:off x="1235574" y="4299449"/>
            <a:ext cx="6865502" cy="29401"/>
          </a:xfrm>
          <a:prstGeom prst="line">
            <a:avLst/>
          </a:prstGeom>
          <a:ln w="19050">
            <a:solidFill>
              <a:schemeClr val="accent2">
                <a:lumOff val="21764"/>
              </a:schemeClr>
            </a:solidFill>
            <a:tailEnd type="triangle"/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485" name="Google Shape;667;p46"/>
          <p:cNvSpPr/>
          <p:nvPr/>
        </p:nvSpPr>
        <p:spPr>
          <a:xfrm>
            <a:off x="1487174" y="1912074"/>
            <a:ext cx="374402" cy="604501"/>
          </a:xfrm>
          <a:prstGeom prst="line">
            <a:avLst/>
          </a:prstGeom>
          <a:ln w="19050">
            <a:solidFill>
              <a:schemeClr val="accent2">
                <a:lumOff val="21764"/>
              </a:schemeClr>
            </a:solidFill>
            <a:tailEnd type="triangle"/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486" name="Google Shape;668;p46"/>
          <p:cNvSpPr/>
          <p:nvPr/>
        </p:nvSpPr>
        <p:spPr>
          <a:xfrm>
            <a:off x="1495674" y="1946075"/>
            <a:ext cx="348302" cy="1147201"/>
          </a:xfrm>
          <a:prstGeom prst="line">
            <a:avLst/>
          </a:prstGeom>
          <a:ln w="19050">
            <a:solidFill>
              <a:schemeClr val="accent2">
                <a:lumOff val="21764"/>
              </a:schemeClr>
            </a:solidFill>
            <a:tailEnd type="triangle"/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487" name="Google Shape;669;p46"/>
          <p:cNvSpPr/>
          <p:nvPr/>
        </p:nvSpPr>
        <p:spPr>
          <a:xfrm>
            <a:off x="1487174" y="1929075"/>
            <a:ext cx="357002" cy="1793101"/>
          </a:xfrm>
          <a:prstGeom prst="line">
            <a:avLst/>
          </a:prstGeom>
          <a:ln w="19050">
            <a:solidFill>
              <a:schemeClr val="accent2">
                <a:lumOff val="21764"/>
              </a:schemeClr>
            </a:solidFill>
            <a:tailEnd type="triangle"/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488" name="Google Shape;670;p46"/>
          <p:cNvSpPr/>
          <p:nvPr/>
        </p:nvSpPr>
        <p:spPr>
          <a:xfrm>
            <a:off x="1487175" y="1912074"/>
            <a:ext cx="280500" cy="2413502"/>
          </a:xfrm>
          <a:prstGeom prst="line">
            <a:avLst/>
          </a:prstGeom>
          <a:ln w="19050">
            <a:solidFill>
              <a:schemeClr val="accent2">
                <a:lumOff val="21764"/>
              </a:schemeClr>
            </a:solidFill>
            <a:tailEnd type="triangle"/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489" name="Google Shape;671;p46"/>
          <p:cNvSpPr/>
          <p:nvPr/>
        </p:nvSpPr>
        <p:spPr>
          <a:xfrm flipV="1">
            <a:off x="2209524" y="1869650"/>
            <a:ext cx="356702" cy="603301"/>
          </a:xfrm>
          <a:prstGeom prst="line">
            <a:avLst/>
          </a:prstGeom>
          <a:ln w="19050">
            <a:solidFill>
              <a:srgbClr val="6AA84F"/>
            </a:solidFill>
            <a:tailEnd type="triangle"/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490" name="Google Shape;672;p46"/>
          <p:cNvSpPr/>
          <p:nvPr/>
        </p:nvSpPr>
        <p:spPr>
          <a:xfrm flipV="1">
            <a:off x="2048050" y="1895025"/>
            <a:ext cx="628801" cy="1215301"/>
          </a:xfrm>
          <a:prstGeom prst="line">
            <a:avLst/>
          </a:prstGeom>
          <a:ln w="19050">
            <a:solidFill>
              <a:srgbClr val="6AA84F"/>
            </a:solidFill>
            <a:tailEnd type="triangle"/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491" name="Google Shape;673;p46"/>
          <p:cNvSpPr/>
          <p:nvPr/>
        </p:nvSpPr>
        <p:spPr>
          <a:xfrm flipV="1">
            <a:off x="2039549" y="1895200"/>
            <a:ext cx="790201" cy="1801501"/>
          </a:xfrm>
          <a:prstGeom prst="line">
            <a:avLst/>
          </a:prstGeom>
          <a:ln w="19050">
            <a:solidFill>
              <a:srgbClr val="6AA84F"/>
            </a:solidFill>
            <a:tailEnd type="triangle"/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492" name="Google Shape;674;p46"/>
          <p:cNvSpPr/>
          <p:nvPr/>
        </p:nvSpPr>
        <p:spPr>
          <a:xfrm flipV="1">
            <a:off x="1946075" y="1912150"/>
            <a:ext cx="968700" cy="2396401"/>
          </a:xfrm>
          <a:prstGeom prst="line">
            <a:avLst/>
          </a:prstGeom>
          <a:ln w="19050">
            <a:solidFill>
              <a:srgbClr val="6AA84F"/>
            </a:solidFill>
            <a:tailEnd type="triangle"/>
          </a:ln>
        </p:spPr>
        <p:txBody>
          <a:bodyPr lIns="0" tIns="0" rIns="0" bIns="0"/>
          <a:lstStyle/>
          <a:p>
            <a:pPr/>
          </a:p>
        </p:txBody>
      </p:sp>
      <p:pic>
        <p:nvPicPr>
          <p:cNvPr id="493" name="Google Shape;675;p46" descr="Google Shape;675;p46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602425" y="2654849"/>
            <a:ext cx="412200" cy="412201"/>
          </a:xfrm>
          <a:prstGeom prst="rect">
            <a:avLst/>
          </a:prstGeom>
          <a:ln w="12700">
            <a:miter lim="400000"/>
          </a:ln>
        </p:spPr>
      </p:pic>
      <p:sp>
        <p:nvSpPr>
          <p:cNvPr id="494" name="Google Shape;676;p46"/>
          <p:cNvSpPr txBox="1"/>
          <p:nvPr/>
        </p:nvSpPr>
        <p:spPr>
          <a:xfrm>
            <a:off x="2268675" y="3823413"/>
            <a:ext cx="1512901" cy="38023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91424" tIns="91424" rIns="91424" bIns="91424">
            <a:spAutoFit/>
          </a:bodyPr>
          <a:lstStyle>
            <a:lvl1pPr>
              <a:lnSpc>
                <a:spcPct val="115000"/>
              </a:lnSpc>
            </a:lvl1pPr>
          </a:lstStyle>
          <a:p>
            <a:pPr/>
            <a:r>
              <a:t>P3: Prepare&lt;2&gt;</a:t>
            </a:r>
          </a:p>
        </p:txBody>
      </p:sp>
      <p:sp>
        <p:nvSpPr>
          <p:cNvPr id="495" name="Google Shape;677;p46"/>
          <p:cNvSpPr/>
          <p:nvPr/>
        </p:nvSpPr>
        <p:spPr>
          <a:xfrm>
            <a:off x="3084825" y="1886574"/>
            <a:ext cx="739200" cy="621602"/>
          </a:xfrm>
          <a:prstGeom prst="line">
            <a:avLst/>
          </a:prstGeom>
          <a:ln w="19050">
            <a:solidFill>
              <a:schemeClr val="accent2">
                <a:lumOff val="21764"/>
              </a:schemeClr>
            </a:solidFill>
            <a:tailEnd type="triangle"/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496" name="Google Shape;678;p46"/>
          <p:cNvSpPr/>
          <p:nvPr/>
        </p:nvSpPr>
        <p:spPr>
          <a:xfrm>
            <a:off x="3067825" y="1878099"/>
            <a:ext cx="2099100" cy="1223702"/>
          </a:xfrm>
          <a:prstGeom prst="line">
            <a:avLst/>
          </a:prstGeom>
          <a:ln w="19050">
            <a:solidFill>
              <a:srgbClr val="FF00FF"/>
            </a:solidFill>
            <a:prstDash val="dash"/>
            <a:tailEnd type="triangle"/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497" name="Google Shape;679;p46"/>
          <p:cNvSpPr/>
          <p:nvPr/>
        </p:nvSpPr>
        <p:spPr>
          <a:xfrm>
            <a:off x="3084825" y="1895075"/>
            <a:ext cx="1827000" cy="1852499"/>
          </a:xfrm>
          <a:prstGeom prst="line">
            <a:avLst/>
          </a:prstGeom>
          <a:ln w="19050">
            <a:solidFill>
              <a:srgbClr val="FF00FF"/>
            </a:solidFill>
            <a:prstDash val="dash"/>
            <a:tailEnd type="triangle"/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498" name="Google Shape;680;p46"/>
          <p:cNvSpPr/>
          <p:nvPr/>
        </p:nvSpPr>
        <p:spPr>
          <a:xfrm>
            <a:off x="3093325" y="1895074"/>
            <a:ext cx="1334100" cy="2430602"/>
          </a:xfrm>
          <a:prstGeom prst="line">
            <a:avLst/>
          </a:prstGeom>
          <a:ln w="19050">
            <a:solidFill>
              <a:srgbClr val="FF00FF"/>
            </a:solidFill>
            <a:prstDash val="dash"/>
            <a:tailEnd type="triangle"/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499" name="Google Shape;681;p46"/>
          <p:cNvSpPr/>
          <p:nvPr/>
        </p:nvSpPr>
        <p:spPr>
          <a:xfrm flipV="1">
            <a:off x="3909025" y="1917875"/>
            <a:ext cx="330901" cy="563701"/>
          </a:xfrm>
          <a:prstGeom prst="line">
            <a:avLst/>
          </a:prstGeom>
          <a:ln w="19050">
            <a:solidFill>
              <a:srgbClr val="6AA84F"/>
            </a:solidFill>
            <a:tailEnd type="triangle"/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500" name="Google Shape;683;p46"/>
          <p:cNvSpPr/>
          <p:nvPr/>
        </p:nvSpPr>
        <p:spPr>
          <a:xfrm flipV="1">
            <a:off x="3268434" y="2472865"/>
            <a:ext cx="1218601" cy="569701"/>
          </a:xfrm>
          <a:prstGeom prst="line">
            <a:avLst/>
          </a:prstGeom>
          <a:ln w="19050">
            <a:solidFill>
              <a:schemeClr val="accent2">
                <a:lumOff val="21764"/>
              </a:schemeClr>
            </a:solidFill>
            <a:tailEnd type="triangle"/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501" name="Google Shape;684;p46"/>
          <p:cNvSpPr/>
          <p:nvPr/>
        </p:nvSpPr>
        <p:spPr>
          <a:xfrm>
            <a:off x="3263274" y="3032244"/>
            <a:ext cx="561001" cy="664502"/>
          </a:xfrm>
          <a:prstGeom prst="line">
            <a:avLst/>
          </a:prstGeom>
          <a:ln w="19050">
            <a:solidFill>
              <a:schemeClr val="accent2">
                <a:lumOff val="21764"/>
              </a:schemeClr>
            </a:solidFill>
            <a:tailEnd type="triangle"/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502" name="Google Shape;685;p46"/>
          <p:cNvSpPr/>
          <p:nvPr/>
        </p:nvSpPr>
        <p:spPr>
          <a:xfrm>
            <a:off x="3263274" y="3021925"/>
            <a:ext cx="459001" cy="1337701"/>
          </a:xfrm>
          <a:prstGeom prst="line">
            <a:avLst/>
          </a:prstGeom>
          <a:ln w="19050">
            <a:solidFill>
              <a:schemeClr val="accent2">
                <a:lumOff val="21764"/>
              </a:schemeClr>
            </a:solidFill>
            <a:tailEnd type="triangle"/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503" name="Google Shape;682;p46"/>
          <p:cNvSpPr txBox="1"/>
          <p:nvPr/>
        </p:nvSpPr>
        <p:spPr>
          <a:xfrm>
            <a:off x="3262524" y="1517674"/>
            <a:ext cx="1954801" cy="38023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91424" tIns="91424" rIns="91424" bIns="91424">
            <a:spAutoFit/>
          </a:bodyPr>
          <a:lstStyle>
            <a:lvl1pPr>
              <a:lnSpc>
                <a:spcPct val="115000"/>
              </a:lnSpc>
            </a:lvl1pPr>
          </a:lstStyle>
          <a:p>
            <a:pPr/>
            <a:r>
              <a:t>P1: Propose(val=10)</a:t>
            </a:r>
          </a:p>
        </p:txBody>
      </p:sp>
      <p:sp>
        <p:nvSpPr>
          <p:cNvPr id="504" name="Google Shape;686;p46"/>
          <p:cNvSpPr txBox="1"/>
          <p:nvPr/>
        </p:nvSpPr>
        <p:spPr>
          <a:xfrm>
            <a:off x="5166924" y="13424"/>
            <a:ext cx="3977101" cy="613042"/>
          </a:xfrm>
          <a:prstGeom prst="rect">
            <a:avLst/>
          </a:prstGeom>
          <a:solidFill>
            <a:srgbClr val="FFFF00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91424" tIns="91424" rIns="91424" bIns="91424">
            <a:spAutoFit/>
          </a:bodyPr>
          <a:lstStyle>
            <a:lvl1pPr>
              <a:lnSpc>
                <a:spcPct val="115000"/>
              </a:lnSpc>
            </a:lvl1pPr>
          </a:lstStyle>
          <a:p>
            <a:pPr/>
            <a:r>
              <a:t>Some of the late arrows that will arrive in future and get rejected are not shown for readability.</a:t>
            </a:r>
          </a:p>
        </p:txBody>
      </p:sp>
      <p:sp>
        <p:nvSpPr>
          <p:cNvPr id="505" name="Google Shape;687;p46"/>
          <p:cNvSpPr txBox="1"/>
          <p:nvPr/>
        </p:nvSpPr>
        <p:spPr>
          <a:xfrm>
            <a:off x="1327649" y="4659924"/>
            <a:ext cx="7144802" cy="380235"/>
          </a:xfrm>
          <a:prstGeom prst="rect">
            <a:avLst/>
          </a:prstGeom>
          <a:solidFill>
            <a:srgbClr val="D9EAD3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91424" tIns="91424" rIns="91424" bIns="91424">
            <a:spAutoFit/>
          </a:bodyPr>
          <a:lstStyle>
            <a:lvl1pPr>
              <a:lnSpc>
                <a:spcPct val="115000"/>
              </a:lnSpc>
            </a:lvl1pPr>
          </a:lstStyle>
          <a:p>
            <a:pPr/>
            <a:r>
              <a:t>P2 also accepts the prepare from P3, but sends the previously accepted value 10 to P3</a:t>
            </a:r>
          </a:p>
        </p:txBody>
      </p:sp>
      <p:sp>
        <p:nvSpPr>
          <p:cNvPr id="506" name="Google Shape;688;p46"/>
          <p:cNvSpPr/>
          <p:nvPr/>
        </p:nvSpPr>
        <p:spPr>
          <a:xfrm flipV="1">
            <a:off x="3907299" y="3105175"/>
            <a:ext cx="117601" cy="610801"/>
          </a:xfrm>
          <a:prstGeom prst="line">
            <a:avLst/>
          </a:prstGeom>
          <a:ln w="19050">
            <a:solidFill>
              <a:srgbClr val="6AA84F"/>
            </a:solidFill>
            <a:tailEnd type="triangle"/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507" name="Google Shape;689;p46"/>
          <p:cNvSpPr/>
          <p:nvPr/>
        </p:nvSpPr>
        <p:spPr>
          <a:xfrm flipV="1">
            <a:off x="3833700" y="3119825"/>
            <a:ext cx="360601" cy="1206901"/>
          </a:xfrm>
          <a:prstGeom prst="line">
            <a:avLst/>
          </a:prstGeom>
          <a:ln w="19050">
            <a:solidFill>
              <a:srgbClr val="6AA84F"/>
            </a:solidFill>
            <a:tailEnd type="triangle"/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508" name="Google Shape;690;p46"/>
          <p:cNvSpPr/>
          <p:nvPr/>
        </p:nvSpPr>
        <p:spPr>
          <a:xfrm>
            <a:off x="4572000" y="2472950"/>
            <a:ext cx="161400" cy="594901"/>
          </a:xfrm>
          <a:prstGeom prst="line">
            <a:avLst/>
          </a:prstGeom>
          <a:ln w="19050">
            <a:solidFill>
              <a:srgbClr val="6AA84F"/>
            </a:solidFill>
            <a:tailEnd type="triangle"/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509" name="Google Shape;691;p46"/>
          <p:cNvSpPr/>
          <p:nvPr/>
        </p:nvSpPr>
        <p:spPr>
          <a:xfrm flipV="1">
            <a:off x="5268850" y="1861125"/>
            <a:ext cx="475800" cy="1223701"/>
          </a:xfrm>
          <a:prstGeom prst="line">
            <a:avLst/>
          </a:prstGeom>
          <a:ln w="19050">
            <a:solidFill>
              <a:srgbClr val="FF0000"/>
            </a:solidFill>
            <a:tailEnd type="triangle"/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510" name="Google Shape;692;p46"/>
          <p:cNvSpPr/>
          <p:nvPr/>
        </p:nvSpPr>
        <p:spPr>
          <a:xfrm flipV="1">
            <a:off x="5073399" y="1856300"/>
            <a:ext cx="903900" cy="1848900"/>
          </a:xfrm>
          <a:prstGeom prst="line">
            <a:avLst/>
          </a:prstGeom>
          <a:ln w="19050">
            <a:solidFill>
              <a:srgbClr val="FF0000"/>
            </a:solidFill>
            <a:tailEnd type="triangle"/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511" name="Google Shape;693;p46"/>
          <p:cNvSpPr/>
          <p:nvPr/>
        </p:nvSpPr>
        <p:spPr>
          <a:xfrm flipV="1">
            <a:off x="4843950" y="1929250"/>
            <a:ext cx="1291801" cy="2379301"/>
          </a:xfrm>
          <a:prstGeom prst="line">
            <a:avLst/>
          </a:prstGeom>
          <a:ln w="19050">
            <a:solidFill>
              <a:srgbClr val="FF0000"/>
            </a:solidFill>
            <a:tailEnd type="triangle"/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512" name="Google Shape;694;p46"/>
          <p:cNvSpPr txBox="1"/>
          <p:nvPr/>
        </p:nvSpPr>
        <p:spPr>
          <a:xfrm>
            <a:off x="1721499" y="1160562"/>
            <a:ext cx="7144802" cy="380235"/>
          </a:xfrm>
          <a:prstGeom prst="rect">
            <a:avLst/>
          </a:prstGeom>
          <a:solidFill>
            <a:srgbClr val="F4CCCC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91424" tIns="91424" rIns="91424" bIns="91424">
            <a:spAutoFit/>
          </a:bodyPr>
          <a:lstStyle>
            <a:lvl1pPr>
              <a:lnSpc>
                <a:spcPct val="115000"/>
              </a:lnSpc>
            </a:lvl1pPr>
          </a:lstStyle>
          <a:p>
            <a:pPr/>
            <a:r>
              <a:t>The old proposal value of P1 is now declined, because there was a higher new prepare.</a:t>
            </a: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5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Class="entr" nodeType="afterEffect" presetSubtype="0" presetID="1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" fill="hold"/>
                                        <p:tgtEl>
                                          <p:spTgt spid="5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Class="entr" nodeType="clickEffect" presetSubtype="0" presetID="1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3" fill="hold"/>
                                        <p:tgtEl>
                                          <p:spTgt spid="5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Class="entr" nodeType="afterEffect" presetSubtype="0" presetID="1" grpId="4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5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Class="entr" nodeType="afterEffect" presetSubtype="0" presetID="1" grpId="5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9" fill="hold"/>
                                        <p:tgtEl>
                                          <p:spTgt spid="5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Class="entr" nodeType="afterEffect" presetSubtype="0" presetID="1" grpId="6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fill="hold"/>
                                        <p:tgtEl>
                                          <p:spTgt spid="5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509" grpId="3"/>
      <p:bldP build="whole" bldLvl="1" animBg="1" rev="0" advAuto="0" spid="508" grpId="1"/>
      <p:bldP build="whole" bldLvl="1" animBg="1" rev="0" advAuto="0" spid="510" grpId="4"/>
      <p:bldP build="whole" bldLvl="1" animBg="1" rev="0" advAuto="0" spid="511" grpId="5"/>
      <p:bldP build="whole" bldLvl="1" animBg="1" rev="0" advAuto="0" spid="505" grpId="2"/>
      <p:bldP build="whole" bldLvl="1" animBg="1" rev="0" advAuto="0" spid="512" grpId="6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6" name="Google Shape;699;p47"/>
          <p:cNvSpPr txBox="1"/>
          <p:nvPr>
            <p:ph type="sldNum" sz="quarter" idx="2"/>
          </p:nvPr>
        </p:nvSpPr>
        <p:spPr>
          <a:xfrm>
            <a:off x="8684345" y="4700819"/>
            <a:ext cx="336813" cy="31839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sp>
        <p:nvSpPr>
          <p:cNvPr id="517" name="Google Shape;700;p47"/>
          <p:cNvSpPr txBox="1"/>
          <p:nvPr>
            <p:ph type="ctrTitle"/>
          </p:nvPr>
        </p:nvSpPr>
        <p:spPr>
          <a:xfrm>
            <a:off x="311699" y="572499"/>
            <a:ext cx="8520602" cy="572702"/>
          </a:xfrm>
          <a:prstGeom prst="rect">
            <a:avLst/>
          </a:prstGeom>
        </p:spPr>
        <p:txBody>
          <a:bodyPr anchor="t"/>
          <a:lstStyle>
            <a:lvl1pPr algn="l" defTabSz="502920">
              <a:defRPr sz="1375"/>
            </a:lvl1pPr>
          </a:lstStyle>
          <a:p>
            <a:pPr/>
            <a:r>
              <a:t>Let’s practice: Racing</a:t>
            </a:r>
          </a:p>
        </p:txBody>
      </p:sp>
      <p:grpSp>
        <p:nvGrpSpPr>
          <p:cNvPr id="520" name="Google Shape;701;p47"/>
          <p:cNvGrpSpPr/>
          <p:nvPr/>
        </p:nvGrpSpPr>
        <p:grpSpPr>
          <a:xfrm>
            <a:off x="823375" y="1681039"/>
            <a:ext cx="412201" cy="380234"/>
            <a:chOff x="0" y="0"/>
            <a:chExt cx="412199" cy="380233"/>
          </a:xfrm>
        </p:grpSpPr>
        <p:sp>
          <p:nvSpPr>
            <p:cNvPr id="518" name="Rectangle"/>
            <p:cNvSpPr/>
            <p:nvPr/>
          </p:nvSpPr>
          <p:spPr>
            <a:xfrm>
              <a:off x="0" y="17166"/>
              <a:ext cx="412200" cy="345901"/>
            </a:xfrm>
            <a:prstGeom prst="rect">
              <a:avLst/>
            </a:prstGeom>
            <a:solidFill>
              <a:schemeClr val="accent4"/>
            </a:solidFill>
            <a:ln w="9525" cap="flat">
              <a:solidFill>
                <a:schemeClr val="accent2">
                  <a:lumOff val="21764"/>
                </a:schemeClr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ctr"/>
            </a:p>
          </p:txBody>
        </p:sp>
        <p:sp>
          <p:nvSpPr>
            <p:cNvPr id="519" name="P1"/>
            <p:cNvSpPr txBox="1"/>
            <p:nvPr/>
          </p:nvSpPr>
          <p:spPr>
            <a:xfrm>
              <a:off x="4762" y="0"/>
              <a:ext cx="402676" cy="38023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24" tIns="91424" rIns="91424" bIns="91424" numCol="1" anchor="ctr">
              <a:spAutoFit/>
            </a:bodyPr>
            <a:lstStyle>
              <a:lvl1pPr algn="ctr"/>
            </a:lstStyle>
            <a:p>
              <a:pPr/>
              <a:r>
                <a:t>P1</a:t>
              </a:r>
            </a:p>
          </p:txBody>
        </p:sp>
      </p:grpSp>
      <p:grpSp>
        <p:nvGrpSpPr>
          <p:cNvPr id="523" name="Google Shape;702;p47"/>
          <p:cNvGrpSpPr/>
          <p:nvPr/>
        </p:nvGrpSpPr>
        <p:grpSpPr>
          <a:xfrm>
            <a:off x="823375" y="2291789"/>
            <a:ext cx="412201" cy="380234"/>
            <a:chOff x="0" y="0"/>
            <a:chExt cx="412199" cy="380233"/>
          </a:xfrm>
        </p:grpSpPr>
        <p:sp>
          <p:nvSpPr>
            <p:cNvPr id="521" name="Rectangle"/>
            <p:cNvSpPr/>
            <p:nvPr/>
          </p:nvSpPr>
          <p:spPr>
            <a:xfrm>
              <a:off x="0" y="17166"/>
              <a:ext cx="412200" cy="345901"/>
            </a:xfrm>
            <a:prstGeom prst="rect">
              <a:avLst/>
            </a:prstGeom>
            <a:solidFill>
              <a:schemeClr val="accent4"/>
            </a:solidFill>
            <a:ln w="9525" cap="flat">
              <a:solidFill>
                <a:schemeClr val="accent2">
                  <a:lumOff val="21764"/>
                </a:schemeClr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ctr"/>
            </a:p>
          </p:txBody>
        </p:sp>
        <p:sp>
          <p:nvSpPr>
            <p:cNvPr id="522" name="P2"/>
            <p:cNvSpPr txBox="1"/>
            <p:nvPr/>
          </p:nvSpPr>
          <p:spPr>
            <a:xfrm>
              <a:off x="4762" y="0"/>
              <a:ext cx="402676" cy="38023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24" tIns="91424" rIns="91424" bIns="91424" numCol="1" anchor="ctr">
              <a:spAutoFit/>
            </a:bodyPr>
            <a:lstStyle>
              <a:lvl1pPr algn="ctr"/>
            </a:lstStyle>
            <a:p>
              <a:pPr/>
              <a:r>
                <a:t>P2</a:t>
              </a:r>
            </a:p>
          </p:txBody>
        </p:sp>
      </p:grpSp>
      <p:grpSp>
        <p:nvGrpSpPr>
          <p:cNvPr id="526" name="Google Shape;703;p47"/>
          <p:cNvGrpSpPr/>
          <p:nvPr/>
        </p:nvGrpSpPr>
        <p:grpSpPr>
          <a:xfrm>
            <a:off x="823375" y="2902539"/>
            <a:ext cx="412201" cy="380234"/>
            <a:chOff x="0" y="0"/>
            <a:chExt cx="412199" cy="380233"/>
          </a:xfrm>
        </p:grpSpPr>
        <p:sp>
          <p:nvSpPr>
            <p:cNvPr id="524" name="Rectangle"/>
            <p:cNvSpPr/>
            <p:nvPr/>
          </p:nvSpPr>
          <p:spPr>
            <a:xfrm>
              <a:off x="0" y="17166"/>
              <a:ext cx="412200" cy="345901"/>
            </a:xfrm>
            <a:prstGeom prst="rect">
              <a:avLst/>
            </a:prstGeom>
            <a:solidFill>
              <a:schemeClr val="accent4"/>
            </a:solidFill>
            <a:ln w="9525" cap="flat">
              <a:solidFill>
                <a:schemeClr val="accent2">
                  <a:lumOff val="21764"/>
                </a:schemeClr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ctr"/>
            </a:p>
          </p:txBody>
        </p:sp>
        <p:sp>
          <p:nvSpPr>
            <p:cNvPr id="525" name="P3"/>
            <p:cNvSpPr txBox="1"/>
            <p:nvPr/>
          </p:nvSpPr>
          <p:spPr>
            <a:xfrm>
              <a:off x="4762" y="0"/>
              <a:ext cx="402676" cy="38023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24" tIns="91424" rIns="91424" bIns="91424" numCol="1" anchor="ctr">
              <a:spAutoFit/>
            </a:bodyPr>
            <a:lstStyle>
              <a:lvl1pPr algn="ctr"/>
            </a:lstStyle>
            <a:p>
              <a:pPr/>
              <a:r>
                <a:t>P3</a:t>
              </a:r>
            </a:p>
          </p:txBody>
        </p:sp>
      </p:grpSp>
      <p:grpSp>
        <p:nvGrpSpPr>
          <p:cNvPr id="529" name="Google Shape;704;p47"/>
          <p:cNvGrpSpPr/>
          <p:nvPr/>
        </p:nvGrpSpPr>
        <p:grpSpPr>
          <a:xfrm>
            <a:off x="823375" y="3513289"/>
            <a:ext cx="412201" cy="380234"/>
            <a:chOff x="0" y="0"/>
            <a:chExt cx="412199" cy="380233"/>
          </a:xfrm>
        </p:grpSpPr>
        <p:sp>
          <p:nvSpPr>
            <p:cNvPr id="527" name="Rectangle"/>
            <p:cNvSpPr/>
            <p:nvPr/>
          </p:nvSpPr>
          <p:spPr>
            <a:xfrm>
              <a:off x="0" y="17166"/>
              <a:ext cx="412200" cy="345901"/>
            </a:xfrm>
            <a:prstGeom prst="rect">
              <a:avLst/>
            </a:prstGeom>
            <a:solidFill>
              <a:schemeClr val="accent4"/>
            </a:solidFill>
            <a:ln w="9525" cap="flat">
              <a:solidFill>
                <a:schemeClr val="accent2">
                  <a:lumOff val="21764"/>
                </a:schemeClr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ctr"/>
            </a:p>
          </p:txBody>
        </p:sp>
        <p:sp>
          <p:nvSpPr>
            <p:cNvPr id="528" name="P4"/>
            <p:cNvSpPr txBox="1"/>
            <p:nvPr/>
          </p:nvSpPr>
          <p:spPr>
            <a:xfrm>
              <a:off x="4762" y="0"/>
              <a:ext cx="402676" cy="38023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24" tIns="91424" rIns="91424" bIns="91424" numCol="1" anchor="ctr">
              <a:spAutoFit/>
            </a:bodyPr>
            <a:lstStyle>
              <a:lvl1pPr algn="ctr"/>
            </a:lstStyle>
            <a:p>
              <a:pPr/>
              <a:r>
                <a:t>P4</a:t>
              </a:r>
            </a:p>
          </p:txBody>
        </p:sp>
      </p:grpSp>
      <p:grpSp>
        <p:nvGrpSpPr>
          <p:cNvPr id="532" name="Google Shape;705;p47"/>
          <p:cNvGrpSpPr/>
          <p:nvPr/>
        </p:nvGrpSpPr>
        <p:grpSpPr>
          <a:xfrm>
            <a:off x="823375" y="4124039"/>
            <a:ext cx="412201" cy="380234"/>
            <a:chOff x="0" y="0"/>
            <a:chExt cx="412199" cy="380233"/>
          </a:xfrm>
        </p:grpSpPr>
        <p:sp>
          <p:nvSpPr>
            <p:cNvPr id="530" name="Rectangle"/>
            <p:cNvSpPr/>
            <p:nvPr/>
          </p:nvSpPr>
          <p:spPr>
            <a:xfrm>
              <a:off x="0" y="17166"/>
              <a:ext cx="412200" cy="345901"/>
            </a:xfrm>
            <a:prstGeom prst="rect">
              <a:avLst/>
            </a:prstGeom>
            <a:solidFill>
              <a:schemeClr val="accent4"/>
            </a:solidFill>
            <a:ln w="9525" cap="flat">
              <a:solidFill>
                <a:schemeClr val="accent2">
                  <a:lumOff val="21764"/>
                </a:schemeClr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ctr"/>
            </a:p>
          </p:txBody>
        </p:sp>
        <p:sp>
          <p:nvSpPr>
            <p:cNvPr id="531" name="P5"/>
            <p:cNvSpPr txBox="1"/>
            <p:nvPr/>
          </p:nvSpPr>
          <p:spPr>
            <a:xfrm>
              <a:off x="4762" y="0"/>
              <a:ext cx="402676" cy="38023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24" tIns="91424" rIns="91424" bIns="91424" numCol="1" anchor="ctr">
              <a:spAutoFit/>
            </a:bodyPr>
            <a:lstStyle>
              <a:lvl1pPr algn="ctr"/>
            </a:lstStyle>
            <a:p>
              <a:pPr/>
              <a:r>
                <a:t>P5</a:t>
              </a:r>
            </a:p>
          </p:txBody>
        </p:sp>
      </p:grpSp>
      <p:sp>
        <p:nvSpPr>
          <p:cNvPr id="533" name="Google Shape;706;p47"/>
          <p:cNvSpPr/>
          <p:nvPr/>
        </p:nvSpPr>
        <p:spPr>
          <a:xfrm flipV="1">
            <a:off x="1235574" y="1856450"/>
            <a:ext cx="6865502" cy="29401"/>
          </a:xfrm>
          <a:prstGeom prst="line">
            <a:avLst/>
          </a:prstGeom>
          <a:ln w="19050">
            <a:solidFill>
              <a:schemeClr val="accent2">
                <a:lumOff val="21764"/>
              </a:schemeClr>
            </a:solidFill>
            <a:tailEnd type="triangle"/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534" name="Google Shape;707;p47"/>
          <p:cNvSpPr/>
          <p:nvPr/>
        </p:nvSpPr>
        <p:spPr>
          <a:xfrm flipV="1">
            <a:off x="1235574" y="2467200"/>
            <a:ext cx="6865502" cy="29401"/>
          </a:xfrm>
          <a:prstGeom prst="line">
            <a:avLst/>
          </a:prstGeom>
          <a:ln w="19050">
            <a:solidFill>
              <a:schemeClr val="accent2">
                <a:lumOff val="21764"/>
              </a:schemeClr>
            </a:solidFill>
            <a:tailEnd type="triangle"/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535" name="Google Shape;708;p47"/>
          <p:cNvSpPr/>
          <p:nvPr/>
        </p:nvSpPr>
        <p:spPr>
          <a:xfrm flipV="1">
            <a:off x="1235574" y="3077949"/>
            <a:ext cx="6865502" cy="29401"/>
          </a:xfrm>
          <a:prstGeom prst="line">
            <a:avLst/>
          </a:prstGeom>
          <a:ln w="19050">
            <a:solidFill>
              <a:schemeClr val="accent2">
                <a:lumOff val="21764"/>
              </a:schemeClr>
            </a:solidFill>
            <a:tailEnd type="triangle"/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536" name="Google Shape;709;p47"/>
          <p:cNvSpPr/>
          <p:nvPr/>
        </p:nvSpPr>
        <p:spPr>
          <a:xfrm flipV="1">
            <a:off x="1235574" y="3688699"/>
            <a:ext cx="6865502" cy="29401"/>
          </a:xfrm>
          <a:prstGeom prst="line">
            <a:avLst/>
          </a:prstGeom>
          <a:ln w="19050">
            <a:solidFill>
              <a:schemeClr val="accent2">
                <a:lumOff val="21764"/>
              </a:schemeClr>
            </a:solidFill>
            <a:tailEnd type="triangle"/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537" name="Google Shape;710;p47"/>
          <p:cNvSpPr/>
          <p:nvPr/>
        </p:nvSpPr>
        <p:spPr>
          <a:xfrm flipV="1">
            <a:off x="1235574" y="4299449"/>
            <a:ext cx="6865502" cy="29401"/>
          </a:xfrm>
          <a:prstGeom prst="line">
            <a:avLst/>
          </a:prstGeom>
          <a:ln w="19050">
            <a:solidFill>
              <a:schemeClr val="accent2">
                <a:lumOff val="21764"/>
              </a:schemeClr>
            </a:solidFill>
            <a:tailEnd type="triangle"/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538" name="Google Shape;711;p47"/>
          <p:cNvSpPr/>
          <p:nvPr/>
        </p:nvSpPr>
        <p:spPr>
          <a:xfrm>
            <a:off x="1487174" y="1912074"/>
            <a:ext cx="374402" cy="604501"/>
          </a:xfrm>
          <a:prstGeom prst="line">
            <a:avLst/>
          </a:prstGeom>
          <a:ln w="19050">
            <a:solidFill>
              <a:schemeClr val="accent2">
                <a:lumOff val="21764"/>
              </a:schemeClr>
            </a:solidFill>
            <a:tailEnd type="triangle"/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539" name="Google Shape;712;p47"/>
          <p:cNvSpPr/>
          <p:nvPr/>
        </p:nvSpPr>
        <p:spPr>
          <a:xfrm>
            <a:off x="1495674" y="1946075"/>
            <a:ext cx="348302" cy="1147201"/>
          </a:xfrm>
          <a:prstGeom prst="line">
            <a:avLst/>
          </a:prstGeom>
          <a:ln w="19050">
            <a:solidFill>
              <a:schemeClr val="accent2">
                <a:lumOff val="21764"/>
              </a:schemeClr>
            </a:solidFill>
            <a:tailEnd type="triangle"/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540" name="Google Shape;713;p47"/>
          <p:cNvSpPr/>
          <p:nvPr/>
        </p:nvSpPr>
        <p:spPr>
          <a:xfrm>
            <a:off x="1487174" y="1929075"/>
            <a:ext cx="357002" cy="1793101"/>
          </a:xfrm>
          <a:prstGeom prst="line">
            <a:avLst/>
          </a:prstGeom>
          <a:ln w="19050">
            <a:solidFill>
              <a:schemeClr val="accent2">
                <a:lumOff val="21764"/>
              </a:schemeClr>
            </a:solidFill>
            <a:tailEnd type="triangle"/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541" name="Google Shape;714;p47"/>
          <p:cNvSpPr/>
          <p:nvPr/>
        </p:nvSpPr>
        <p:spPr>
          <a:xfrm>
            <a:off x="1487175" y="1912074"/>
            <a:ext cx="280500" cy="2413502"/>
          </a:xfrm>
          <a:prstGeom prst="line">
            <a:avLst/>
          </a:prstGeom>
          <a:ln w="19050">
            <a:solidFill>
              <a:schemeClr val="accent2">
                <a:lumOff val="21764"/>
              </a:schemeClr>
            </a:solidFill>
            <a:tailEnd type="triangle"/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542" name="Google Shape;715;p47"/>
          <p:cNvSpPr/>
          <p:nvPr/>
        </p:nvSpPr>
        <p:spPr>
          <a:xfrm flipV="1">
            <a:off x="2209524" y="1869650"/>
            <a:ext cx="356702" cy="603301"/>
          </a:xfrm>
          <a:prstGeom prst="line">
            <a:avLst/>
          </a:prstGeom>
          <a:ln w="19050">
            <a:solidFill>
              <a:srgbClr val="6AA84F"/>
            </a:solidFill>
            <a:tailEnd type="triangle"/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543" name="Google Shape;716;p47"/>
          <p:cNvSpPr/>
          <p:nvPr/>
        </p:nvSpPr>
        <p:spPr>
          <a:xfrm flipV="1">
            <a:off x="2048050" y="1895025"/>
            <a:ext cx="628801" cy="1215301"/>
          </a:xfrm>
          <a:prstGeom prst="line">
            <a:avLst/>
          </a:prstGeom>
          <a:ln w="19050">
            <a:solidFill>
              <a:srgbClr val="6AA84F"/>
            </a:solidFill>
            <a:tailEnd type="triangle"/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544" name="Google Shape;717;p47"/>
          <p:cNvSpPr/>
          <p:nvPr/>
        </p:nvSpPr>
        <p:spPr>
          <a:xfrm flipV="1">
            <a:off x="2039549" y="1895200"/>
            <a:ext cx="790201" cy="1801501"/>
          </a:xfrm>
          <a:prstGeom prst="line">
            <a:avLst/>
          </a:prstGeom>
          <a:ln w="19050">
            <a:solidFill>
              <a:srgbClr val="6AA84F"/>
            </a:solidFill>
            <a:tailEnd type="triangle"/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545" name="Google Shape;718;p47"/>
          <p:cNvSpPr/>
          <p:nvPr/>
        </p:nvSpPr>
        <p:spPr>
          <a:xfrm flipV="1">
            <a:off x="1946075" y="1912150"/>
            <a:ext cx="968700" cy="2396401"/>
          </a:xfrm>
          <a:prstGeom prst="line">
            <a:avLst/>
          </a:prstGeom>
          <a:ln w="19050">
            <a:solidFill>
              <a:srgbClr val="6AA84F"/>
            </a:solidFill>
            <a:tailEnd type="triangle"/>
          </a:ln>
        </p:spPr>
        <p:txBody>
          <a:bodyPr lIns="0" tIns="0" rIns="0" bIns="0"/>
          <a:lstStyle/>
          <a:p>
            <a:pPr/>
          </a:p>
        </p:txBody>
      </p:sp>
      <p:pic>
        <p:nvPicPr>
          <p:cNvPr id="546" name="Google Shape;719;p47" descr="Google Shape;719;p47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602425" y="2654849"/>
            <a:ext cx="412200" cy="412201"/>
          </a:xfrm>
          <a:prstGeom prst="rect">
            <a:avLst/>
          </a:prstGeom>
          <a:ln w="12700">
            <a:miter lim="400000"/>
          </a:ln>
        </p:spPr>
      </p:pic>
      <p:sp>
        <p:nvSpPr>
          <p:cNvPr id="547" name="Google Shape;720;p47"/>
          <p:cNvSpPr txBox="1"/>
          <p:nvPr/>
        </p:nvSpPr>
        <p:spPr>
          <a:xfrm>
            <a:off x="2268675" y="3823413"/>
            <a:ext cx="1512901" cy="38023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91424" tIns="91424" rIns="91424" bIns="91424">
            <a:spAutoFit/>
          </a:bodyPr>
          <a:lstStyle>
            <a:lvl1pPr>
              <a:lnSpc>
                <a:spcPct val="115000"/>
              </a:lnSpc>
            </a:lvl1pPr>
          </a:lstStyle>
          <a:p>
            <a:pPr/>
            <a:r>
              <a:t>P3: Prepare&lt;2&gt;</a:t>
            </a:r>
          </a:p>
        </p:txBody>
      </p:sp>
      <p:sp>
        <p:nvSpPr>
          <p:cNvPr id="548" name="Google Shape;721;p47"/>
          <p:cNvSpPr/>
          <p:nvPr/>
        </p:nvSpPr>
        <p:spPr>
          <a:xfrm>
            <a:off x="3084825" y="1886574"/>
            <a:ext cx="739200" cy="621602"/>
          </a:xfrm>
          <a:prstGeom prst="line">
            <a:avLst/>
          </a:prstGeom>
          <a:ln w="19050">
            <a:solidFill>
              <a:schemeClr val="accent2">
                <a:lumOff val="21764"/>
              </a:schemeClr>
            </a:solidFill>
            <a:tailEnd type="triangle"/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549" name="Google Shape;722;p47"/>
          <p:cNvSpPr/>
          <p:nvPr/>
        </p:nvSpPr>
        <p:spPr>
          <a:xfrm>
            <a:off x="3067825" y="1878099"/>
            <a:ext cx="2099100" cy="1223702"/>
          </a:xfrm>
          <a:prstGeom prst="line">
            <a:avLst/>
          </a:prstGeom>
          <a:ln w="19050">
            <a:solidFill>
              <a:srgbClr val="FF00FF"/>
            </a:solidFill>
            <a:prstDash val="dash"/>
            <a:tailEnd type="triangle"/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550" name="Google Shape;723;p47"/>
          <p:cNvSpPr/>
          <p:nvPr/>
        </p:nvSpPr>
        <p:spPr>
          <a:xfrm>
            <a:off x="3084825" y="1895075"/>
            <a:ext cx="1827000" cy="1852499"/>
          </a:xfrm>
          <a:prstGeom prst="line">
            <a:avLst/>
          </a:prstGeom>
          <a:ln w="19050">
            <a:solidFill>
              <a:srgbClr val="FF00FF"/>
            </a:solidFill>
            <a:prstDash val="dash"/>
            <a:tailEnd type="triangle"/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551" name="Google Shape;724;p47"/>
          <p:cNvSpPr/>
          <p:nvPr/>
        </p:nvSpPr>
        <p:spPr>
          <a:xfrm>
            <a:off x="3093325" y="1895074"/>
            <a:ext cx="1334100" cy="2430602"/>
          </a:xfrm>
          <a:prstGeom prst="line">
            <a:avLst/>
          </a:prstGeom>
          <a:ln w="19050">
            <a:solidFill>
              <a:srgbClr val="FF00FF"/>
            </a:solidFill>
            <a:prstDash val="dash"/>
            <a:tailEnd type="triangle"/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552" name="Google Shape;725;p47"/>
          <p:cNvSpPr/>
          <p:nvPr/>
        </p:nvSpPr>
        <p:spPr>
          <a:xfrm flipV="1">
            <a:off x="3909025" y="1917875"/>
            <a:ext cx="330901" cy="563701"/>
          </a:xfrm>
          <a:prstGeom prst="line">
            <a:avLst/>
          </a:prstGeom>
          <a:ln w="19050">
            <a:solidFill>
              <a:srgbClr val="6AA84F"/>
            </a:solidFill>
            <a:tailEnd type="triangle"/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553" name="Google Shape;727;p47"/>
          <p:cNvSpPr/>
          <p:nvPr/>
        </p:nvSpPr>
        <p:spPr>
          <a:xfrm flipV="1">
            <a:off x="3268434" y="2472865"/>
            <a:ext cx="1218601" cy="569701"/>
          </a:xfrm>
          <a:prstGeom prst="line">
            <a:avLst/>
          </a:prstGeom>
          <a:ln w="19050">
            <a:solidFill>
              <a:schemeClr val="accent2">
                <a:lumOff val="21764"/>
              </a:schemeClr>
            </a:solidFill>
            <a:tailEnd type="triangle"/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554" name="Google Shape;728;p47"/>
          <p:cNvSpPr/>
          <p:nvPr/>
        </p:nvSpPr>
        <p:spPr>
          <a:xfrm>
            <a:off x="3263274" y="3032244"/>
            <a:ext cx="561001" cy="664502"/>
          </a:xfrm>
          <a:prstGeom prst="line">
            <a:avLst/>
          </a:prstGeom>
          <a:ln w="19050">
            <a:solidFill>
              <a:schemeClr val="accent2">
                <a:lumOff val="21764"/>
              </a:schemeClr>
            </a:solidFill>
            <a:tailEnd type="triangle"/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555" name="Google Shape;729;p47"/>
          <p:cNvSpPr/>
          <p:nvPr/>
        </p:nvSpPr>
        <p:spPr>
          <a:xfrm>
            <a:off x="3263274" y="3021925"/>
            <a:ext cx="459001" cy="1337701"/>
          </a:xfrm>
          <a:prstGeom prst="line">
            <a:avLst/>
          </a:prstGeom>
          <a:ln w="19050">
            <a:solidFill>
              <a:schemeClr val="accent2">
                <a:lumOff val="21764"/>
              </a:schemeClr>
            </a:solidFill>
            <a:tailEnd type="triangle"/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556" name="Google Shape;726;p47"/>
          <p:cNvSpPr txBox="1"/>
          <p:nvPr/>
        </p:nvSpPr>
        <p:spPr>
          <a:xfrm>
            <a:off x="3262524" y="1517674"/>
            <a:ext cx="1954801" cy="38023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91424" tIns="91424" rIns="91424" bIns="91424">
            <a:spAutoFit/>
          </a:bodyPr>
          <a:lstStyle>
            <a:lvl1pPr>
              <a:lnSpc>
                <a:spcPct val="115000"/>
              </a:lnSpc>
            </a:lvl1pPr>
          </a:lstStyle>
          <a:p>
            <a:pPr/>
            <a:r>
              <a:t>P1: Propose(val=10)</a:t>
            </a:r>
          </a:p>
        </p:txBody>
      </p:sp>
      <p:sp>
        <p:nvSpPr>
          <p:cNvPr id="557" name="Google Shape;730;p47"/>
          <p:cNvSpPr txBox="1"/>
          <p:nvPr/>
        </p:nvSpPr>
        <p:spPr>
          <a:xfrm>
            <a:off x="5166924" y="13424"/>
            <a:ext cx="3977101" cy="613042"/>
          </a:xfrm>
          <a:prstGeom prst="rect">
            <a:avLst/>
          </a:prstGeom>
          <a:solidFill>
            <a:srgbClr val="FFFF00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91424" tIns="91424" rIns="91424" bIns="91424">
            <a:spAutoFit/>
          </a:bodyPr>
          <a:lstStyle>
            <a:lvl1pPr>
              <a:lnSpc>
                <a:spcPct val="115000"/>
              </a:lnSpc>
            </a:lvl1pPr>
          </a:lstStyle>
          <a:p>
            <a:pPr/>
            <a:r>
              <a:t>Some of the late arrows that will arrive in future and get rejected are now shown for readability.</a:t>
            </a:r>
          </a:p>
        </p:txBody>
      </p:sp>
      <p:sp>
        <p:nvSpPr>
          <p:cNvPr id="558" name="Google Shape;731;p47"/>
          <p:cNvSpPr txBox="1"/>
          <p:nvPr/>
        </p:nvSpPr>
        <p:spPr>
          <a:xfrm>
            <a:off x="35424" y="4659924"/>
            <a:ext cx="3687002" cy="380235"/>
          </a:xfrm>
          <a:prstGeom prst="rect">
            <a:avLst/>
          </a:prstGeom>
          <a:solidFill>
            <a:srgbClr val="D9EAD3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91424" tIns="91424" rIns="91424" bIns="91424">
            <a:spAutoFit/>
          </a:bodyPr>
          <a:lstStyle>
            <a:lvl1pPr>
              <a:lnSpc>
                <a:spcPct val="115000"/>
              </a:lnSpc>
            </a:lvl1pPr>
          </a:lstStyle>
          <a:p>
            <a:pPr/>
            <a:r>
              <a:t>P3 starts proposal with the same value=10!</a:t>
            </a:r>
          </a:p>
        </p:txBody>
      </p:sp>
      <p:sp>
        <p:nvSpPr>
          <p:cNvPr id="559" name="Google Shape;732;p47"/>
          <p:cNvSpPr/>
          <p:nvPr/>
        </p:nvSpPr>
        <p:spPr>
          <a:xfrm flipV="1">
            <a:off x="3907299" y="3105175"/>
            <a:ext cx="117601" cy="610801"/>
          </a:xfrm>
          <a:prstGeom prst="line">
            <a:avLst/>
          </a:prstGeom>
          <a:ln w="19050">
            <a:solidFill>
              <a:srgbClr val="6AA84F"/>
            </a:solidFill>
            <a:tailEnd type="triangle"/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560" name="Google Shape;733;p47"/>
          <p:cNvSpPr/>
          <p:nvPr/>
        </p:nvSpPr>
        <p:spPr>
          <a:xfrm flipV="1">
            <a:off x="3833700" y="3119825"/>
            <a:ext cx="360601" cy="1206901"/>
          </a:xfrm>
          <a:prstGeom prst="line">
            <a:avLst/>
          </a:prstGeom>
          <a:ln w="19050">
            <a:solidFill>
              <a:srgbClr val="6AA84F"/>
            </a:solidFill>
            <a:tailEnd type="triangle"/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561" name="Google Shape;734;p47"/>
          <p:cNvSpPr/>
          <p:nvPr/>
        </p:nvSpPr>
        <p:spPr>
          <a:xfrm>
            <a:off x="4572000" y="2472950"/>
            <a:ext cx="161400" cy="594901"/>
          </a:xfrm>
          <a:prstGeom prst="line">
            <a:avLst/>
          </a:prstGeom>
          <a:ln w="19050">
            <a:solidFill>
              <a:srgbClr val="6AA84F"/>
            </a:solidFill>
            <a:tailEnd type="triangle"/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562" name="Google Shape;735;p47"/>
          <p:cNvSpPr/>
          <p:nvPr/>
        </p:nvSpPr>
        <p:spPr>
          <a:xfrm flipV="1">
            <a:off x="5268850" y="1861125"/>
            <a:ext cx="475800" cy="1223701"/>
          </a:xfrm>
          <a:prstGeom prst="line">
            <a:avLst/>
          </a:prstGeom>
          <a:ln w="19050">
            <a:solidFill>
              <a:srgbClr val="FF0000"/>
            </a:solidFill>
            <a:tailEnd type="triangle"/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563" name="Google Shape;736;p47"/>
          <p:cNvSpPr/>
          <p:nvPr/>
        </p:nvSpPr>
        <p:spPr>
          <a:xfrm flipV="1">
            <a:off x="5073399" y="1856300"/>
            <a:ext cx="903900" cy="1848900"/>
          </a:xfrm>
          <a:prstGeom prst="line">
            <a:avLst/>
          </a:prstGeom>
          <a:ln w="19050">
            <a:solidFill>
              <a:srgbClr val="FF0000"/>
            </a:solidFill>
            <a:tailEnd type="triangle"/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564" name="Google Shape;737;p47"/>
          <p:cNvSpPr/>
          <p:nvPr/>
        </p:nvSpPr>
        <p:spPr>
          <a:xfrm flipV="1">
            <a:off x="4843950" y="1929250"/>
            <a:ext cx="1291801" cy="2379301"/>
          </a:xfrm>
          <a:prstGeom prst="line">
            <a:avLst/>
          </a:prstGeom>
          <a:ln w="19050">
            <a:solidFill>
              <a:srgbClr val="FF0000"/>
            </a:solidFill>
            <a:tailEnd type="triangle"/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565" name="Google Shape;738;p47"/>
          <p:cNvSpPr/>
          <p:nvPr/>
        </p:nvSpPr>
        <p:spPr>
          <a:xfrm flipV="1">
            <a:off x="5987784" y="2498515"/>
            <a:ext cx="513301" cy="573601"/>
          </a:xfrm>
          <a:prstGeom prst="line">
            <a:avLst/>
          </a:prstGeom>
          <a:ln w="19050">
            <a:solidFill>
              <a:schemeClr val="accent2">
                <a:lumOff val="21764"/>
              </a:schemeClr>
            </a:solidFill>
            <a:tailEnd type="triangle"/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566" name="Google Shape;739;p47"/>
          <p:cNvSpPr/>
          <p:nvPr/>
        </p:nvSpPr>
        <p:spPr>
          <a:xfrm flipV="1">
            <a:off x="5999699" y="1886424"/>
            <a:ext cx="705302" cy="1181401"/>
          </a:xfrm>
          <a:prstGeom prst="line">
            <a:avLst/>
          </a:prstGeom>
          <a:ln w="19050">
            <a:solidFill>
              <a:schemeClr val="accent2">
                <a:lumOff val="21764"/>
              </a:schemeClr>
            </a:solidFill>
            <a:tailEnd type="triangle"/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567" name="Google Shape;740;p47"/>
          <p:cNvSpPr/>
          <p:nvPr/>
        </p:nvSpPr>
        <p:spPr>
          <a:xfrm>
            <a:off x="6008175" y="3093325"/>
            <a:ext cx="399301" cy="586501"/>
          </a:xfrm>
          <a:prstGeom prst="line">
            <a:avLst/>
          </a:prstGeom>
          <a:ln w="19050">
            <a:solidFill>
              <a:schemeClr val="accent2">
                <a:lumOff val="21764"/>
              </a:schemeClr>
            </a:solidFill>
            <a:tailEnd type="triangle"/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568" name="Google Shape;741;p47"/>
          <p:cNvSpPr/>
          <p:nvPr/>
        </p:nvSpPr>
        <p:spPr>
          <a:xfrm>
            <a:off x="5991199" y="3101824"/>
            <a:ext cx="271801" cy="1198201"/>
          </a:xfrm>
          <a:prstGeom prst="line">
            <a:avLst/>
          </a:prstGeom>
          <a:ln w="19050">
            <a:solidFill>
              <a:schemeClr val="accent2">
                <a:lumOff val="21764"/>
              </a:schemeClr>
            </a:solidFill>
            <a:tailEnd type="triangle"/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569" name="Google Shape;742;p47"/>
          <p:cNvSpPr txBox="1"/>
          <p:nvPr/>
        </p:nvSpPr>
        <p:spPr>
          <a:xfrm>
            <a:off x="6228974" y="2730000"/>
            <a:ext cx="1954801" cy="38023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91424" tIns="91424" rIns="91424" bIns="91424">
            <a:spAutoFit/>
          </a:bodyPr>
          <a:lstStyle>
            <a:lvl1pPr>
              <a:lnSpc>
                <a:spcPct val="115000"/>
              </a:lnSpc>
            </a:lvl1pPr>
          </a:lstStyle>
          <a:p>
            <a:pPr/>
            <a:r>
              <a:t>P3: Propose(val=10)</a:t>
            </a: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5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Class="entr" nodeType="afterEffect" presetSubtype="0" presetID="1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" fill="hold"/>
                                        <p:tgtEl>
                                          <p:spTgt spid="5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Class="entr" nodeType="afterEffect" presetSubtype="0" presetID="1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" fill="hold"/>
                                        <p:tgtEl>
                                          <p:spTgt spid="5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Class="entr" nodeType="afterEffect" presetSubtype="0" presetID="1" grpId="4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5" fill="hold"/>
                                        <p:tgtEl>
                                          <p:spTgt spid="5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Class="entr" nodeType="afterEffect" presetSubtype="0" presetID="1" grpId="5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8" fill="hold"/>
                                        <p:tgtEl>
                                          <p:spTgt spid="5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Class="entr" nodeType="afterEffect" presetSubtype="0" presetID="1" grpId="6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1" fill="hold"/>
                                        <p:tgtEl>
                                          <p:spTgt spid="5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567" grpId="3"/>
      <p:bldP build="whole" bldLvl="1" animBg="1" rev="0" advAuto="0" spid="566" grpId="2"/>
      <p:bldP build="whole" bldLvl="1" animBg="1" rev="0" advAuto="0" spid="568" grpId="4"/>
      <p:bldP build="whole" bldLvl="1" animBg="1" rev="0" advAuto="0" spid="569" grpId="5"/>
      <p:bldP build="whole" bldLvl="1" animBg="1" rev="0" advAuto="0" spid="565" grpId="1"/>
      <p:bldP build="whole" bldLvl="1" animBg="1" rev="0" advAuto="0" spid="558" grpId="6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" name="Google Shape;747;p48"/>
          <p:cNvSpPr txBox="1"/>
          <p:nvPr>
            <p:ph type="sldNum" sz="quarter" idx="2"/>
          </p:nvPr>
        </p:nvSpPr>
        <p:spPr>
          <a:xfrm>
            <a:off x="8684345" y="4700819"/>
            <a:ext cx="336813" cy="31839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sp>
        <p:nvSpPr>
          <p:cNvPr id="574" name="Google Shape;748;p48"/>
          <p:cNvSpPr txBox="1"/>
          <p:nvPr>
            <p:ph type="ctrTitle"/>
          </p:nvPr>
        </p:nvSpPr>
        <p:spPr>
          <a:xfrm>
            <a:off x="311699" y="572499"/>
            <a:ext cx="8520602" cy="572702"/>
          </a:xfrm>
          <a:prstGeom prst="rect">
            <a:avLst/>
          </a:prstGeom>
        </p:spPr>
        <p:txBody>
          <a:bodyPr anchor="t"/>
          <a:lstStyle>
            <a:lvl1pPr algn="l" defTabSz="502920">
              <a:defRPr sz="1375"/>
            </a:lvl1pPr>
          </a:lstStyle>
          <a:p>
            <a:pPr/>
            <a:r>
              <a:t>Let’s practice: Racing</a:t>
            </a:r>
          </a:p>
        </p:txBody>
      </p:sp>
      <p:grpSp>
        <p:nvGrpSpPr>
          <p:cNvPr id="577" name="Google Shape;749;p48"/>
          <p:cNvGrpSpPr/>
          <p:nvPr/>
        </p:nvGrpSpPr>
        <p:grpSpPr>
          <a:xfrm>
            <a:off x="823375" y="1681039"/>
            <a:ext cx="412201" cy="380234"/>
            <a:chOff x="0" y="0"/>
            <a:chExt cx="412199" cy="380233"/>
          </a:xfrm>
        </p:grpSpPr>
        <p:sp>
          <p:nvSpPr>
            <p:cNvPr id="575" name="Rectangle"/>
            <p:cNvSpPr/>
            <p:nvPr/>
          </p:nvSpPr>
          <p:spPr>
            <a:xfrm>
              <a:off x="0" y="17166"/>
              <a:ext cx="412200" cy="345901"/>
            </a:xfrm>
            <a:prstGeom prst="rect">
              <a:avLst/>
            </a:prstGeom>
            <a:solidFill>
              <a:schemeClr val="accent4"/>
            </a:solidFill>
            <a:ln w="9525" cap="flat">
              <a:solidFill>
                <a:schemeClr val="accent2">
                  <a:lumOff val="21764"/>
                </a:schemeClr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ctr"/>
            </a:p>
          </p:txBody>
        </p:sp>
        <p:sp>
          <p:nvSpPr>
            <p:cNvPr id="576" name="P1"/>
            <p:cNvSpPr txBox="1"/>
            <p:nvPr/>
          </p:nvSpPr>
          <p:spPr>
            <a:xfrm>
              <a:off x="4762" y="0"/>
              <a:ext cx="402676" cy="38023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24" tIns="91424" rIns="91424" bIns="91424" numCol="1" anchor="ctr">
              <a:spAutoFit/>
            </a:bodyPr>
            <a:lstStyle>
              <a:lvl1pPr algn="ctr"/>
            </a:lstStyle>
            <a:p>
              <a:pPr/>
              <a:r>
                <a:t>P1</a:t>
              </a:r>
            </a:p>
          </p:txBody>
        </p:sp>
      </p:grpSp>
      <p:grpSp>
        <p:nvGrpSpPr>
          <p:cNvPr id="580" name="Google Shape;750;p48"/>
          <p:cNvGrpSpPr/>
          <p:nvPr/>
        </p:nvGrpSpPr>
        <p:grpSpPr>
          <a:xfrm>
            <a:off x="823375" y="2291789"/>
            <a:ext cx="412201" cy="380234"/>
            <a:chOff x="0" y="0"/>
            <a:chExt cx="412199" cy="380233"/>
          </a:xfrm>
        </p:grpSpPr>
        <p:sp>
          <p:nvSpPr>
            <p:cNvPr id="578" name="Rectangle"/>
            <p:cNvSpPr/>
            <p:nvPr/>
          </p:nvSpPr>
          <p:spPr>
            <a:xfrm>
              <a:off x="0" y="17166"/>
              <a:ext cx="412200" cy="345901"/>
            </a:xfrm>
            <a:prstGeom prst="rect">
              <a:avLst/>
            </a:prstGeom>
            <a:solidFill>
              <a:schemeClr val="accent4"/>
            </a:solidFill>
            <a:ln w="9525" cap="flat">
              <a:solidFill>
                <a:schemeClr val="accent2">
                  <a:lumOff val="21764"/>
                </a:schemeClr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ctr"/>
            </a:p>
          </p:txBody>
        </p:sp>
        <p:sp>
          <p:nvSpPr>
            <p:cNvPr id="579" name="P2"/>
            <p:cNvSpPr txBox="1"/>
            <p:nvPr/>
          </p:nvSpPr>
          <p:spPr>
            <a:xfrm>
              <a:off x="4762" y="0"/>
              <a:ext cx="402676" cy="38023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24" tIns="91424" rIns="91424" bIns="91424" numCol="1" anchor="ctr">
              <a:spAutoFit/>
            </a:bodyPr>
            <a:lstStyle>
              <a:lvl1pPr algn="ctr"/>
            </a:lstStyle>
            <a:p>
              <a:pPr/>
              <a:r>
                <a:t>P2</a:t>
              </a:r>
            </a:p>
          </p:txBody>
        </p:sp>
      </p:grpSp>
      <p:grpSp>
        <p:nvGrpSpPr>
          <p:cNvPr id="583" name="Google Shape;751;p48"/>
          <p:cNvGrpSpPr/>
          <p:nvPr/>
        </p:nvGrpSpPr>
        <p:grpSpPr>
          <a:xfrm>
            <a:off x="823375" y="2902539"/>
            <a:ext cx="412201" cy="380234"/>
            <a:chOff x="0" y="0"/>
            <a:chExt cx="412199" cy="380233"/>
          </a:xfrm>
        </p:grpSpPr>
        <p:sp>
          <p:nvSpPr>
            <p:cNvPr id="581" name="Rectangle"/>
            <p:cNvSpPr/>
            <p:nvPr/>
          </p:nvSpPr>
          <p:spPr>
            <a:xfrm>
              <a:off x="0" y="17166"/>
              <a:ext cx="412200" cy="345901"/>
            </a:xfrm>
            <a:prstGeom prst="rect">
              <a:avLst/>
            </a:prstGeom>
            <a:solidFill>
              <a:schemeClr val="accent4"/>
            </a:solidFill>
            <a:ln w="9525" cap="flat">
              <a:solidFill>
                <a:schemeClr val="accent2">
                  <a:lumOff val="21764"/>
                </a:schemeClr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ctr"/>
            </a:p>
          </p:txBody>
        </p:sp>
        <p:sp>
          <p:nvSpPr>
            <p:cNvPr id="582" name="P3"/>
            <p:cNvSpPr txBox="1"/>
            <p:nvPr/>
          </p:nvSpPr>
          <p:spPr>
            <a:xfrm>
              <a:off x="4762" y="0"/>
              <a:ext cx="402676" cy="38023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24" tIns="91424" rIns="91424" bIns="91424" numCol="1" anchor="ctr">
              <a:spAutoFit/>
            </a:bodyPr>
            <a:lstStyle>
              <a:lvl1pPr algn="ctr"/>
            </a:lstStyle>
            <a:p>
              <a:pPr/>
              <a:r>
                <a:t>P3</a:t>
              </a:r>
            </a:p>
          </p:txBody>
        </p:sp>
      </p:grpSp>
      <p:grpSp>
        <p:nvGrpSpPr>
          <p:cNvPr id="586" name="Google Shape;752;p48"/>
          <p:cNvGrpSpPr/>
          <p:nvPr/>
        </p:nvGrpSpPr>
        <p:grpSpPr>
          <a:xfrm>
            <a:off x="823375" y="3513289"/>
            <a:ext cx="412201" cy="380234"/>
            <a:chOff x="0" y="0"/>
            <a:chExt cx="412199" cy="380233"/>
          </a:xfrm>
        </p:grpSpPr>
        <p:sp>
          <p:nvSpPr>
            <p:cNvPr id="584" name="Rectangle"/>
            <p:cNvSpPr/>
            <p:nvPr/>
          </p:nvSpPr>
          <p:spPr>
            <a:xfrm>
              <a:off x="0" y="17166"/>
              <a:ext cx="412200" cy="345901"/>
            </a:xfrm>
            <a:prstGeom prst="rect">
              <a:avLst/>
            </a:prstGeom>
            <a:solidFill>
              <a:schemeClr val="accent4"/>
            </a:solidFill>
            <a:ln w="9525" cap="flat">
              <a:solidFill>
                <a:schemeClr val="accent2">
                  <a:lumOff val="21764"/>
                </a:schemeClr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ctr"/>
            </a:p>
          </p:txBody>
        </p:sp>
        <p:sp>
          <p:nvSpPr>
            <p:cNvPr id="585" name="P4"/>
            <p:cNvSpPr txBox="1"/>
            <p:nvPr/>
          </p:nvSpPr>
          <p:spPr>
            <a:xfrm>
              <a:off x="4762" y="0"/>
              <a:ext cx="402676" cy="38023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24" tIns="91424" rIns="91424" bIns="91424" numCol="1" anchor="ctr">
              <a:spAutoFit/>
            </a:bodyPr>
            <a:lstStyle>
              <a:lvl1pPr algn="ctr"/>
            </a:lstStyle>
            <a:p>
              <a:pPr/>
              <a:r>
                <a:t>P4</a:t>
              </a:r>
            </a:p>
          </p:txBody>
        </p:sp>
      </p:grpSp>
      <p:grpSp>
        <p:nvGrpSpPr>
          <p:cNvPr id="589" name="Google Shape;753;p48"/>
          <p:cNvGrpSpPr/>
          <p:nvPr/>
        </p:nvGrpSpPr>
        <p:grpSpPr>
          <a:xfrm>
            <a:off x="823375" y="4124039"/>
            <a:ext cx="412201" cy="380234"/>
            <a:chOff x="0" y="0"/>
            <a:chExt cx="412199" cy="380233"/>
          </a:xfrm>
        </p:grpSpPr>
        <p:sp>
          <p:nvSpPr>
            <p:cNvPr id="587" name="Rectangle"/>
            <p:cNvSpPr/>
            <p:nvPr/>
          </p:nvSpPr>
          <p:spPr>
            <a:xfrm>
              <a:off x="0" y="17166"/>
              <a:ext cx="412200" cy="345901"/>
            </a:xfrm>
            <a:prstGeom prst="rect">
              <a:avLst/>
            </a:prstGeom>
            <a:solidFill>
              <a:schemeClr val="accent4"/>
            </a:solidFill>
            <a:ln w="9525" cap="flat">
              <a:solidFill>
                <a:schemeClr val="accent2">
                  <a:lumOff val="21764"/>
                </a:schemeClr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ctr"/>
            </a:p>
          </p:txBody>
        </p:sp>
        <p:sp>
          <p:nvSpPr>
            <p:cNvPr id="588" name="P5"/>
            <p:cNvSpPr txBox="1"/>
            <p:nvPr/>
          </p:nvSpPr>
          <p:spPr>
            <a:xfrm>
              <a:off x="4762" y="0"/>
              <a:ext cx="402676" cy="38023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24" tIns="91424" rIns="91424" bIns="91424" numCol="1" anchor="ctr">
              <a:spAutoFit/>
            </a:bodyPr>
            <a:lstStyle>
              <a:lvl1pPr algn="ctr"/>
            </a:lstStyle>
            <a:p>
              <a:pPr/>
              <a:r>
                <a:t>P5</a:t>
              </a:r>
            </a:p>
          </p:txBody>
        </p:sp>
      </p:grpSp>
      <p:sp>
        <p:nvSpPr>
          <p:cNvPr id="590" name="Google Shape;754;p48"/>
          <p:cNvSpPr/>
          <p:nvPr/>
        </p:nvSpPr>
        <p:spPr>
          <a:xfrm flipV="1">
            <a:off x="1235574" y="1856450"/>
            <a:ext cx="6865502" cy="29401"/>
          </a:xfrm>
          <a:prstGeom prst="line">
            <a:avLst/>
          </a:prstGeom>
          <a:ln w="19050">
            <a:solidFill>
              <a:schemeClr val="accent2">
                <a:lumOff val="21764"/>
              </a:schemeClr>
            </a:solidFill>
            <a:tailEnd type="triangle"/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591" name="Google Shape;755;p48"/>
          <p:cNvSpPr/>
          <p:nvPr/>
        </p:nvSpPr>
        <p:spPr>
          <a:xfrm flipV="1">
            <a:off x="1235574" y="2467200"/>
            <a:ext cx="6865502" cy="29401"/>
          </a:xfrm>
          <a:prstGeom prst="line">
            <a:avLst/>
          </a:prstGeom>
          <a:ln w="19050">
            <a:solidFill>
              <a:schemeClr val="accent2">
                <a:lumOff val="21764"/>
              </a:schemeClr>
            </a:solidFill>
            <a:tailEnd type="triangle"/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592" name="Google Shape;756;p48"/>
          <p:cNvSpPr/>
          <p:nvPr/>
        </p:nvSpPr>
        <p:spPr>
          <a:xfrm flipV="1">
            <a:off x="1235574" y="3077949"/>
            <a:ext cx="6865502" cy="29401"/>
          </a:xfrm>
          <a:prstGeom prst="line">
            <a:avLst/>
          </a:prstGeom>
          <a:ln w="19050">
            <a:solidFill>
              <a:schemeClr val="accent2">
                <a:lumOff val="21764"/>
              </a:schemeClr>
            </a:solidFill>
            <a:tailEnd type="triangle"/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593" name="Google Shape;757;p48"/>
          <p:cNvSpPr/>
          <p:nvPr/>
        </p:nvSpPr>
        <p:spPr>
          <a:xfrm flipV="1">
            <a:off x="1235574" y="3688699"/>
            <a:ext cx="6865502" cy="29401"/>
          </a:xfrm>
          <a:prstGeom prst="line">
            <a:avLst/>
          </a:prstGeom>
          <a:ln w="19050">
            <a:solidFill>
              <a:schemeClr val="accent2">
                <a:lumOff val="21764"/>
              </a:schemeClr>
            </a:solidFill>
            <a:tailEnd type="triangle"/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594" name="Google Shape;758;p48"/>
          <p:cNvSpPr/>
          <p:nvPr/>
        </p:nvSpPr>
        <p:spPr>
          <a:xfrm flipV="1">
            <a:off x="1235574" y="4299449"/>
            <a:ext cx="6865502" cy="29401"/>
          </a:xfrm>
          <a:prstGeom prst="line">
            <a:avLst/>
          </a:prstGeom>
          <a:ln w="19050">
            <a:solidFill>
              <a:schemeClr val="accent2">
                <a:lumOff val="21764"/>
              </a:schemeClr>
            </a:solidFill>
            <a:tailEnd type="triangle"/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595" name="Google Shape;759;p48"/>
          <p:cNvSpPr/>
          <p:nvPr/>
        </p:nvSpPr>
        <p:spPr>
          <a:xfrm>
            <a:off x="1487174" y="1912074"/>
            <a:ext cx="374402" cy="604501"/>
          </a:xfrm>
          <a:prstGeom prst="line">
            <a:avLst/>
          </a:prstGeom>
          <a:ln w="19050">
            <a:solidFill>
              <a:schemeClr val="accent2">
                <a:lumOff val="21764"/>
              </a:schemeClr>
            </a:solidFill>
            <a:tailEnd type="triangle"/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596" name="Google Shape;760;p48"/>
          <p:cNvSpPr/>
          <p:nvPr/>
        </p:nvSpPr>
        <p:spPr>
          <a:xfrm>
            <a:off x="1495674" y="1946075"/>
            <a:ext cx="348302" cy="1147201"/>
          </a:xfrm>
          <a:prstGeom prst="line">
            <a:avLst/>
          </a:prstGeom>
          <a:ln w="19050">
            <a:solidFill>
              <a:schemeClr val="accent2">
                <a:lumOff val="21764"/>
              </a:schemeClr>
            </a:solidFill>
            <a:tailEnd type="triangle"/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597" name="Google Shape;761;p48"/>
          <p:cNvSpPr/>
          <p:nvPr/>
        </p:nvSpPr>
        <p:spPr>
          <a:xfrm>
            <a:off x="1487174" y="1929075"/>
            <a:ext cx="357002" cy="1793101"/>
          </a:xfrm>
          <a:prstGeom prst="line">
            <a:avLst/>
          </a:prstGeom>
          <a:ln w="19050">
            <a:solidFill>
              <a:schemeClr val="accent2">
                <a:lumOff val="21764"/>
              </a:schemeClr>
            </a:solidFill>
            <a:tailEnd type="triangle"/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598" name="Google Shape;762;p48"/>
          <p:cNvSpPr/>
          <p:nvPr/>
        </p:nvSpPr>
        <p:spPr>
          <a:xfrm>
            <a:off x="1487175" y="1912074"/>
            <a:ext cx="280500" cy="2413502"/>
          </a:xfrm>
          <a:prstGeom prst="line">
            <a:avLst/>
          </a:prstGeom>
          <a:ln w="19050">
            <a:solidFill>
              <a:schemeClr val="accent2">
                <a:lumOff val="21764"/>
              </a:schemeClr>
            </a:solidFill>
            <a:tailEnd type="triangle"/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599" name="Google Shape;763;p48"/>
          <p:cNvSpPr/>
          <p:nvPr/>
        </p:nvSpPr>
        <p:spPr>
          <a:xfrm flipV="1">
            <a:off x="2209524" y="1869650"/>
            <a:ext cx="356702" cy="603301"/>
          </a:xfrm>
          <a:prstGeom prst="line">
            <a:avLst/>
          </a:prstGeom>
          <a:ln w="19050">
            <a:solidFill>
              <a:srgbClr val="6AA84F"/>
            </a:solidFill>
            <a:tailEnd type="triangle"/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600" name="Google Shape;764;p48"/>
          <p:cNvSpPr/>
          <p:nvPr/>
        </p:nvSpPr>
        <p:spPr>
          <a:xfrm flipV="1">
            <a:off x="2048050" y="1895025"/>
            <a:ext cx="628801" cy="1215301"/>
          </a:xfrm>
          <a:prstGeom prst="line">
            <a:avLst/>
          </a:prstGeom>
          <a:ln w="19050">
            <a:solidFill>
              <a:srgbClr val="6AA84F"/>
            </a:solidFill>
            <a:tailEnd type="triangle"/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601" name="Google Shape;765;p48"/>
          <p:cNvSpPr/>
          <p:nvPr/>
        </p:nvSpPr>
        <p:spPr>
          <a:xfrm flipV="1">
            <a:off x="2039549" y="1895200"/>
            <a:ext cx="790201" cy="1801501"/>
          </a:xfrm>
          <a:prstGeom prst="line">
            <a:avLst/>
          </a:prstGeom>
          <a:ln w="19050">
            <a:solidFill>
              <a:srgbClr val="6AA84F"/>
            </a:solidFill>
            <a:tailEnd type="triangle"/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602" name="Google Shape;766;p48"/>
          <p:cNvSpPr/>
          <p:nvPr/>
        </p:nvSpPr>
        <p:spPr>
          <a:xfrm flipV="1">
            <a:off x="1946075" y="1912150"/>
            <a:ext cx="968700" cy="2396401"/>
          </a:xfrm>
          <a:prstGeom prst="line">
            <a:avLst/>
          </a:prstGeom>
          <a:ln w="19050">
            <a:solidFill>
              <a:srgbClr val="6AA84F"/>
            </a:solidFill>
            <a:tailEnd type="triangle"/>
          </a:ln>
        </p:spPr>
        <p:txBody>
          <a:bodyPr lIns="0" tIns="0" rIns="0" bIns="0"/>
          <a:lstStyle/>
          <a:p>
            <a:pPr/>
          </a:p>
        </p:txBody>
      </p:sp>
      <p:pic>
        <p:nvPicPr>
          <p:cNvPr id="603" name="Google Shape;767;p48" descr="Google Shape;767;p48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602425" y="2654849"/>
            <a:ext cx="412200" cy="412201"/>
          </a:xfrm>
          <a:prstGeom prst="rect">
            <a:avLst/>
          </a:prstGeom>
          <a:ln w="12700">
            <a:miter lim="400000"/>
          </a:ln>
        </p:spPr>
      </p:pic>
      <p:sp>
        <p:nvSpPr>
          <p:cNvPr id="604" name="Google Shape;768;p48"/>
          <p:cNvSpPr txBox="1"/>
          <p:nvPr/>
        </p:nvSpPr>
        <p:spPr>
          <a:xfrm>
            <a:off x="2268675" y="3823413"/>
            <a:ext cx="1512901" cy="38023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91424" tIns="91424" rIns="91424" bIns="91424">
            <a:spAutoFit/>
          </a:bodyPr>
          <a:lstStyle>
            <a:lvl1pPr>
              <a:lnSpc>
                <a:spcPct val="115000"/>
              </a:lnSpc>
            </a:lvl1pPr>
          </a:lstStyle>
          <a:p>
            <a:pPr/>
            <a:r>
              <a:t>P3: Prepare&lt;2&gt;</a:t>
            </a:r>
          </a:p>
        </p:txBody>
      </p:sp>
      <p:sp>
        <p:nvSpPr>
          <p:cNvPr id="605" name="Google Shape;769;p48"/>
          <p:cNvSpPr/>
          <p:nvPr/>
        </p:nvSpPr>
        <p:spPr>
          <a:xfrm>
            <a:off x="3084825" y="1886574"/>
            <a:ext cx="739200" cy="621602"/>
          </a:xfrm>
          <a:prstGeom prst="line">
            <a:avLst/>
          </a:prstGeom>
          <a:ln w="19050">
            <a:solidFill>
              <a:schemeClr val="accent2">
                <a:lumOff val="21764"/>
              </a:schemeClr>
            </a:solidFill>
            <a:tailEnd type="triangle"/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606" name="Google Shape;770;p48"/>
          <p:cNvSpPr/>
          <p:nvPr/>
        </p:nvSpPr>
        <p:spPr>
          <a:xfrm>
            <a:off x="3067825" y="1878099"/>
            <a:ext cx="2099100" cy="1223702"/>
          </a:xfrm>
          <a:prstGeom prst="line">
            <a:avLst/>
          </a:prstGeom>
          <a:ln w="19050">
            <a:solidFill>
              <a:srgbClr val="FF00FF"/>
            </a:solidFill>
            <a:prstDash val="dash"/>
            <a:tailEnd type="triangle"/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607" name="Google Shape;771;p48"/>
          <p:cNvSpPr/>
          <p:nvPr/>
        </p:nvSpPr>
        <p:spPr>
          <a:xfrm>
            <a:off x="3084825" y="1895075"/>
            <a:ext cx="1827000" cy="1852499"/>
          </a:xfrm>
          <a:prstGeom prst="line">
            <a:avLst/>
          </a:prstGeom>
          <a:ln w="19050">
            <a:solidFill>
              <a:srgbClr val="FF00FF"/>
            </a:solidFill>
            <a:prstDash val="dash"/>
            <a:tailEnd type="triangle"/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608" name="Google Shape;772;p48"/>
          <p:cNvSpPr/>
          <p:nvPr/>
        </p:nvSpPr>
        <p:spPr>
          <a:xfrm>
            <a:off x="3093325" y="1895074"/>
            <a:ext cx="1334100" cy="2430602"/>
          </a:xfrm>
          <a:prstGeom prst="line">
            <a:avLst/>
          </a:prstGeom>
          <a:ln w="19050">
            <a:solidFill>
              <a:srgbClr val="FF00FF"/>
            </a:solidFill>
            <a:prstDash val="dash"/>
            <a:tailEnd type="triangle"/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609" name="Google Shape;773;p48"/>
          <p:cNvSpPr/>
          <p:nvPr/>
        </p:nvSpPr>
        <p:spPr>
          <a:xfrm flipV="1">
            <a:off x="3909025" y="1917875"/>
            <a:ext cx="330901" cy="563701"/>
          </a:xfrm>
          <a:prstGeom prst="line">
            <a:avLst/>
          </a:prstGeom>
          <a:ln w="19050">
            <a:solidFill>
              <a:srgbClr val="6AA84F"/>
            </a:solidFill>
            <a:tailEnd type="triangle"/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610" name="Google Shape;775;p48"/>
          <p:cNvSpPr/>
          <p:nvPr/>
        </p:nvSpPr>
        <p:spPr>
          <a:xfrm flipV="1">
            <a:off x="3268434" y="2472865"/>
            <a:ext cx="1218601" cy="569701"/>
          </a:xfrm>
          <a:prstGeom prst="line">
            <a:avLst/>
          </a:prstGeom>
          <a:ln w="19050">
            <a:solidFill>
              <a:schemeClr val="accent2">
                <a:lumOff val="21764"/>
              </a:schemeClr>
            </a:solidFill>
            <a:tailEnd type="triangle"/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611" name="Google Shape;776;p48"/>
          <p:cNvSpPr/>
          <p:nvPr/>
        </p:nvSpPr>
        <p:spPr>
          <a:xfrm>
            <a:off x="3263274" y="3032244"/>
            <a:ext cx="561001" cy="664502"/>
          </a:xfrm>
          <a:prstGeom prst="line">
            <a:avLst/>
          </a:prstGeom>
          <a:ln w="19050">
            <a:solidFill>
              <a:schemeClr val="accent2">
                <a:lumOff val="21764"/>
              </a:schemeClr>
            </a:solidFill>
            <a:tailEnd type="triangle"/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612" name="Google Shape;777;p48"/>
          <p:cNvSpPr/>
          <p:nvPr/>
        </p:nvSpPr>
        <p:spPr>
          <a:xfrm>
            <a:off x="3263274" y="3021925"/>
            <a:ext cx="459001" cy="1337701"/>
          </a:xfrm>
          <a:prstGeom prst="line">
            <a:avLst/>
          </a:prstGeom>
          <a:ln w="19050">
            <a:solidFill>
              <a:schemeClr val="accent2">
                <a:lumOff val="21764"/>
              </a:schemeClr>
            </a:solidFill>
            <a:tailEnd type="triangle"/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613" name="Google Shape;774;p48"/>
          <p:cNvSpPr txBox="1"/>
          <p:nvPr/>
        </p:nvSpPr>
        <p:spPr>
          <a:xfrm>
            <a:off x="3262524" y="1517674"/>
            <a:ext cx="1954801" cy="38023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91424" tIns="91424" rIns="91424" bIns="91424">
            <a:spAutoFit/>
          </a:bodyPr>
          <a:lstStyle>
            <a:lvl1pPr>
              <a:lnSpc>
                <a:spcPct val="115000"/>
              </a:lnSpc>
            </a:lvl1pPr>
          </a:lstStyle>
          <a:p>
            <a:pPr/>
            <a:r>
              <a:t>P1: Propose(val=10)</a:t>
            </a:r>
          </a:p>
        </p:txBody>
      </p:sp>
      <p:sp>
        <p:nvSpPr>
          <p:cNvPr id="614" name="Google Shape;778;p48"/>
          <p:cNvSpPr txBox="1"/>
          <p:nvPr/>
        </p:nvSpPr>
        <p:spPr>
          <a:xfrm>
            <a:off x="5166924" y="13424"/>
            <a:ext cx="3977101" cy="613042"/>
          </a:xfrm>
          <a:prstGeom prst="rect">
            <a:avLst/>
          </a:prstGeom>
          <a:solidFill>
            <a:srgbClr val="FFFF00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91424" tIns="91424" rIns="91424" bIns="91424">
            <a:spAutoFit/>
          </a:bodyPr>
          <a:lstStyle>
            <a:lvl1pPr>
              <a:lnSpc>
                <a:spcPct val="115000"/>
              </a:lnSpc>
            </a:lvl1pPr>
          </a:lstStyle>
          <a:p>
            <a:pPr/>
            <a:r>
              <a:t>Some of the late arrows that will arrive in future and get rejected are now shown for readability.</a:t>
            </a:r>
          </a:p>
        </p:txBody>
      </p:sp>
      <p:sp>
        <p:nvSpPr>
          <p:cNvPr id="615" name="Google Shape;779;p48"/>
          <p:cNvSpPr txBox="1"/>
          <p:nvPr/>
        </p:nvSpPr>
        <p:spPr>
          <a:xfrm>
            <a:off x="35424" y="4659924"/>
            <a:ext cx="3687002" cy="380235"/>
          </a:xfrm>
          <a:prstGeom prst="rect">
            <a:avLst/>
          </a:prstGeom>
          <a:solidFill>
            <a:srgbClr val="D9EAD3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91424" tIns="91424" rIns="91424" bIns="91424">
            <a:spAutoFit/>
          </a:bodyPr>
          <a:lstStyle>
            <a:lvl1pPr>
              <a:lnSpc>
                <a:spcPct val="115000"/>
              </a:lnSpc>
            </a:lvl1pPr>
          </a:lstStyle>
          <a:p>
            <a:pPr/>
            <a:r>
              <a:t>P3 starts proposal with the same value=10!</a:t>
            </a:r>
          </a:p>
        </p:txBody>
      </p:sp>
      <p:sp>
        <p:nvSpPr>
          <p:cNvPr id="616" name="Google Shape;780;p48"/>
          <p:cNvSpPr/>
          <p:nvPr/>
        </p:nvSpPr>
        <p:spPr>
          <a:xfrm flipV="1">
            <a:off x="3907299" y="3105175"/>
            <a:ext cx="117601" cy="610801"/>
          </a:xfrm>
          <a:prstGeom prst="line">
            <a:avLst/>
          </a:prstGeom>
          <a:ln w="19050">
            <a:solidFill>
              <a:srgbClr val="6AA84F"/>
            </a:solidFill>
            <a:tailEnd type="triangle"/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617" name="Google Shape;781;p48"/>
          <p:cNvSpPr/>
          <p:nvPr/>
        </p:nvSpPr>
        <p:spPr>
          <a:xfrm flipV="1">
            <a:off x="3833700" y="3119825"/>
            <a:ext cx="360601" cy="1206901"/>
          </a:xfrm>
          <a:prstGeom prst="line">
            <a:avLst/>
          </a:prstGeom>
          <a:ln w="19050">
            <a:solidFill>
              <a:srgbClr val="6AA84F"/>
            </a:solidFill>
            <a:tailEnd type="triangle"/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618" name="Google Shape;782;p48"/>
          <p:cNvSpPr/>
          <p:nvPr/>
        </p:nvSpPr>
        <p:spPr>
          <a:xfrm>
            <a:off x="4572000" y="2472950"/>
            <a:ext cx="161400" cy="594901"/>
          </a:xfrm>
          <a:prstGeom prst="line">
            <a:avLst/>
          </a:prstGeom>
          <a:ln w="19050">
            <a:solidFill>
              <a:srgbClr val="6AA84F"/>
            </a:solidFill>
            <a:tailEnd type="triangle"/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619" name="Google Shape;783;p48"/>
          <p:cNvSpPr/>
          <p:nvPr/>
        </p:nvSpPr>
        <p:spPr>
          <a:xfrm flipV="1">
            <a:off x="5268850" y="1861125"/>
            <a:ext cx="475800" cy="1223701"/>
          </a:xfrm>
          <a:prstGeom prst="line">
            <a:avLst/>
          </a:prstGeom>
          <a:ln w="19050">
            <a:solidFill>
              <a:srgbClr val="FF0000"/>
            </a:solidFill>
            <a:tailEnd type="triangle"/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620" name="Google Shape;784;p48"/>
          <p:cNvSpPr/>
          <p:nvPr/>
        </p:nvSpPr>
        <p:spPr>
          <a:xfrm flipV="1">
            <a:off x="5073399" y="1856300"/>
            <a:ext cx="903900" cy="1848900"/>
          </a:xfrm>
          <a:prstGeom prst="line">
            <a:avLst/>
          </a:prstGeom>
          <a:ln w="19050">
            <a:solidFill>
              <a:srgbClr val="FF0000"/>
            </a:solidFill>
            <a:tailEnd type="triangle"/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621" name="Google Shape;785;p48"/>
          <p:cNvSpPr/>
          <p:nvPr/>
        </p:nvSpPr>
        <p:spPr>
          <a:xfrm flipV="1">
            <a:off x="4843950" y="1929250"/>
            <a:ext cx="1291801" cy="2379301"/>
          </a:xfrm>
          <a:prstGeom prst="line">
            <a:avLst/>
          </a:prstGeom>
          <a:ln w="19050">
            <a:solidFill>
              <a:srgbClr val="FF0000"/>
            </a:solidFill>
            <a:tailEnd type="triangle"/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622" name="Google Shape;786;p48"/>
          <p:cNvSpPr/>
          <p:nvPr/>
        </p:nvSpPr>
        <p:spPr>
          <a:xfrm flipV="1">
            <a:off x="5987784" y="2498515"/>
            <a:ext cx="513301" cy="573601"/>
          </a:xfrm>
          <a:prstGeom prst="line">
            <a:avLst/>
          </a:prstGeom>
          <a:ln w="19050">
            <a:solidFill>
              <a:schemeClr val="accent2">
                <a:lumOff val="21764"/>
              </a:schemeClr>
            </a:solidFill>
            <a:tailEnd type="triangle"/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623" name="Google Shape;787;p48"/>
          <p:cNvSpPr/>
          <p:nvPr/>
        </p:nvSpPr>
        <p:spPr>
          <a:xfrm flipV="1">
            <a:off x="5999699" y="1886424"/>
            <a:ext cx="705302" cy="1181401"/>
          </a:xfrm>
          <a:prstGeom prst="line">
            <a:avLst/>
          </a:prstGeom>
          <a:ln w="19050">
            <a:solidFill>
              <a:schemeClr val="accent2">
                <a:lumOff val="21764"/>
              </a:schemeClr>
            </a:solidFill>
            <a:tailEnd type="triangle"/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624" name="Google Shape;788;p48"/>
          <p:cNvSpPr/>
          <p:nvPr/>
        </p:nvSpPr>
        <p:spPr>
          <a:xfrm>
            <a:off x="6008175" y="3093325"/>
            <a:ext cx="399301" cy="586501"/>
          </a:xfrm>
          <a:prstGeom prst="line">
            <a:avLst/>
          </a:prstGeom>
          <a:ln w="19050">
            <a:solidFill>
              <a:schemeClr val="accent2">
                <a:lumOff val="21764"/>
              </a:schemeClr>
            </a:solidFill>
            <a:tailEnd type="triangle"/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625" name="Google Shape;789;p48"/>
          <p:cNvSpPr/>
          <p:nvPr/>
        </p:nvSpPr>
        <p:spPr>
          <a:xfrm>
            <a:off x="5991199" y="3101824"/>
            <a:ext cx="271801" cy="1198201"/>
          </a:xfrm>
          <a:prstGeom prst="line">
            <a:avLst/>
          </a:prstGeom>
          <a:ln w="19050">
            <a:solidFill>
              <a:schemeClr val="accent2">
                <a:lumOff val="21764"/>
              </a:schemeClr>
            </a:solidFill>
            <a:tailEnd type="triangle"/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626" name="Google Shape;790;p48"/>
          <p:cNvSpPr txBox="1"/>
          <p:nvPr/>
        </p:nvSpPr>
        <p:spPr>
          <a:xfrm>
            <a:off x="6228974" y="2730000"/>
            <a:ext cx="1954801" cy="38023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91424" tIns="91424" rIns="91424" bIns="91424">
            <a:spAutoFit/>
          </a:bodyPr>
          <a:lstStyle>
            <a:lvl1pPr>
              <a:lnSpc>
                <a:spcPct val="115000"/>
              </a:lnSpc>
            </a:lvl1pPr>
          </a:lstStyle>
          <a:p>
            <a:pPr/>
            <a:r>
              <a:t>P3: Propose(val=10)</a:t>
            </a:r>
          </a:p>
        </p:txBody>
      </p:sp>
      <p:sp>
        <p:nvSpPr>
          <p:cNvPr id="627" name="Google Shape;791;p48"/>
          <p:cNvSpPr txBox="1"/>
          <p:nvPr/>
        </p:nvSpPr>
        <p:spPr>
          <a:xfrm>
            <a:off x="3815474" y="4403974"/>
            <a:ext cx="4784701" cy="613042"/>
          </a:xfrm>
          <a:prstGeom prst="rect">
            <a:avLst/>
          </a:prstGeom>
          <a:solidFill>
            <a:srgbClr val="D9EAD3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91424" tIns="91424" rIns="91424" bIns="91424">
            <a:spAutoFit/>
          </a:bodyPr>
          <a:lstStyle>
            <a:lvl1pPr>
              <a:lnSpc>
                <a:spcPct val="115000"/>
              </a:lnSpc>
            </a:lvl1pPr>
          </a:lstStyle>
          <a:p>
            <a:pPr/>
            <a:r>
              <a:t>If at least 2 other processes ACK, we’re all good! 10 is decided and P3’s proposal is complete</a:t>
            </a:r>
          </a:p>
        </p:txBody>
      </p:sp>
      <p:sp>
        <p:nvSpPr>
          <p:cNvPr id="628" name="Google Shape;792;p48"/>
          <p:cNvSpPr/>
          <p:nvPr/>
        </p:nvSpPr>
        <p:spPr>
          <a:xfrm flipV="1">
            <a:off x="6785474" y="3130199"/>
            <a:ext cx="420901" cy="573301"/>
          </a:xfrm>
          <a:prstGeom prst="line">
            <a:avLst/>
          </a:prstGeom>
          <a:ln w="19050">
            <a:solidFill>
              <a:srgbClr val="6AA84F"/>
            </a:solidFill>
            <a:tailEnd type="triangle"/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629" name="Google Shape;793;p48"/>
          <p:cNvSpPr/>
          <p:nvPr/>
        </p:nvSpPr>
        <p:spPr>
          <a:xfrm flipV="1">
            <a:off x="6654049" y="3127174"/>
            <a:ext cx="764701" cy="1155902"/>
          </a:xfrm>
          <a:prstGeom prst="line">
            <a:avLst/>
          </a:prstGeom>
          <a:ln w="19050">
            <a:solidFill>
              <a:srgbClr val="6AA84F"/>
            </a:solidFill>
            <a:tailEnd type="triangle"/>
          </a:ln>
        </p:spPr>
        <p:txBody>
          <a:bodyPr lIns="0" tIns="0" rIns="0" bIns="0"/>
          <a:lstStyle/>
          <a:p>
            <a:pPr/>
          </a:p>
        </p:txBody>
      </p:sp>
      <p:pic>
        <p:nvPicPr>
          <p:cNvPr id="630" name="Google Shape;794;p48" descr="Google Shape;794;p48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8014550" y="3201524"/>
            <a:ext cx="978501" cy="9785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" name="Google Shape;799;p49"/>
          <p:cNvSpPr txBox="1"/>
          <p:nvPr>
            <p:ph type="sldNum" sz="quarter" idx="2"/>
          </p:nvPr>
        </p:nvSpPr>
        <p:spPr>
          <a:xfrm>
            <a:off x="8684345" y="4700819"/>
            <a:ext cx="336813" cy="31839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sp>
        <p:nvSpPr>
          <p:cNvPr id="635" name="Google Shape;800;p49"/>
          <p:cNvSpPr txBox="1"/>
          <p:nvPr>
            <p:ph type="ctrTitle"/>
          </p:nvPr>
        </p:nvSpPr>
        <p:spPr>
          <a:xfrm>
            <a:off x="311699" y="572499"/>
            <a:ext cx="8520602" cy="572702"/>
          </a:xfrm>
          <a:prstGeom prst="rect">
            <a:avLst/>
          </a:prstGeom>
        </p:spPr>
        <p:txBody>
          <a:bodyPr anchor="t"/>
          <a:lstStyle>
            <a:lvl1pPr algn="l" defTabSz="502920">
              <a:defRPr sz="1375"/>
            </a:lvl1pPr>
          </a:lstStyle>
          <a:p>
            <a:pPr/>
            <a:r>
              <a:t>Let’s practice: Racing</a:t>
            </a:r>
          </a:p>
        </p:txBody>
      </p:sp>
      <p:grpSp>
        <p:nvGrpSpPr>
          <p:cNvPr id="638" name="Google Shape;801;p49"/>
          <p:cNvGrpSpPr/>
          <p:nvPr/>
        </p:nvGrpSpPr>
        <p:grpSpPr>
          <a:xfrm>
            <a:off x="823375" y="1681039"/>
            <a:ext cx="412201" cy="380234"/>
            <a:chOff x="0" y="0"/>
            <a:chExt cx="412199" cy="380233"/>
          </a:xfrm>
        </p:grpSpPr>
        <p:sp>
          <p:nvSpPr>
            <p:cNvPr id="636" name="Rectangle"/>
            <p:cNvSpPr/>
            <p:nvPr/>
          </p:nvSpPr>
          <p:spPr>
            <a:xfrm>
              <a:off x="0" y="17166"/>
              <a:ext cx="412200" cy="345901"/>
            </a:xfrm>
            <a:prstGeom prst="rect">
              <a:avLst/>
            </a:prstGeom>
            <a:solidFill>
              <a:schemeClr val="accent4"/>
            </a:solidFill>
            <a:ln w="9525" cap="flat">
              <a:solidFill>
                <a:schemeClr val="accent2">
                  <a:lumOff val="21764"/>
                </a:schemeClr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ctr"/>
            </a:p>
          </p:txBody>
        </p:sp>
        <p:sp>
          <p:nvSpPr>
            <p:cNvPr id="637" name="P1"/>
            <p:cNvSpPr txBox="1"/>
            <p:nvPr/>
          </p:nvSpPr>
          <p:spPr>
            <a:xfrm>
              <a:off x="4762" y="0"/>
              <a:ext cx="402676" cy="38023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24" tIns="91424" rIns="91424" bIns="91424" numCol="1" anchor="ctr">
              <a:spAutoFit/>
            </a:bodyPr>
            <a:lstStyle>
              <a:lvl1pPr algn="ctr"/>
            </a:lstStyle>
            <a:p>
              <a:pPr/>
              <a:r>
                <a:t>P1</a:t>
              </a:r>
            </a:p>
          </p:txBody>
        </p:sp>
      </p:grpSp>
      <p:grpSp>
        <p:nvGrpSpPr>
          <p:cNvPr id="641" name="Google Shape;802;p49"/>
          <p:cNvGrpSpPr/>
          <p:nvPr/>
        </p:nvGrpSpPr>
        <p:grpSpPr>
          <a:xfrm>
            <a:off x="823375" y="2291789"/>
            <a:ext cx="412201" cy="380234"/>
            <a:chOff x="0" y="0"/>
            <a:chExt cx="412199" cy="380233"/>
          </a:xfrm>
        </p:grpSpPr>
        <p:sp>
          <p:nvSpPr>
            <p:cNvPr id="639" name="Rectangle"/>
            <p:cNvSpPr/>
            <p:nvPr/>
          </p:nvSpPr>
          <p:spPr>
            <a:xfrm>
              <a:off x="0" y="17166"/>
              <a:ext cx="412200" cy="345901"/>
            </a:xfrm>
            <a:prstGeom prst="rect">
              <a:avLst/>
            </a:prstGeom>
            <a:solidFill>
              <a:schemeClr val="accent4"/>
            </a:solidFill>
            <a:ln w="9525" cap="flat">
              <a:solidFill>
                <a:schemeClr val="accent2">
                  <a:lumOff val="21764"/>
                </a:schemeClr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ctr"/>
            </a:p>
          </p:txBody>
        </p:sp>
        <p:sp>
          <p:nvSpPr>
            <p:cNvPr id="640" name="P2"/>
            <p:cNvSpPr txBox="1"/>
            <p:nvPr/>
          </p:nvSpPr>
          <p:spPr>
            <a:xfrm>
              <a:off x="4762" y="0"/>
              <a:ext cx="402676" cy="38023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24" tIns="91424" rIns="91424" bIns="91424" numCol="1" anchor="ctr">
              <a:spAutoFit/>
            </a:bodyPr>
            <a:lstStyle>
              <a:lvl1pPr algn="ctr"/>
            </a:lstStyle>
            <a:p>
              <a:pPr/>
              <a:r>
                <a:t>P2</a:t>
              </a:r>
            </a:p>
          </p:txBody>
        </p:sp>
      </p:grpSp>
      <p:grpSp>
        <p:nvGrpSpPr>
          <p:cNvPr id="644" name="Google Shape;803;p49"/>
          <p:cNvGrpSpPr/>
          <p:nvPr/>
        </p:nvGrpSpPr>
        <p:grpSpPr>
          <a:xfrm>
            <a:off x="823375" y="2902539"/>
            <a:ext cx="412201" cy="380234"/>
            <a:chOff x="0" y="0"/>
            <a:chExt cx="412199" cy="380233"/>
          </a:xfrm>
        </p:grpSpPr>
        <p:sp>
          <p:nvSpPr>
            <p:cNvPr id="642" name="Rectangle"/>
            <p:cNvSpPr/>
            <p:nvPr/>
          </p:nvSpPr>
          <p:spPr>
            <a:xfrm>
              <a:off x="0" y="17166"/>
              <a:ext cx="412200" cy="345901"/>
            </a:xfrm>
            <a:prstGeom prst="rect">
              <a:avLst/>
            </a:prstGeom>
            <a:solidFill>
              <a:schemeClr val="accent4"/>
            </a:solidFill>
            <a:ln w="9525" cap="flat">
              <a:solidFill>
                <a:schemeClr val="accent2">
                  <a:lumOff val="21764"/>
                </a:schemeClr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ctr"/>
            </a:p>
          </p:txBody>
        </p:sp>
        <p:sp>
          <p:nvSpPr>
            <p:cNvPr id="643" name="P3"/>
            <p:cNvSpPr txBox="1"/>
            <p:nvPr/>
          </p:nvSpPr>
          <p:spPr>
            <a:xfrm>
              <a:off x="4762" y="0"/>
              <a:ext cx="402676" cy="38023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24" tIns="91424" rIns="91424" bIns="91424" numCol="1" anchor="ctr">
              <a:spAutoFit/>
            </a:bodyPr>
            <a:lstStyle>
              <a:lvl1pPr algn="ctr"/>
            </a:lstStyle>
            <a:p>
              <a:pPr/>
              <a:r>
                <a:t>P3</a:t>
              </a:r>
            </a:p>
          </p:txBody>
        </p:sp>
      </p:grpSp>
      <p:grpSp>
        <p:nvGrpSpPr>
          <p:cNvPr id="647" name="Google Shape;804;p49"/>
          <p:cNvGrpSpPr/>
          <p:nvPr/>
        </p:nvGrpSpPr>
        <p:grpSpPr>
          <a:xfrm>
            <a:off x="823375" y="3513289"/>
            <a:ext cx="412201" cy="380234"/>
            <a:chOff x="0" y="0"/>
            <a:chExt cx="412199" cy="380233"/>
          </a:xfrm>
        </p:grpSpPr>
        <p:sp>
          <p:nvSpPr>
            <p:cNvPr id="645" name="Rectangle"/>
            <p:cNvSpPr/>
            <p:nvPr/>
          </p:nvSpPr>
          <p:spPr>
            <a:xfrm>
              <a:off x="0" y="17166"/>
              <a:ext cx="412200" cy="345901"/>
            </a:xfrm>
            <a:prstGeom prst="rect">
              <a:avLst/>
            </a:prstGeom>
            <a:solidFill>
              <a:schemeClr val="accent4"/>
            </a:solidFill>
            <a:ln w="9525" cap="flat">
              <a:solidFill>
                <a:schemeClr val="accent2">
                  <a:lumOff val="21764"/>
                </a:schemeClr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ctr"/>
            </a:p>
          </p:txBody>
        </p:sp>
        <p:sp>
          <p:nvSpPr>
            <p:cNvPr id="646" name="P4"/>
            <p:cNvSpPr txBox="1"/>
            <p:nvPr/>
          </p:nvSpPr>
          <p:spPr>
            <a:xfrm>
              <a:off x="4762" y="0"/>
              <a:ext cx="402676" cy="38023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24" tIns="91424" rIns="91424" bIns="91424" numCol="1" anchor="ctr">
              <a:spAutoFit/>
            </a:bodyPr>
            <a:lstStyle>
              <a:lvl1pPr algn="ctr"/>
            </a:lstStyle>
            <a:p>
              <a:pPr/>
              <a:r>
                <a:t>P4</a:t>
              </a:r>
            </a:p>
          </p:txBody>
        </p:sp>
      </p:grpSp>
      <p:grpSp>
        <p:nvGrpSpPr>
          <p:cNvPr id="650" name="Google Shape;805;p49"/>
          <p:cNvGrpSpPr/>
          <p:nvPr/>
        </p:nvGrpSpPr>
        <p:grpSpPr>
          <a:xfrm>
            <a:off x="823375" y="4124039"/>
            <a:ext cx="412201" cy="380234"/>
            <a:chOff x="0" y="0"/>
            <a:chExt cx="412199" cy="380233"/>
          </a:xfrm>
        </p:grpSpPr>
        <p:sp>
          <p:nvSpPr>
            <p:cNvPr id="648" name="Rectangle"/>
            <p:cNvSpPr/>
            <p:nvPr/>
          </p:nvSpPr>
          <p:spPr>
            <a:xfrm>
              <a:off x="0" y="17166"/>
              <a:ext cx="412200" cy="345901"/>
            </a:xfrm>
            <a:prstGeom prst="rect">
              <a:avLst/>
            </a:prstGeom>
            <a:solidFill>
              <a:schemeClr val="accent4"/>
            </a:solidFill>
            <a:ln w="9525" cap="flat">
              <a:solidFill>
                <a:schemeClr val="accent2">
                  <a:lumOff val="21764"/>
                </a:schemeClr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ctr"/>
            </a:p>
          </p:txBody>
        </p:sp>
        <p:sp>
          <p:nvSpPr>
            <p:cNvPr id="649" name="P5"/>
            <p:cNvSpPr txBox="1"/>
            <p:nvPr/>
          </p:nvSpPr>
          <p:spPr>
            <a:xfrm>
              <a:off x="4762" y="0"/>
              <a:ext cx="402676" cy="38023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24" tIns="91424" rIns="91424" bIns="91424" numCol="1" anchor="ctr">
              <a:spAutoFit/>
            </a:bodyPr>
            <a:lstStyle>
              <a:lvl1pPr algn="ctr"/>
            </a:lstStyle>
            <a:p>
              <a:pPr/>
              <a:r>
                <a:t>P5</a:t>
              </a:r>
            </a:p>
          </p:txBody>
        </p:sp>
      </p:grpSp>
      <p:sp>
        <p:nvSpPr>
          <p:cNvPr id="651" name="Google Shape;806;p49"/>
          <p:cNvSpPr/>
          <p:nvPr/>
        </p:nvSpPr>
        <p:spPr>
          <a:xfrm flipV="1">
            <a:off x="1235574" y="1856450"/>
            <a:ext cx="6865502" cy="29401"/>
          </a:xfrm>
          <a:prstGeom prst="line">
            <a:avLst/>
          </a:prstGeom>
          <a:ln w="19050">
            <a:solidFill>
              <a:schemeClr val="accent2">
                <a:lumOff val="21764"/>
              </a:schemeClr>
            </a:solidFill>
            <a:tailEnd type="triangle"/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652" name="Google Shape;807;p49"/>
          <p:cNvSpPr/>
          <p:nvPr/>
        </p:nvSpPr>
        <p:spPr>
          <a:xfrm flipV="1">
            <a:off x="1235574" y="2467200"/>
            <a:ext cx="6865502" cy="29401"/>
          </a:xfrm>
          <a:prstGeom prst="line">
            <a:avLst/>
          </a:prstGeom>
          <a:ln w="19050">
            <a:solidFill>
              <a:schemeClr val="accent2">
                <a:lumOff val="21764"/>
              </a:schemeClr>
            </a:solidFill>
            <a:tailEnd type="triangle"/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653" name="Google Shape;808;p49"/>
          <p:cNvSpPr/>
          <p:nvPr/>
        </p:nvSpPr>
        <p:spPr>
          <a:xfrm flipV="1">
            <a:off x="1235574" y="3077949"/>
            <a:ext cx="6865502" cy="29401"/>
          </a:xfrm>
          <a:prstGeom prst="line">
            <a:avLst/>
          </a:prstGeom>
          <a:ln w="19050">
            <a:solidFill>
              <a:schemeClr val="accent2">
                <a:lumOff val="21764"/>
              </a:schemeClr>
            </a:solidFill>
            <a:tailEnd type="triangle"/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654" name="Google Shape;809;p49"/>
          <p:cNvSpPr/>
          <p:nvPr/>
        </p:nvSpPr>
        <p:spPr>
          <a:xfrm flipV="1">
            <a:off x="1235574" y="3688699"/>
            <a:ext cx="6865502" cy="29401"/>
          </a:xfrm>
          <a:prstGeom prst="line">
            <a:avLst/>
          </a:prstGeom>
          <a:ln w="19050">
            <a:solidFill>
              <a:schemeClr val="accent2">
                <a:lumOff val="21764"/>
              </a:schemeClr>
            </a:solidFill>
            <a:tailEnd type="triangle"/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655" name="Google Shape;810;p49"/>
          <p:cNvSpPr/>
          <p:nvPr/>
        </p:nvSpPr>
        <p:spPr>
          <a:xfrm flipV="1">
            <a:off x="1235574" y="4299449"/>
            <a:ext cx="6865502" cy="29401"/>
          </a:xfrm>
          <a:prstGeom prst="line">
            <a:avLst/>
          </a:prstGeom>
          <a:ln w="19050">
            <a:solidFill>
              <a:schemeClr val="accent2">
                <a:lumOff val="21764"/>
              </a:schemeClr>
            </a:solidFill>
            <a:tailEnd type="triangle"/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656" name="Google Shape;811;p49"/>
          <p:cNvSpPr/>
          <p:nvPr/>
        </p:nvSpPr>
        <p:spPr>
          <a:xfrm>
            <a:off x="1487174" y="1912074"/>
            <a:ext cx="374402" cy="604501"/>
          </a:xfrm>
          <a:prstGeom prst="line">
            <a:avLst/>
          </a:prstGeom>
          <a:ln w="19050">
            <a:solidFill>
              <a:schemeClr val="accent2">
                <a:lumOff val="21764"/>
              </a:schemeClr>
            </a:solidFill>
            <a:tailEnd type="triangle"/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657" name="Google Shape;812;p49"/>
          <p:cNvSpPr/>
          <p:nvPr/>
        </p:nvSpPr>
        <p:spPr>
          <a:xfrm>
            <a:off x="1495674" y="1946075"/>
            <a:ext cx="348302" cy="1147201"/>
          </a:xfrm>
          <a:prstGeom prst="line">
            <a:avLst/>
          </a:prstGeom>
          <a:ln w="19050">
            <a:solidFill>
              <a:schemeClr val="accent2">
                <a:lumOff val="21764"/>
              </a:schemeClr>
            </a:solidFill>
            <a:tailEnd type="triangle"/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658" name="Google Shape;813;p49"/>
          <p:cNvSpPr/>
          <p:nvPr/>
        </p:nvSpPr>
        <p:spPr>
          <a:xfrm>
            <a:off x="1487174" y="1929075"/>
            <a:ext cx="357002" cy="1793101"/>
          </a:xfrm>
          <a:prstGeom prst="line">
            <a:avLst/>
          </a:prstGeom>
          <a:ln w="19050">
            <a:solidFill>
              <a:schemeClr val="accent2">
                <a:lumOff val="21764"/>
              </a:schemeClr>
            </a:solidFill>
            <a:tailEnd type="triangle"/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659" name="Google Shape;814;p49"/>
          <p:cNvSpPr/>
          <p:nvPr/>
        </p:nvSpPr>
        <p:spPr>
          <a:xfrm>
            <a:off x="1487175" y="1912074"/>
            <a:ext cx="280500" cy="2413502"/>
          </a:xfrm>
          <a:prstGeom prst="line">
            <a:avLst/>
          </a:prstGeom>
          <a:ln w="19050">
            <a:solidFill>
              <a:schemeClr val="accent2">
                <a:lumOff val="21764"/>
              </a:schemeClr>
            </a:solidFill>
            <a:tailEnd type="triangle"/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660" name="Google Shape;815;p49"/>
          <p:cNvSpPr/>
          <p:nvPr/>
        </p:nvSpPr>
        <p:spPr>
          <a:xfrm flipV="1">
            <a:off x="2209524" y="1869650"/>
            <a:ext cx="356702" cy="603301"/>
          </a:xfrm>
          <a:prstGeom prst="line">
            <a:avLst/>
          </a:prstGeom>
          <a:ln w="19050">
            <a:solidFill>
              <a:srgbClr val="6AA84F"/>
            </a:solidFill>
            <a:tailEnd type="triangle"/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661" name="Google Shape;816;p49"/>
          <p:cNvSpPr/>
          <p:nvPr/>
        </p:nvSpPr>
        <p:spPr>
          <a:xfrm flipV="1">
            <a:off x="2048050" y="1895025"/>
            <a:ext cx="628801" cy="1215301"/>
          </a:xfrm>
          <a:prstGeom prst="line">
            <a:avLst/>
          </a:prstGeom>
          <a:ln w="19050">
            <a:solidFill>
              <a:srgbClr val="6AA84F"/>
            </a:solidFill>
            <a:tailEnd type="triangle"/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662" name="Google Shape;817;p49"/>
          <p:cNvSpPr/>
          <p:nvPr/>
        </p:nvSpPr>
        <p:spPr>
          <a:xfrm flipV="1">
            <a:off x="2039549" y="1895200"/>
            <a:ext cx="790201" cy="1801501"/>
          </a:xfrm>
          <a:prstGeom prst="line">
            <a:avLst/>
          </a:prstGeom>
          <a:ln w="19050">
            <a:solidFill>
              <a:srgbClr val="6AA84F"/>
            </a:solidFill>
            <a:tailEnd type="triangle"/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663" name="Google Shape;818;p49"/>
          <p:cNvSpPr/>
          <p:nvPr/>
        </p:nvSpPr>
        <p:spPr>
          <a:xfrm flipV="1">
            <a:off x="1946075" y="1912150"/>
            <a:ext cx="968700" cy="2396401"/>
          </a:xfrm>
          <a:prstGeom prst="line">
            <a:avLst/>
          </a:prstGeom>
          <a:ln w="19050">
            <a:solidFill>
              <a:srgbClr val="6AA84F"/>
            </a:solidFill>
            <a:tailEnd type="triangle"/>
          </a:ln>
        </p:spPr>
        <p:txBody>
          <a:bodyPr lIns="0" tIns="0" rIns="0" bIns="0"/>
          <a:lstStyle/>
          <a:p>
            <a:pPr/>
          </a:p>
        </p:txBody>
      </p:sp>
      <p:pic>
        <p:nvPicPr>
          <p:cNvPr id="664" name="Google Shape;819;p49" descr="Google Shape;819;p49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602425" y="2654849"/>
            <a:ext cx="412200" cy="412201"/>
          </a:xfrm>
          <a:prstGeom prst="rect">
            <a:avLst/>
          </a:prstGeom>
          <a:ln w="12700">
            <a:miter lim="400000"/>
          </a:ln>
        </p:spPr>
      </p:pic>
      <p:sp>
        <p:nvSpPr>
          <p:cNvPr id="665" name="Google Shape;820;p49"/>
          <p:cNvSpPr txBox="1"/>
          <p:nvPr/>
        </p:nvSpPr>
        <p:spPr>
          <a:xfrm>
            <a:off x="2268675" y="3823413"/>
            <a:ext cx="1512901" cy="38023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91424" tIns="91424" rIns="91424" bIns="91424">
            <a:spAutoFit/>
          </a:bodyPr>
          <a:lstStyle>
            <a:lvl1pPr>
              <a:lnSpc>
                <a:spcPct val="115000"/>
              </a:lnSpc>
            </a:lvl1pPr>
          </a:lstStyle>
          <a:p>
            <a:pPr/>
            <a:r>
              <a:t>P3: Prepare&lt;2&gt;</a:t>
            </a:r>
          </a:p>
        </p:txBody>
      </p:sp>
      <p:sp>
        <p:nvSpPr>
          <p:cNvPr id="666" name="Google Shape;821;p49"/>
          <p:cNvSpPr/>
          <p:nvPr/>
        </p:nvSpPr>
        <p:spPr>
          <a:xfrm>
            <a:off x="3084825" y="1886574"/>
            <a:ext cx="739200" cy="621602"/>
          </a:xfrm>
          <a:prstGeom prst="line">
            <a:avLst/>
          </a:prstGeom>
          <a:ln w="19050">
            <a:solidFill>
              <a:schemeClr val="accent2">
                <a:lumOff val="21764"/>
              </a:schemeClr>
            </a:solidFill>
            <a:tailEnd type="triangle"/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667" name="Google Shape;822;p49"/>
          <p:cNvSpPr/>
          <p:nvPr/>
        </p:nvSpPr>
        <p:spPr>
          <a:xfrm>
            <a:off x="3067825" y="1878099"/>
            <a:ext cx="2099100" cy="1223702"/>
          </a:xfrm>
          <a:prstGeom prst="line">
            <a:avLst/>
          </a:prstGeom>
          <a:ln w="19050">
            <a:solidFill>
              <a:srgbClr val="FF00FF"/>
            </a:solidFill>
            <a:prstDash val="dash"/>
            <a:tailEnd type="triangle"/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668" name="Google Shape;823;p49"/>
          <p:cNvSpPr/>
          <p:nvPr/>
        </p:nvSpPr>
        <p:spPr>
          <a:xfrm>
            <a:off x="3084825" y="1895075"/>
            <a:ext cx="1827000" cy="1852499"/>
          </a:xfrm>
          <a:prstGeom prst="line">
            <a:avLst/>
          </a:prstGeom>
          <a:ln w="19050">
            <a:solidFill>
              <a:srgbClr val="FF00FF"/>
            </a:solidFill>
            <a:prstDash val="dash"/>
            <a:tailEnd type="triangle"/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669" name="Google Shape;824;p49"/>
          <p:cNvSpPr/>
          <p:nvPr/>
        </p:nvSpPr>
        <p:spPr>
          <a:xfrm>
            <a:off x="3093325" y="1895074"/>
            <a:ext cx="1334100" cy="2430602"/>
          </a:xfrm>
          <a:prstGeom prst="line">
            <a:avLst/>
          </a:prstGeom>
          <a:ln w="19050">
            <a:solidFill>
              <a:srgbClr val="FF00FF"/>
            </a:solidFill>
            <a:prstDash val="dash"/>
            <a:tailEnd type="triangle"/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670" name="Google Shape;825;p49"/>
          <p:cNvSpPr/>
          <p:nvPr/>
        </p:nvSpPr>
        <p:spPr>
          <a:xfrm flipV="1">
            <a:off x="3909025" y="1917875"/>
            <a:ext cx="330901" cy="563701"/>
          </a:xfrm>
          <a:prstGeom prst="line">
            <a:avLst/>
          </a:prstGeom>
          <a:ln w="19050">
            <a:solidFill>
              <a:srgbClr val="6AA84F"/>
            </a:solidFill>
            <a:tailEnd type="triangle"/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671" name="Google Shape;827;p49"/>
          <p:cNvSpPr/>
          <p:nvPr/>
        </p:nvSpPr>
        <p:spPr>
          <a:xfrm flipV="1">
            <a:off x="3268434" y="2472865"/>
            <a:ext cx="1218601" cy="569701"/>
          </a:xfrm>
          <a:prstGeom prst="line">
            <a:avLst/>
          </a:prstGeom>
          <a:ln w="19050">
            <a:solidFill>
              <a:schemeClr val="accent2">
                <a:lumOff val="21764"/>
              </a:schemeClr>
            </a:solidFill>
            <a:tailEnd type="triangle"/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672" name="Google Shape;828;p49"/>
          <p:cNvSpPr/>
          <p:nvPr/>
        </p:nvSpPr>
        <p:spPr>
          <a:xfrm>
            <a:off x="3263274" y="3032244"/>
            <a:ext cx="561001" cy="664502"/>
          </a:xfrm>
          <a:prstGeom prst="line">
            <a:avLst/>
          </a:prstGeom>
          <a:ln w="19050">
            <a:solidFill>
              <a:schemeClr val="accent2">
                <a:lumOff val="21764"/>
              </a:schemeClr>
            </a:solidFill>
            <a:tailEnd type="triangle"/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673" name="Google Shape;829;p49"/>
          <p:cNvSpPr/>
          <p:nvPr/>
        </p:nvSpPr>
        <p:spPr>
          <a:xfrm>
            <a:off x="3263274" y="3021925"/>
            <a:ext cx="459001" cy="1337701"/>
          </a:xfrm>
          <a:prstGeom prst="line">
            <a:avLst/>
          </a:prstGeom>
          <a:ln w="19050">
            <a:solidFill>
              <a:schemeClr val="accent2">
                <a:lumOff val="21764"/>
              </a:schemeClr>
            </a:solidFill>
            <a:tailEnd type="triangle"/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674" name="Google Shape;826;p49"/>
          <p:cNvSpPr txBox="1"/>
          <p:nvPr/>
        </p:nvSpPr>
        <p:spPr>
          <a:xfrm>
            <a:off x="3262524" y="1517674"/>
            <a:ext cx="1954801" cy="38023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91424" tIns="91424" rIns="91424" bIns="91424">
            <a:spAutoFit/>
          </a:bodyPr>
          <a:lstStyle>
            <a:lvl1pPr>
              <a:lnSpc>
                <a:spcPct val="115000"/>
              </a:lnSpc>
            </a:lvl1pPr>
          </a:lstStyle>
          <a:p>
            <a:pPr/>
            <a:r>
              <a:t>P1: Propose(val=10)</a:t>
            </a:r>
          </a:p>
        </p:txBody>
      </p:sp>
      <p:sp>
        <p:nvSpPr>
          <p:cNvPr id="675" name="Google Shape;830;p49"/>
          <p:cNvSpPr txBox="1"/>
          <p:nvPr/>
        </p:nvSpPr>
        <p:spPr>
          <a:xfrm>
            <a:off x="35424" y="4659924"/>
            <a:ext cx="3687002" cy="380235"/>
          </a:xfrm>
          <a:prstGeom prst="rect">
            <a:avLst/>
          </a:prstGeom>
          <a:solidFill>
            <a:srgbClr val="D9EAD3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91424" tIns="91424" rIns="91424" bIns="91424">
            <a:spAutoFit/>
          </a:bodyPr>
          <a:lstStyle>
            <a:lvl1pPr>
              <a:lnSpc>
                <a:spcPct val="115000"/>
              </a:lnSpc>
            </a:lvl1pPr>
          </a:lstStyle>
          <a:p>
            <a:pPr/>
            <a:r>
              <a:t>P3 starts proposal with the same value=10!</a:t>
            </a:r>
          </a:p>
        </p:txBody>
      </p:sp>
      <p:sp>
        <p:nvSpPr>
          <p:cNvPr id="676" name="Google Shape;831;p49"/>
          <p:cNvSpPr/>
          <p:nvPr/>
        </p:nvSpPr>
        <p:spPr>
          <a:xfrm flipV="1">
            <a:off x="3907299" y="3105175"/>
            <a:ext cx="117601" cy="610801"/>
          </a:xfrm>
          <a:prstGeom prst="line">
            <a:avLst/>
          </a:prstGeom>
          <a:ln w="19050">
            <a:solidFill>
              <a:srgbClr val="6AA84F"/>
            </a:solidFill>
            <a:tailEnd type="triangle"/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677" name="Google Shape;832;p49"/>
          <p:cNvSpPr/>
          <p:nvPr/>
        </p:nvSpPr>
        <p:spPr>
          <a:xfrm flipV="1">
            <a:off x="3833700" y="3119825"/>
            <a:ext cx="360601" cy="1206901"/>
          </a:xfrm>
          <a:prstGeom prst="line">
            <a:avLst/>
          </a:prstGeom>
          <a:ln w="19050">
            <a:solidFill>
              <a:srgbClr val="6AA84F"/>
            </a:solidFill>
            <a:tailEnd type="triangle"/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678" name="Google Shape;833;p49"/>
          <p:cNvSpPr/>
          <p:nvPr/>
        </p:nvSpPr>
        <p:spPr>
          <a:xfrm>
            <a:off x="4572000" y="2472950"/>
            <a:ext cx="161400" cy="594901"/>
          </a:xfrm>
          <a:prstGeom prst="line">
            <a:avLst/>
          </a:prstGeom>
          <a:ln w="19050">
            <a:solidFill>
              <a:srgbClr val="6AA84F"/>
            </a:solidFill>
            <a:tailEnd type="triangle"/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679" name="Google Shape;834;p49"/>
          <p:cNvSpPr/>
          <p:nvPr/>
        </p:nvSpPr>
        <p:spPr>
          <a:xfrm flipV="1">
            <a:off x="5268850" y="1861125"/>
            <a:ext cx="475800" cy="1223701"/>
          </a:xfrm>
          <a:prstGeom prst="line">
            <a:avLst/>
          </a:prstGeom>
          <a:ln w="19050">
            <a:solidFill>
              <a:srgbClr val="FF0000"/>
            </a:solidFill>
            <a:tailEnd type="triangle"/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680" name="Google Shape;835;p49"/>
          <p:cNvSpPr/>
          <p:nvPr/>
        </p:nvSpPr>
        <p:spPr>
          <a:xfrm flipV="1">
            <a:off x="5073399" y="1856300"/>
            <a:ext cx="903900" cy="1848900"/>
          </a:xfrm>
          <a:prstGeom prst="line">
            <a:avLst/>
          </a:prstGeom>
          <a:ln w="19050">
            <a:solidFill>
              <a:srgbClr val="FF0000"/>
            </a:solidFill>
            <a:tailEnd type="triangle"/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681" name="Google Shape;836;p49"/>
          <p:cNvSpPr/>
          <p:nvPr/>
        </p:nvSpPr>
        <p:spPr>
          <a:xfrm flipV="1">
            <a:off x="4843950" y="1929250"/>
            <a:ext cx="1291801" cy="2379301"/>
          </a:xfrm>
          <a:prstGeom prst="line">
            <a:avLst/>
          </a:prstGeom>
          <a:ln w="19050">
            <a:solidFill>
              <a:srgbClr val="FF0000"/>
            </a:solidFill>
            <a:tailEnd type="triangle"/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682" name="Google Shape;837;p49"/>
          <p:cNvSpPr/>
          <p:nvPr/>
        </p:nvSpPr>
        <p:spPr>
          <a:xfrm flipV="1">
            <a:off x="5987784" y="2498515"/>
            <a:ext cx="513301" cy="573601"/>
          </a:xfrm>
          <a:prstGeom prst="line">
            <a:avLst/>
          </a:prstGeom>
          <a:ln w="19050">
            <a:solidFill>
              <a:schemeClr val="accent2">
                <a:lumOff val="21764"/>
              </a:schemeClr>
            </a:solidFill>
            <a:tailEnd type="triangle"/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683" name="Google Shape;838;p49"/>
          <p:cNvSpPr/>
          <p:nvPr/>
        </p:nvSpPr>
        <p:spPr>
          <a:xfrm flipV="1">
            <a:off x="5999699" y="1886424"/>
            <a:ext cx="705302" cy="1181401"/>
          </a:xfrm>
          <a:prstGeom prst="line">
            <a:avLst/>
          </a:prstGeom>
          <a:ln w="19050">
            <a:solidFill>
              <a:schemeClr val="accent2">
                <a:lumOff val="21764"/>
              </a:schemeClr>
            </a:solidFill>
            <a:tailEnd type="triangle"/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684" name="Google Shape;839;p49"/>
          <p:cNvSpPr/>
          <p:nvPr/>
        </p:nvSpPr>
        <p:spPr>
          <a:xfrm>
            <a:off x="6008175" y="3093325"/>
            <a:ext cx="492901" cy="561001"/>
          </a:xfrm>
          <a:prstGeom prst="line">
            <a:avLst/>
          </a:prstGeom>
          <a:ln w="19050">
            <a:solidFill>
              <a:schemeClr val="accent2">
                <a:lumOff val="21764"/>
              </a:schemeClr>
            </a:solidFill>
            <a:tailEnd type="triangle"/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685" name="Google Shape;840;p49"/>
          <p:cNvSpPr/>
          <p:nvPr/>
        </p:nvSpPr>
        <p:spPr>
          <a:xfrm>
            <a:off x="5991199" y="3101825"/>
            <a:ext cx="688501" cy="1181400"/>
          </a:xfrm>
          <a:prstGeom prst="line">
            <a:avLst/>
          </a:prstGeom>
          <a:ln w="19050">
            <a:solidFill>
              <a:schemeClr val="accent2">
                <a:lumOff val="21764"/>
              </a:schemeClr>
            </a:solidFill>
            <a:tailEnd type="triangle"/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686" name="Google Shape;841;p49"/>
          <p:cNvSpPr txBox="1"/>
          <p:nvPr/>
        </p:nvSpPr>
        <p:spPr>
          <a:xfrm>
            <a:off x="6228974" y="2730000"/>
            <a:ext cx="1954801" cy="38023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91424" tIns="91424" rIns="91424" bIns="91424">
            <a:spAutoFit/>
          </a:bodyPr>
          <a:lstStyle>
            <a:lvl1pPr>
              <a:lnSpc>
                <a:spcPct val="115000"/>
              </a:lnSpc>
            </a:lvl1pPr>
          </a:lstStyle>
          <a:p>
            <a:pPr/>
            <a:r>
              <a:t>P3: Propose(val=10)</a:t>
            </a:r>
          </a:p>
        </p:txBody>
      </p:sp>
      <p:sp>
        <p:nvSpPr>
          <p:cNvPr id="687" name="Google Shape;842;p49"/>
          <p:cNvSpPr txBox="1"/>
          <p:nvPr/>
        </p:nvSpPr>
        <p:spPr>
          <a:xfrm>
            <a:off x="3961350" y="282600"/>
            <a:ext cx="5059801" cy="845849"/>
          </a:xfrm>
          <a:prstGeom prst="rect">
            <a:avLst/>
          </a:prstGeom>
          <a:solidFill>
            <a:srgbClr val="EA9999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91424" tIns="91424" rIns="91424" bIns="91424">
            <a:spAutoFit/>
          </a:bodyPr>
          <a:lstStyle>
            <a:lvl1pPr>
              <a:lnSpc>
                <a:spcPct val="115000"/>
              </a:lnSpc>
            </a:lvl1pPr>
          </a:lstStyle>
          <a:p>
            <a:pPr/>
            <a:r>
              <a:t>But what if (similar to P1’s proposal), some process send &lt;prepare&gt; with a higher id before at least 2 processes ACK to P3’s proposal?  </a:t>
            </a:r>
          </a:p>
        </p:txBody>
      </p:sp>
      <p:sp>
        <p:nvSpPr>
          <p:cNvPr id="688" name="Google Shape;843;p49"/>
          <p:cNvSpPr/>
          <p:nvPr/>
        </p:nvSpPr>
        <p:spPr>
          <a:xfrm flipV="1">
            <a:off x="6637049" y="3127100"/>
            <a:ext cx="365401" cy="527101"/>
          </a:xfrm>
          <a:prstGeom prst="line">
            <a:avLst/>
          </a:prstGeom>
          <a:ln w="19050">
            <a:solidFill>
              <a:srgbClr val="6AA84F"/>
            </a:solidFill>
            <a:tailEnd type="triangle"/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689" name="Google Shape;844;p49"/>
          <p:cNvSpPr txBox="1"/>
          <p:nvPr/>
        </p:nvSpPr>
        <p:spPr>
          <a:xfrm>
            <a:off x="4988174" y="4383087"/>
            <a:ext cx="1512901" cy="380235"/>
          </a:xfrm>
          <a:prstGeom prst="rect">
            <a:avLst/>
          </a:prstGeom>
          <a:solidFill>
            <a:srgbClr val="EA9999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91424" tIns="91424" rIns="91424" bIns="91424">
            <a:spAutoFit/>
          </a:bodyPr>
          <a:lstStyle>
            <a:lvl1pPr>
              <a:lnSpc>
                <a:spcPct val="115000"/>
              </a:lnSpc>
            </a:lvl1pPr>
          </a:lstStyle>
          <a:p>
            <a:pPr/>
            <a:r>
              <a:t>P4: Prepare&lt;3&gt;</a:t>
            </a:r>
          </a:p>
        </p:txBody>
      </p:sp>
      <p:sp>
        <p:nvSpPr>
          <p:cNvPr id="690" name="Google Shape;845;p49"/>
          <p:cNvSpPr/>
          <p:nvPr/>
        </p:nvSpPr>
        <p:spPr>
          <a:xfrm flipH="1" flipV="1">
            <a:off x="5710724" y="3798687"/>
            <a:ext cx="33901" cy="584401"/>
          </a:xfrm>
          <a:prstGeom prst="line">
            <a:avLst/>
          </a:prstGeom>
          <a:ln w="19050">
            <a:solidFill>
              <a:schemeClr val="accent2">
                <a:lumOff val="21764"/>
              </a:schemeClr>
            </a:solidFill>
            <a:tailEnd type="triangle"/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691" name="Google Shape;846;p49"/>
          <p:cNvSpPr/>
          <p:nvPr/>
        </p:nvSpPr>
        <p:spPr>
          <a:xfrm flipV="1">
            <a:off x="5744624" y="3858088"/>
            <a:ext cx="161701" cy="525000"/>
          </a:xfrm>
          <a:prstGeom prst="line">
            <a:avLst/>
          </a:prstGeom>
          <a:ln w="19050">
            <a:solidFill>
              <a:schemeClr val="accent2">
                <a:lumOff val="21764"/>
              </a:schemeClr>
            </a:solidFill>
            <a:tailEnd type="triangle"/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692" name="Google Shape;847;p49"/>
          <p:cNvSpPr/>
          <p:nvPr/>
        </p:nvSpPr>
        <p:spPr>
          <a:xfrm flipV="1">
            <a:off x="5744624" y="3951688"/>
            <a:ext cx="357002" cy="431400"/>
          </a:xfrm>
          <a:prstGeom prst="line">
            <a:avLst/>
          </a:prstGeom>
          <a:ln w="19050">
            <a:solidFill>
              <a:schemeClr val="accent2">
                <a:lumOff val="21764"/>
              </a:schemeClr>
            </a:solidFill>
            <a:tailEnd type="triangle"/>
          </a:ln>
        </p:spPr>
        <p:txBody>
          <a:bodyPr lIns="0" tIns="0" rIns="0" bIns="0"/>
          <a:lstStyle/>
          <a:p>
            <a:pPr/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6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Class="entr" nodeType="afterEffect" presetSubtype="0" presetID="1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" fill="hold"/>
                                        <p:tgtEl>
                                          <p:spTgt spid="6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Class="entr" nodeType="afterEffect" presetSubtype="0" presetID="1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" fill="hold"/>
                                        <p:tgtEl>
                                          <p:spTgt spid="6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Class="entr" nodeType="afterEffect" presetSubtype="0" presetID="1" grpId="4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5" fill="hold"/>
                                        <p:tgtEl>
                                          <p:spTgt spid="6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Class="entr" nodeType="afterEffect" presetSubtype="0" presetID="1" grpId="5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8" fill="hold"/>
                                        <p:tgtEl>
                                          <p:spTgt spid="6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690" grpId="2"/>
      <p:bldP build="whole" bldLvl="1" animBg="1" rev="0" advAuto="0" spid="691" grpId="3"/>
      <p:bldP build="whole" bldLvl="1" animBg="1" rev="0" advAuto="0" spid="689" grpId="1"/>
      <p:bldP build="whole" bldLvl="1" animBg="1" rev="0" advAuto="0" spid="687" grpId="5"/>
      <p:bldP build="whole" bldLvl="1" animBg="1" rev="0" advAuto="0" spid="692" grpId="4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4" name="Google Shape;852;p50"/>
          <p:cNvSpPr txBox="1"/>
          <p:nvPr>
            <p:ph type="sldNum" sz="quarter" idx="2"/>
          </p:nvPr>
        </p:nvSpPr>
        <p:spPr>
          <a:xfrm>
            <a:off x="8684345" y="4700819"/>
            <a:ext cx="336813" cy="31839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grpSp>
        <p:nvGrpSpPr>
          <p:cNvPr id="697" name="Google Shape;853;p50"/>
          <p:cNvGrpSpPr/>
          <p:nvPr/>
        </p:nvGrpSpPr>
        <p:grpSpPr>
          <a:xfrm>
            <a:off x="777599" y="737574"/>
            <a:ext cx="7588802" cy="3484202"/>
            <a:chOff x="0" y="0"/>
            <a:chExt cx="7588800" cy="3484200"/>
          </a:xfrm>
        </p:grpSpPr>
        <p:sp>
          <p:nvSpPr>
            <p:cNvPr id="695" name="Shape"/>
            <p:cNvSpPr/>
            <p:nvPr/>
          </p:nvSpPr>
          <p:spPr>
            <a:xfrm>
              <a:off x="-1" y="-1"/>
              <a:ext cx="7588802" cy="348420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1653" y="0"/>
                  </a:moveTo>
                  <a:lnTo>
                    <a:pt x="21600" y="0"/>
                  </a:lnTo>
                  <a:lnTo>
                    <a:pt x="21600" y="18000"/>
                  </a:lnTo>
                  <a:cubicBezTo>
                    <a:pt x="21600" y="19988"/>
                    <a:pt x="20860" y="21600"/>
                    <a:pt x="19947" y="21600"/>
                  </a:cubicBezTo>
                  <a:lnTo>
                    <a:pt x="0" y="21600"/>
                  </a:lnTo>
                  <a:lnTo>
                    <a:pt x="0" y="3600"/>
                  </a:lnTo>
                  <a:cubicBezTo>
                    <a:pt x="0" y="1612"/>
                    <a:pt x="740" y="0"/>
                    <a:pt x="1653" y="0"/>
                  </a:cubicBezTo>
                  <a:close/>
                </a:path>
              </a:pathLst>
            </a:custGeom>
            <a:solidFill>
              <a:srgbClr val="EA9999"/>
            </a:solidFill>
            <a:ln w="9525" cap="flat">
              <a:solidFill>
                <a:schemeClr val="accent2">
                  <a:lumOff val="21764"/>
                </a:schemeClr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ctr">
                <a:defRPr sz="1800"/>
              </a:pPr>
            </a:p>
          </p:txBody>
        </p:sp>
        <p:sp>
          <p:nvSpPr>
            <p:cNvPr id="696" name="This can repeat indefinitely: before any proposal round completes, another process…"/>
            <p:cNvSpPr txBox="1"/>
            <p:nvPr/>
          </p:nvSpPr>
          <p:spPr>
            <a:xfrm>
              <a:off x="174847" y="451523"/>
              <a:ext cx="7239106" cy="258115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24" tIns="91424" rIns="91424" bIns="91424" numCol="1" anchor="ctr">
              <a:spAutoFit/>
            </a:bodyPr>
            <a:lstStyle/>
            <a:p>
              <a:pPr>
                <a:lnSpc>
                  <a:spcPct val="115000"/>
                </a:lnSpc>
                <a:defRPr sz="1800"/>
              </a:pPr>
              <a:r>
                <a:t>This can repeat indefinitely: before any proposal round completes, another process </a:t>
              </a:r>
            </a:p>
            <a:p>
              <a:pPr marL="457200" indent="-342900">
                <a:lnSpc>
                  <a:spcPct val="115000"/>
                </a:lnSpc>
                <a:buClr>
                  <a:srgbClr val="000000"/>
                </a:buClr>
                <a:buSzPts val="1800"/>
                <a:buFont typeface="Arial"/>
                <a:buChar char="●"/>
                <a:defRPr sz="1800"/>
              </a:pPr>
              <a:r>
                <a:t>starts a new one, </a:t>
              </a:r>
            </a:p>
            <a:p>
              <a:pPr marL="457200" indent="-342900">
                <a:lnSpc>
                  <a:spcPct val="115000"/>
                </a:lnSpc>
                <a:buClr>
                  <a:srgbClr val="000000"/>
                </a:buClr>
                <a:buSzPts val="1800"/>
                <a:buFont typeface="Arial"/>
                <a:buChar char="●"/>
                <a:defRPr sz="1800"/>
              </a:pPr>
              <a:r>
                <a:t>wins the majority in the prepare phase, and </a:t>
              </a:r>
            </a:p>
            <a:p>
              <a:pPr marL="457200" indent="-342900">
                <a:lnSpc>
                  <a:spcPct val="115000"/>
                </a:lnSpc>
                <a:buClr>
                  <a:srgbClr val="000000"/>
                </a:buClr>
                <a:buSzPts val="1800"/>
                <a:buFont typeface="Arial"/>
                <a:buChar char="●"/>
                <a:defRPr sz="1800"/>
              </a:pPr>
              <a:r>
                <a:t>causes previous proposals to be rejected. </a:t>
              </a:r>
            </a:p>
            <a:p>
              <a:pPr marL="457200" indent="-342900">
                <a:lnSpc>
                  <a:spcPct val="115000"/>
                </a:lnSpc>
                <a:buClr>
                  <a:srgbClr val="000000"/>
                </a:buClr>
                <a:buSzPts val="1800"/>
                <a:buFont typeface="Arial"/>
                <a:buChar char="●"/>
                <a:defRPr sz="1800"/>
              </a:pPr>
              <a:r>
                <a:t>The new leader then tries to finish the proposal (with the old value), but is interrupted again — and the cycle continues.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9" name="Google Shape;858;p51"/>
          <p:cNvSpPr txBox="1"/>
          <p:nvPr>
            <p:ph type="ctrTitle"/>
          </p:nvPr>
        </p:nvSpPr>
        <p:spPr>
          <a:xfrm>
            <a:off x="311699" y="445025"/>
            <a:ext cx="8520602" cy="572701"/>
          </a:xfrm>
          <a:prstGeom prst="rect">
            <a:avLst/>
          </a:prstGeom>
        </p:spPr>
        <p:txBody>
          <a:bodyPr anchor="t"/>
          <a:lstStyle>
            <a:lvl1pPr algn="l">
              <a:defRPr sz="2500"/>
            </a:lvl1pPr>
          </a:lstStyle>
          <a:p>
            <a:pPr/>
            <a:r>
              <a:t>Takeaway</a:t>
            </a:r>
          </a:p>
        </p:txBody>
      </p:sp>
      <p:sp>
        <p:nvSpPr>
          <p:cNvPr id="700" name="Google Shape;859;p51"/>
          <p:cNvSpPr txBox="1"/>
          <p:nvPr/>
        </p:nvSpPr>
        <p:spPr>
          <a:xfrm>
            <a:off x="311699" y="1281774"/>
            <a:ext cx="8520602" cy="36261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91424" tIns="91424" rIns="91424" bIns="91424">
            <a:normAutofit fontScale="100000" lnSpcReduction="0"/>
          </a:bodyPr>
          <a:lstStyle/>
          <a:p>
            <a:pPr>
              <a:lnSpc>
                <a:spcPct val="150000"/>
              </a:lnSpc>
              <a:defRPr b="1" sz="1600">
                <a:solidFill>
                  <a:srgbClr val="38761D"/>
                </a:solidFill>
              </a:defRPr>
            </a:pPr>
            <a:r>
              <a:t>What we saw was safe!</a:t>
            </a:r>
            <a:r>
              <a:rPr b="0"/>
              <a:t> </a:t>
            </a:r>
            <a:endParaRPr sz="1800"/>
          </a:p>
          <a:p>
            <a:pPr indent="457200">
              <a:lnSpc>
                <a:spcPct val="150000"/>
              </a:lnSpc>
              <a:defRPr sz="1600"/>
            </a:pPr>
            <a:r>
              <a:t>Whenever an accept happens it respects previously accepted values.</a:t>
            </a:r>
            <a:endParaRPr sz="1800"/>
          </a:p>
          <a:p>
            <a:pPr>
              <a:lnSpc>
                <a:spcPct val="150000"/>
              </a:lnSpc>
              <a:defRPr b="1" sz="1600">
                <a:solidFill>
                  <a:srgbClr val="FF0000"/>
                </a:solidFill>
              </a:defRPr>
            </a:pPr>
            <a:r>
              <a:t>But liveness failed</a:t>
            </a:r>
            <a:endParaRPr sz="1800"/>
          </a:p>
          <a:p>
            <a:pPr marL="457200" indent="-331470">
              <a:lnSpc>
                <a:spcPct val="150000"/>
              </a:lnSpc>
              <a:buClr>
                <a:srgbClr val="000000"/>
              </a:buClr>
              <a:buSzPct val="100000"/>
              <a:buFont typeface="Arial"/>
              <a:buChar char="●"/>
              <a:defRPr sz="1600"/>
            </a:pPr>
            <a:r>
              <a:t>Because two proposers continually </a:t>
            </a:r>
            <a:r>
              <a:rPr b="1"/>
              <a:t>preempt</a:t>
            </a:r>
            <a:r>
              <a:t> each other </a:t>
            </a:r>
            <a:endParaRPr sz="1800"/>
          </a:p>
          <a:p>
            <a:pPr marL="457200" indent="-331470">
              <a:lnSpc>
                <a:spcPct val="150000"/>
              </a:lnSpc>
              <a:buClr>
                <a:srgbClr val="000000"/>
              </a:buClr>
              <a:buSzPct val="100000"/>
              <a:buFont typeface="Arial"/>
              <a:buChar char="●"/>
              <a:defRPr sz="1600"/>
            </a:pPr>
            <a:r>
              <a:t>Accept phases never gather a majority of accepts. </a:t>
            </a:r>
            <a:endParaRPr sz="1800"/>
          </a:p>
          <a:p>
            <a:pPr marL="457200" indent="-331470">
              <a:lnSpc>
                <a:spcPct val="150000"/>
              </a:lnSpc>
              <a:buClr>
                <a:srgbClr val="000000"/>
              </a:buClr>
              <a:buSzPct val="100000"/>
              <a:buFont typeface="Arial"/>
              <a:buChar char="●"/>
              <a:defRPr sz="1600"/>
            </a:pPr>
            <a:r>
              <a:t>Higher proposal numbers keep </a:t>
            </a:r>
            <a:r>
              <a:rPr b="1"/>
              <a:t>invalidating earlier attempts</a:t>
            </a:r>
            <a:r>
              <a:t>, so </a:t>
            </a:r>
            <a:r>
              <a:rPr i="1"/>
              <a:t>no progress</a:t>
            </a:r>
            <a:r>
              <a:t> is made until one proposer stops or the network schedules deliver differently.</a:t>
            </a:r>
            <a:endParaRPr sz="1800"/>
          </a:p>
          <a:p>
            <a:pPr marL="457200" indent="-331470">
              <a:lnSpc>
                <a:spcPct val="150000"/>
              </a:lnSpc>
              <a:buClr>
                <a:srgbClr val="000000"/>
              </a:buClr>
              <a:buSzPct val="100000"/>
              <a:buFont typeface="Arial"/>
              <a:buChar char="●"/>
              <a:defRPr sz="1600"/>
            </a:pPr>
            <a:r>
              <a:t>In practice people inject artificial delays between processes so they don’t race concurrently and there is some delay!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00FF"/>
      </a:hlink>
      <a:folHlink>
        <a:srgbClr val="FF00FF"/>
      </a:folHlink>
    </a:clrScheme>
    <a:fontScheme name="Simple Light">
      <a:majorFont>
        <a:latin typeface="Arial"/>
        <a:ea typeface="Arial"/>
        <a:cs typeface="Arial"/>
      </a:majorFont>
      <a:minorFont>
        <a:latin typeface="Helvetica"/>
        <a:ea typeface="Helvetica"/>
        <a:cs typeface="Helvetica"/>
      </a:minorFont>
    </a:fontScheme>
    <a:fmtScheme name="Simple Light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sx="100000" sy="100000" kx="0" ky="0" algn="b" rotWithShape="0" blurRad="38100" dist="20000" dir="540000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0" tIns="0" rIns="0" bIns="0" numCol="1" spcCol="38100" rtlCol="0" anchor="t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4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sx="100000" sy="100000" kx="0" ky="0" algn="b" rotWithShape="0" blurRad="38100" dist="20000" dir="540000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0" tIns="0" rIns="0" bIns="0" numCol="1" spcCol="38100" rtlCol="0" anchor="t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4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00FF"/>
      </a:hlink>
      <a:folHlink>
        <a:srgbClr val="FF00FF"/>
      </a:folHlink>
    </a:clrScheme>
    <a:fontScheme name="Simple Light">
      <a:majorFont>
        <a:latin typeface="Arial"/>
        <a:ea typeface="Arial"/>
        <a:cs typeface="Arial"/>
      </a:majorFont>
      <a:minorFont>
        <a:latin typeface="Helvetica"/>
        <a:ea typeface="Helvetica"/>
        <a:cs typeface="Helvetica"/>
      </a:minorFont>
    </a:fontScheme>
    <a:fmtScheme name="Simple Light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sx="100000" sy="100000" kx="0" ky="0" algn="b" rotWithShape="0" blurRad="38100" dist="20000" dir="540000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0" tIns="0" rIns="0" bIns="0" numCol="1" spcCol="38100" rtlCol="0" anchor="t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4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sx="100000" sy="100000" kx="0" ky="0" algn="b" rotWithShape="0" blurRad="38100" dist="20000" dir="540000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0" tIns="0" rIns="0" bIns="0" numCol="1" spcCol="38100" rtlCol="0" anchor="t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4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