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today’s precept, we’ll go over some cache-related concepts that were touched on in lecture and that students need a bit of help with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We’ve talked a bit about CDNs and “the edge”, so we’ll give a quick </a:t>
            </a:r>
            <a:r>
              <a:rPr lang="en"/>
              <a:t>definition</a:t>
            </a:r>
            <a:r>
              <a:rPr lang="en"/>
              <a:t> of those, before jumping back to more caching stuff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107ad4b6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107ad4b6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Let’s talk about the edge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is nothing special about an edge network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There’s no special way to communicate with them and they don’t operate on some brand new layer in the network that we haven’t discussed yet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Edge networks are just a different way of organizing servers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Rather than a provider having a single datacenter that contains a bunch of servers that handle all requests, that provider can geo-distribute those servers so that they’re closer to end-users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we talk about the edge, we’re just talking about servers that don’t reside in a main datacenter and that have been placed closer to end-users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501d384e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501d384e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CDNs are groups of servers that are meant to serve content to end-users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They’re entirely architectured around the need to serve content to geo-distributed end-users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means that there will be cache servers scattered around the world so they can serve content to users that are close to those cache servers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501d384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501d384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Remember that DNS is the system that translates URLs to IP addresses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DNS is a hierarchical system where fully resolving a query may take many round trips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Let’s walk through an example of a DNS query and its ensuing response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First, let’s talk about the DNS resolver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the slides, Wyatt labels this the </a:t>
            </a:r>
            <a:r>
              <a:rPr lang="en"/>
              <a:t>local</a:t>
            </a:r>
            <a:r>
              <a:rPr lang="en"/>
              <a:t> DNS server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the </a:t>
            </a:r>
            <a:r>
              <a:rPr lang="en"/>
              <a:t>machine</a:t>
            </a:r>
            <a:r>
              <a:rPr lang="en"/>
              <a:t> that a client issues a query to and that ultimately returns a response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does all of the work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Now, let’s move onto the actual process of issuing a DNS request and getting a response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Look at all of these messages that must be exchanged for a single DNS query to be satisfied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of those messages take time and it would be useful to cache their responses!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501d384e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501d384e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Here is an example of a cache that you all use every day, but whose inner-workings you may not be familiar with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is the memory hierarchy for a CPU with a 3-level cache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You can see that there are 3 levels in the cache, L1, L2, and L3, and Main RAM at the bottom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Each of the caches should hold a subset of the data in the next cache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So L1 contains part of the data in L2, and so 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cache closest to the CPU, the L1 cache is both the smallest cache, due to space constraints, and the fastest cache, because it’s so close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next cache, L2 is larger because its further away from the CPU and has more space to be placed, and slower, because its further away from the CPU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shows that even on your local machine where data doesn’t have to go across a network, caching is useful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01d384e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501d384e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501d384e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501d384e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We’ve talked about a few cache eviction policies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Remember that these come into play when a cache is full, something needs to be inserted into the cache, and the cache needs to decide what to evict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We’ve discussed the FIFO algorithm, which will evict the oldest object in the cache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We’ve discussed the LRU </a:t>
            </a:r>
            <a:r>
              <a:rPr lang="en"/>
              <a:t>algorithm, which will evict the item that was last used the furthest in the past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We’ve discussed the LFU algorithm, which will evict the item that has been used the least frequently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We’d need to keep an access count for this policy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of these may win out over the others, depending on the data access pattern of the clients that are using the cache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But is there some optimal algorithm? Some algorithm that is the best that you can ever do with a cache? Yes!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That is Belady’s algorithm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a cache were to employ Belady’s algorithm for eviction, it would be get the highest hit rate and lowest miss rate that’s possible for that cache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So why isn’t it employed? Because it requires knowledge of the future!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Belady’s algorithm, the item that the cache decides to evict is the item whose next access is the farthest in the future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" sz="5400">
                <a:latin typeface="Open Sans"/>
                <a:ea typeface="Open Sans"/>
                <a:cs typeface="Open Sans"/>
                <a:sym typeface="Open Sans"/>
              </a:rPr>
              <a:t>COS 316 Precept #7:</a:t>
            </a:r>
            <a:endParaRPr b="1" sz="5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400">
                <a:latin typeface="Open Sans"/>
                <a:ea typeface="Open Sans"/>
                <a:cs typeface="Open Sans"/>
                <a:sym typeface="Open Sans"/>
              </a:rPr>
              <a:t>Caching</a:t>
            </a:r>
            <a:br>
              <a:rPr i="1" lang="en" sz="5400"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" sz="5400">
                <a:latin typeface="Open Sans"/>
                <a:ea typeface="Open Sans"/>
                <a:cs typeface="Open Sans"/>
                <a:sym typeface="Open Sans"/>
              </a:rPr>
              <a:t>+ </a:t>
            </a:r>
            <a:br>
              <a:rPr i="1" lang="en" sz="5400">
                <a:latin typeface="Open Sans"/>
                <a:ea typeface="Open Sans"/>
                <a:cs typeface="Open Sans"/>
                <a:sym typeface="Open Sans"/>
              </a:rPr>
            </a:br>
            <a:r>
              <a:rPr i="1" lang="en" sz="5400">
                <a:latin typeface="Open Sans"/>
                <a:ea typeface="Open Sans"/>
                <a:cs typeface="Open Sans"/>
                <a:sym typeface="Open Sans"/>
              </a:rPr>
              <a:t>Eviction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Edge?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Move compute and storage closer to end-users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evolution of traditional datacenter-centered architecture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9994" l="17372" r="17169" t="3842"/>
          <a:stretch/>
        </p:blipFill>
        <p:spPr>
          <a:xfrm>
            <a:off x="4572000" y="684925"/>
            <a:ext cx="4260301" cy="315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CDN?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16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delivery network (CDN):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group of servers over a region/the world to </a:t>
            </a:r>
            <a:r>
              <a:rPr lang="en"/>
              <a:t>speed</a:t>
            </a:r>
            <a:r>
              <a:rPr lang="en"/>
              <a:t> up content delivery.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CDN servers cache web content such as image and videos.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sends to the users who request the webpage</a:t>
            </a:r>
            <a:r>
              <a:rPr lang="en"/>
              <a:t>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75" y="2641450"/>
            <a:ext cx="4319301" cy="23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144000" y="483570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https://nitropack.io/blog/post/cdn-beginners-guide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017725"/>
            <a:ext cx="8520600" cy="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Domain Name System (DNS): 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875" y="1636363"/>
            <a:ext cx="2761946" cy="2428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11700" y="1573975"/>
            <a:ext cx="4804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Send the DNS query to the DNS resolver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Resolver queries the root server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The root server responds with address of TLD server (“Here is where you should go for URLs that end in .com”)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Resolver queries TLD server that handles “.com” URLs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TLD server responds with address of authoritative name server (“Here is the server that should hold the IP address for example.com”)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Resolver queries authoritative name server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Authoritative name server responds with the IP address of example.com 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Resolver returns response to the client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0" y="4866600"/>
            <a:ext cx="262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https://www.cloudflare.com/learning/dns/what-is-a-dns-server/</a:t>
            </a:r>
            <a:endParaRPr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CPU caching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structure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L1 Cache: Smallest and fastest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L2 Cache: Larger but slower than L1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L3 Cache: Larger but slower than L2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L1 cache 100x faster than DRAM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7050"/>
            <a:ext cx="3801824" cy="31897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0" y="46061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https://www.linkedin.com/posts/gopal-chakraborty-b6a7b91b_cpu-systemdesign-performance-activity-7191333397699436544-uxFs/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Communication Channel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TLS session caching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connection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ache key information for TLS connections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Length of time for the </a:t>
            </a:r>
            <a:r>
              <a:rPr lang="en"/>
              <a:t>information</a:t>
            </a:r>
            <a:r>
              <a:rPr lang="en"/>
              <a:t> being kept would be 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TCP connection caching (TCP fast-open)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Speed up the opening of successive TCP connections between two endpoints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 a TFO cookie when establishing connection for </a:t>
            </a:r>
            <a:r>
              <a:rPr lang="en"/>
              <a:t>the first time</a:t>
            </a:r>
            <a:r>
              <a:rPr lang="en"/>
              <a:t>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re-connecting, the client can append the cookie to the SYN packet to authenticate itself. The server will directly send data without waiting for finishing the 3-way handshake.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Belady’s Algorithm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Provably optimal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Will maximize hit rate and minimize miss rate for any given cache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knowledge of the future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Impossible in practice!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16429" r="22831" t="0"/>
          <a:stretch/>
        </p:blipFill>
        <p:spPr>
          <a:xfrm>
            <a:off x="5049500" y="1152475"/>
            <a:ext cx="388892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