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4" r:id="rId21"/>
    <p:sldId id="279" r:id="rId22"/>
    <p:sldId id="280" r:id="rId23"/>
    <p:sldId id="281" r:id="rId24"/>
    <p:sldId id="282" r:id="rId25"/>
    <p:sldId id="285" r:id="rId2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D7D31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/>
    <p:restoredTop sz="94694"/>
  </p:normalViewPr>
  <p:slideViewPr>
    <p:cSldViewPr>
      <p:cViewPr varScale="1">
        <p:scale>
          <a:sx n="101" d="100"/>
          <a:sy n="101" d="100"/>
        </p:scale>
        <p:origin x="224" y="6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38205" y="1595628"/>
            <a:ext cx="508762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0505" y="1661667"/>
            <a:ext cx="392302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7675" y="611124"/>
            <a:ext cx="1129664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32788"/>
            <a:ext cx="10358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b="0" i="0">
                <a:solidFill>
                  <a:schemeClr val="tx1">
                    <a:tint val="75000"/>
                  </a:schemeClr>
                </a:solidFill>
                <a:latin typeface="Helvetica Neue Medium" panose="0200050300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 i="0">
                <a:solidFill>
                  <a:schemeClr val="tx1">
                    <a:tint val="75000"/>
                  </a:schemeClr>
                </a:solidFill>
                <a:latin typeface="Helvetica Neue Medium" panose="02000503000000020004" pitchFamily="2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b="0" i="0">
                <a:solidFill>
                  <a:schemeClr val="tx1">
                    <a:tint val="75000"/>
                  </a:schemeClr>
                </a:solidFill>
                <a:latin typeface="Helvetica Neue Medium" panose="0200050300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 i="0">
          <a:latin typeface="Helvetica Neue Medium" panose="02000503000000020004" pitchFamily="2" charset="0"/>
          <a:ea typeface="+mj-ea"/>
          <a:cs typeface="Helvetica Neue Medium" panose="02000503000000020004" pitchFamily="2" charset="0"/>
        </a:defRPr>
      </a:lvl1pPr>
    </p:titleStyle>
    <p:bodyStyle>
      <a:lvl1pPr marL="0">
        <a:defRPr b="0" i="0">
          <a:latin typeface="Helvetica Neue Medium" panose="02000503000000020004" pitchFamily="2" charset="0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princeton.ed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princeton.ed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princeton.edu/" TargetMode="External"/><Relationship Id="rId2" Type="http://schemas.openxmlformats.org/officeDocument/2006/relationships/hyperlink" Target="http://www.cs.princeton.edu/~wlloyd/index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princeton.ed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194935"/>
            <a:ext cx="12192000" cy="9220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5850" spc="175" dirty="0"/>
              <a:t>Naming</a:t>
            </a:r>
            <a:r>
              <a:rPr sz="5850" spc="120" dirty="0"/>
              <a:t> </a:t>
            </a:r>
            <a:r>
              <a:rPr sz="5850" spc="114" dirty="0"/>
              <a:t>in </a:t>
            </a:r>
            <a:r>
              <a:rPr sz="5850" spc="165" dirty="0"/>
              <a:t>Networking</a:t>
            </a:r>
            <a:endParaRPr sz="5850" dirty="0"/>
          </a:p>
        </p:txBody>
      </p:sp>
      <p:sp>
        <p:nvSpPr>
          <p:cNvPr id="3" name="object 3"/>
          <p:cNvSpPr txBox="1"/>
          <p:nvPr/>
        </p:nvSpPr>
        <p:spPr>
          <a:xfrm>
            <a:off x="228600" y="4023868"/>
            <a:ext cx="11963400" cy="20617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9300"/>
              </a:lnSpc>
              <a:spcBef>
                <a:spcPts val="100"/>
              </a:spcBef>
            </a:pP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316: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Principles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Computer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Design </a:t>
            </a:r>
            <a:br>
              <a:rPr lang="en-US"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</a:b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Lecture </a:t>
            </a:r>
            <a:r>
              <a:rPr lang="en-US"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6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0" indent="0" algn="ctr">
              <a:lnSpc>
                <a:spcPct val="100000"/>
              </a:lnSpc>
              <a:spcBef>
                <a:spcPts val="5"/>
              </a:spcBef>
              <a:buNone/>
            </a:pPr>
            <a:r>
              <a:rPr lang="en-US" sz="2800" u="sng" dirty="0">
                <a:uFill>
                  <a:solidFill>
                    <a:srgbClr val="000000"/>
                  </a:solidFill>
                </a:u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Wyatt Lloyd</a:t>
            </a:r>
            <a:r>
              <a:rPr lang="en-US" sz="2800" u="none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&amp;</a:t>
            </a:r>
            <a:r>
              <a:rPr lang="en-US" sz="2800" u="none" spc="6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800" u="none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Rob</a:t>
            </a:r>
            <a:r>
              <a:rPr lang="en-US" sz="2800" u="none" spc="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800" u="none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Fish</a:t>
            </a:r>
            <a:endParaRPr lang="en-US"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6535" y="2843509"/>
            <a:ext cx="867564" cy="10981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675" y="611124"/>
            <a:ext cx="117443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Network</a:t>
            </a:r>
            <a:r>
              <a:rPr sz="3600" spc="-5" dirty="0"/>
              <a:t> </a:t>
            </a:r>
            <a:r>
              <a:rPr sz="3600" spc="-35" dirty="0"/>
              <a:t>Layer</a:t>
            </a:r>
            <a:r>
              <a:rPr sz="3600" dirty="0"/>
              <a:t> </a:t>
            </a:r>
            <a:r>
              <a:rPr sz="3600" spc="-5" dirty="0"/>
              <a:t>Names</a:t>
            </a:r>
            <a:r>
              <a:rPr sz="3600" spc="5" dirty="0"/>
              <a:t> </a:t>
            </a:r>
            <a:r>
              <a:rPr sz="3600" spc="-35" dirty="0"/>
              <a:t>for</a:t>
            </a:r>
            <a:r>
              <a:rPr sz="3600" dirty="0"/>
              <a:t> Global </a:t>
            </a:r>
            <a:r>
              <a:rPr sz="3600" spc="-45" dirty="0"/>
              <a:t>Packet</a:t>
            </a:r>
            <a:r>
              <a:rPr sz="3600" spc="10" dirty="0"/>
              <a:t> </a:t>
            </a:r>
            <a:r>
              <a:rPr sz="3600" spc="-5" dirty="0"/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8205" y="1661667"/>
            <a:ext cx="94249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  <a:tab pos="6914515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naming?	</a:t>
            </a:r>
            <a:r>
              <a:rPr sz="2800" spc="-3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4" y="2676651"/>
            <a:ext cx="13504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40505" y="3703827"/>
            <a:ext cx="190702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0505" y="4721859"/>
            <a:ext cx="142015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8205" y="2642277"/>
            <a:ext cx="3013240" cy="2058256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My</a:t>
            </a:r>
            <a:r>
              <a:rPr sz="2400" spc="-1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laptop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Zoom</a:t>
            </a:r>
            <a:r>
              <a:rPr sz="2400" spc="-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server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17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ur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l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</a:t>
            </a:r>
          </a:p>
          <a:p>
            <a:pPr marL="698500" lvl="1" indent="-228600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2871188"/>
            <a:ext cx="1428750" cy="127635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68626" y="4281364"/>
            <a:ext cx="1871513" cy="19140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4" y="1661667"/>
            <a:ext cx="326559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0505" y="2676651"/>
            <a:ext cx="189442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Na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me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4" y="3703827"/>
            <a:ext cx="2675095" cy="14593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8205" y="1610868"/>
            <a:ext cx="4102282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Who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will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6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8205" y="2400300"/>
            <a:ext cx="3557595" cy="10772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310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Routers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625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Where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headed?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42E15FF4-625D-6C4E-957A-B47B2225DC8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Network</a:t>
            </a:r>
            <a:r>
              <a:rPr sz="3600" spc="-5" dirty="0"/>
              <a:t> </a:t>
            </a:r>
            <a:r>
              <a:rPr sz="3600" spc="-35" dirty="0"/>
              <a:t>Layer</a:t>
            </a:r>
            <a:r>
              <a:rPr sz="3600" dirty="0"/>
              <a:t> </a:t>
            </a:r>
            <a:r>
              <a:rPr sz="3600" spc="-5" dirty="0"/>
              <a:t>Names</a:t>
            </a:r>
            <a:r>
              <a:rPr sz="3600" spc="5" dirty="0"/>
              <a:t> </a:t>
            </a:r>
            <a:r>
              <a:rPr sz="3600" spc="-35" dirty="0"/>
              <a:t>for</a:t>
            </a:r>
            <a:r>
              <a:rPr sz="3600" dirty="0"/>
              <a:t> Global </a:t>
            </a:r>
            <a:r>
              <a:rPr sz="3600" spc="-45" dirty="0"/>
              <a:t>Packet</a:t>
            </a:r>
            <a:r>
              <a:rPr sz="3600" spc="10" dirty="0"/>
              <a:t> </a:t>
            </a:r>
            <a:r>
              <a:rPr sz="3600" spc="-5" dirty="0"/>
              <a:t>Delivery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1F938F4-8103-BA48-8D9E-33FED9B480C8}"/>
              </a:ext>
            </a:extLst>
          </p:cNvPr>
          <p:cNvGrpSpPr/>
          <p:nvPr/>
        </p:nvGrpSpPr>
        <p:grpSpPr>
          <a:xfrm>
            <a:off x="5682773" y="1431902"/>
            <a:ext cx="1577340" cy="1803521"/>
            <a:chOff x="5081831" y="1803908"/>
            <a:chExt cx="1577340" cy="1803521"/>
          </a:xfrm>
        </p:grpSpPr>
        <p:sp>
          <p:nvSpPr>
            <p:cNvPr id="31" name="object 8">
              <a:extLst>
                <a:ext uri="{FF2B5EF4-FFF2-40B4-BE49-F238E27FC236}">
                  <a16:creationId xmlns:a16="http://schemas.microsoft.com/office/drawing/2014/main" id="{A377C164-F443-0840-ADE3-1EC9C56889C3}"/>
                </a:ext>
              </a:extLst>
            </p:cNvPr>
            <p:cNvSpPr txBox="1"/>
            <p:nvPr/>
          </p:nvSpPr>
          <p:spPr>
            <a:xfrm>
              <a:off x="5562174" y="2273818"/>
              <a:ext cx="562610" cy="264816"/>
            </a:xfrm>
            <a:prstGeom prst="rect">
              <a:avLst/>
            </a:prstGeom>
            <a:solidFill>
              <a:srgbClr val="4472C4"/>
            </a:solidFill>
            <a:ln w="9525">
              <a:solidFill>
                <a:srgbClr val="000000"/>
              </a:solidFill>
            </a:ln>
          </p:spPr>
          <p:txBody>
            <a:bodyPr vert="horz" wrap="square" lIns="0" tIns="94615" rIns="0" bIns="0" rtlCol="0">
              <a:spAutoFit/>
            </a:bodyPr>
            <a:lstStyle/>
            <a:p>
              <a:pPr marL="72390" algn="ctr">
                <a:lnSpc>
                  <a:spcPct val="100000"/>
                </a:lnSpc>
                <a:spcBef>
                  <a:spcPts val="745"/>
                </a:spcBef>
              </a:pPr>
              <a:r>
                <a:rPr sz="1100" spc="-5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IP</a:t>
              </a:r>
              <a:endParaRPr sz="11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grpSp>
          <p:nvGrpSpPr>
            <p:cNvPr id="32" name="object 9">
              <a:extLst>
                <a:ext uri="{FF2B5EF4-FFF2-40B4-BE49-F238E27FC236}">
                  <a16:creationId xmlns:a16="http://schemas.microsoft.com/office/drawing/2014/main" id="{665BC6F1-CBB7-B74A-9B5E-F4D6885D241F}"/>
                </a:ext>
              </a:extLst>
            </p:cNvPr>
            <p:cNvGrpSpPr/>
            <p:nvPr/>
          </p:nvGrpSpPr>
          <p:grpSpPr>
            <a:xfrm>
              <a:off x="5189349" y="3008110"/>
              <a:ext cx="567055" cy="382905"/>
              <a:chOff x="5189349" y="3008110"/>
              <a:chExt cx="567055" cy="382905"/>
            </a:xfrm>
          </p:grpSpPr>
          <p:sp>
            <p:nvSpPr>
              <p:cNvPr id="46" name="object 10">
                <a:extLst>
                  <a:ext uri="{FF2B5EF4-FFF2-40B4-BE49-F238E27FC236}">
                    <a16:creationId xmlns:a16="http://schemas.microsoft.com/office/drawing/2014/main" id="{67FD5C8B-6A55-A24D-A774-209BAE74A73F}"/>
                  </a:ext>
                </a:extLst>
              </p:cNvPr>
              <p:cNvSpPr/>
              <p:nvPr/>
            </p:nvSpPr>
            <p:spPr>
              <a:xfrm>
                <a:off x="5194112" y="3012873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557462" y="0"/>
                    </a:moveTo>
                    <a:lnTo>
                      <a:pt x="0" y="0"/>
                    </a:lnTo>
                    <a:lnTo>
                      <a:pt x="0" y="372944"/>
                    </a:lnTo>
                    <a:lnTo>
                      <a:pt x="557462" y="372944"/>
                    </a:lnTo>
                    <a:lnTo>
                      <a:pt x="557462" y="0"/>
                    </a:lnTo>
                    <a:close/>
                  </a:path>
                </a:pathLst>
              </a:custGeom>
              <a:solidFill>
                <a:srgbClr val="FFD9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7" name="object 11">
                <a:extLst>
                  <a:ext uri="{FF2B5EF4-FFF2-40B4-BE49-F238E27FC236}">
                    <a16:creationId xmlns:a16="http://schemas.microsoft.com/office/drawing/2014/main" id="{55CA7192-9628-F649-842A-8B25380E0738}"/>
                  </a:ext>
                </a:extLst>
              </p:cNvPr>
              <p:cNvSpPr/>
              <p:nvPr/>
            </p:nvSpPr>
            <p:spPr>
              <a:xfrm>
                <a:off x="5194112" y="3012873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0" y="0"/>
                    </a:moveTo>
                    <a:lnTo>
                      <a:pt x="557463" y="0"/>
                    </a:lnTo>
                    <a:lnTo>
                      <a:pt x="557463" y="372944"/>
                    </a:lnTo>
                    <a:lnTo>
                      <a:pt x="0" y="372944"/>
                    </a:lnTo>
                    <a:lnTo>
                      <a:pt x="0" y="0"/>
                    </a:lnTo>
                    <a:close/>
                  </a:path>
                </a:pathLst>
              </a:custGeom>
              <a:ln w="952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</p:grpSp>
        <p:sp>
          <p:nvSpPr>
            <p:cNvPr id="33" name="object 12">
              <a:extLst>
                <a:ext uri="{FF2B5EF4-FFF2-40B4-BE49-F238E27FC236}">
                  <a16:creationId xmlns:a16="http://schemas.microsoft.com/office/drawing/2014/main" id="{66DFABEF-0D03-3140-8A41-7779517DA094}"/>
                </a:ext>
              </a:extLst>
            </p:cNvPr>
            <p:cNvSpPr txBox="1"/>
            <p:nvPr/>
          </p:nvSpPr>
          <p:spPr>
            <a:xfrm>
              <a:off x="5198874" y="3009825"/>
              <a:ext cx="548005" cy="183895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29209" rIns="0" bIns="0" rtlCol="0">
              <a:spAutoFit/>
            </a:bodyPr>
            <a:lstStyle/>
            <a:p>
              <a:pPr marL="41275">
                <a:lnSpc>
                  <a:spcPts val="1250"/>
                </a:lnSpc>
                <a:spcBef>
                  <a:spcPts val="229"/>
                </a:spcBef>
              </a:pPr>
              <a:r>
                <a:rPr sz="1000" spc="-25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Ethernet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34" name="object 13">
              <a:extLst>
                <a:ext uri="{FF2B5EF4-FFF2-40B4-BE49-F238E27FC236}">
                  <a16:creationId xmlns:a16="http://schemas.microsoft.com/office/drawing/2014/main" id="{4E687370-5818-D844-8C22-161CAA524881}"/>
                </a:ext>
              </a:extLst>
            </p:cNvPr>
            <p:cNvSpPr txBox="1"/>
            <p:nvPr/>
          </p:nvSpPr>
          <p:spPr>
            <a:xfrm>
              <a:off x="5198874" y="3198371"/>
              <a:ext cx="548005" cy="153888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34925">
                <a:lnSpc>
                  <a:spcPts val="1170"/>
                </a:lnSpc>
              </a:pPr>
              <a:r>
                <a:rPr sz="1000" spc="-20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interface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grpSp>
          <p:nvGrpSpPr>
            <p:cNvPr id="35" name="object 14">
              <a:extLst>
                <a:ext uri="{FF2B5EF4-FFF2-40B4-BE49-F238E27FC236}">
                  <a16:creationId xmlns:a16="http://schemas.microsoft.com/office/drawing/2014/main" id="{FD12C5FD-230C-D74A-B851-1AFE2589936D}"/>
                </a:ext>
              </a:extLst>
            </p:cNvPr>
            <p:cNvGrpSpPr/>
            <p:nvPr/>
          </p:nvGrpSpPr>
          <p:grpSpPr>
            <a:xfrm>
              <a:off x="5450234" y="2630164"/>
              <a:ext cx="1110615" cy="977265"/>
              <a:chOff x="5450234" y="2630164"/>
              <a:chExt cx="1110615" cy="977265"/>
            </a:xfrm>
          </p:grpSpPr>
          <p:sp>
            <p:nvSpPr>
              <p:cNvPr id="42" name="object 16">
                <a:extLst>
                  <a:ext uri="{FF2B5EF4-FFF2-40B4-BE49-F238E27FC236}">
                    <a16:creationId xmlns:a16="http://schemas.microsoft.com/office/drawing/2014/main" id="{2927CD0C-80A2-B446-8B5F-66AFA33E6BFC}"/>
                  </a:ext>
                </a:extLst>
              </p:cNvPr>
              <p:cNvSpPr/>
              <p:nvPr/>
            </p:nvSpPr>
            <p:spPr>
              <a:xfrm>
                <a:off x="5451843" y="2630169"/>
                <a:ext cx="827405" cy="391795"/>
              </a:xfrm>
              <a:custGeom>
                <a:avLst/>
                <a:gdLst/>
                <a:ahLst/>
                <a:cxnLst/>
                <a:rect l="l" t="t" r="r" b="b"/>
                <a:pathLst>
                  <a:path w="827404" h="391794">
                    <a:moveTo>
                      <a:pt x="332917" y="0"/>
                    </a:moveTo>
                    <a:lnTo>
                      <a:pt x="254165" y="32486"/>
                    </a:lnTo>
                    <a:lnTo>
                      <a:pt x="279311" y="54368"/>
                    </a:lnTo>
                    <a:lnTo>
                      <a:pt x="46418" y="322097"/>
                    </a:lnTo>
                    <a:lnTo>
                      <a:pt x="21272" y="300215"/>
                    </a:lnTo>
                    <a:lnTo>
                      <a:pt x="0" y="382701"/>
                    </a:lnTo>
                    <a:lnTo>
                      <a:pt x="78765" y="350227"/>
                    </a:lnTo>
                    <a:lnTo>
                      <a:pt x="64617" y="337921"/>
                    </a:lnTo>
                    <a:lnTo>
                      <a:pt x="53606" y="328345"/>
                    </a:lnTo>
                    <a:lnTo>
                      <a:pt x="286499" y="60617"/>
                    </a:lnTo>
                    <a:lnTo>
                      <a:pt x="311658" y="82499"/>
                    </a:lnTo>
                    <a:lnTo>
                      <a:pt x="321373" y="44780"/>
                    </a:lnTo>
                    <a:lnTo>
                      <a:pt x="332917" y="0"/>
                    </a:lnTo>
                    <a:close/>
                  </a:path>
                  <a:path w="827404" h="391794">
                    <a:moveTo>
                      <a:pt x="826922" y="391490"/>
                    </a:moveTo>
                    <a:lnTo>
                      <a:pt x="815378" y="346710"/>
                    </a:lnTo>
                    <a:lnTo>
                      <a:pt x="805662" y="309003"/>
                    </a:lnTo>
                    <a:lnTo>
                      <a:pt x="780503" y="330873"/>
                    </a:lnTo>
                    <a:lnTo>
                      <a:pt x="547611" y="63157"/>
                    </a:lnTo>
                    <a:lnTo>
                      <a:pt x="558622" y="53568"/>
                    </a:lnTo>
                    <a:lnTo>
                      <a:pt x="572770" y="41275"/>
                    </a:lnTo>
                    <a:lnTo>
                      <a:pt x="494004" y="8788"/>
                    </a:lnTo>
                    <a:lnTo>
                      <a:pt x="515277" y="91287"/>
                    </a:lnTo>
                    <a:lnTo>
                      <a:pt x="540423" y="69405"/>
                    </a:lnTo>
                    <a:lnTo>
                      <a:pt x="773315" y="337134"/>
                    </a:lnTo>
                    <a:lnTo>
                      <a:pt x="748169" y="359003"/>
                    </a:lnTo>
                    <a:lnTo>
                      <a:pt x="826922" y="39149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:a16="http://schemas.microsoft.com/office/drawing/2014/main" id="{154FD456-AE2F-E94C-ADA3-FFAC8DB8536C}"/>
                  </a:ext>
                </a:extLst>
              </p:cNvPr>
              <p:cNvSpPr/>
              <p:nvPr/>
            </p:nvSpPr>
            <p:spPr>
              <a:xfrm>
                <a:off x="5998578" y="2997251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557462" y="0"/>
                    </a:moveTo>
                    <a:lnTo>
                      <a:pt x="0" y="0"/>
                    </a:lnTo>
                    <a:lnTo>
                      <a:pt x="0" y="372944"/>
                    </a:lnTo>
                    <a:lnTo>
                      <a:pt x="557462" y="372944"/>
                    </a:lnTo>
                    <a:lnTo>
                      <a:pt x="557462" y="0"/>
                    </a:lnTo>
                    <a:close/>
                  </a:path>
                </a:pathLst>
              </a:custGeom>
              <a:solidFill>
                <a:srgbClr val="FFD9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4" name="object 18">
                <a:extLst>
                  <a:ext uri="{FF2B5EF4-FFF2-40B4-BE49-F238E27FC236}">
                    <a16:creationId xmlns:a16="http://schemas.microsoft.com/office/drawing/2014/main" id="{42FD8D82-8486-3240-8167-575B445D81A3}"/>
                  </a:ext>
                </a:extLst>
              </p:cNvPr>
              <p:cNvSpPr/>
              <p:nvPr/>
            </p:nvSpPr>
            <p:spPr>
              <a:xfrm>
                <a:off x="5998578" y="2997251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0" y="0"/>
                    </a:moveTo>
                    <a:lnTo>
                      <a:pt x="557463" y="0"/>
                    </a:lnTo>
                    <a:lnTo>
                      <a:pt x="557463" y="372944"/>
                    </a:lnTo>
                    <a:lnTo>
                      <a:pt x="0" y="372944"/>
                    </a:lnTo>
                    <a:lnTo>
                      <a:pt x="0" y="0"/>
                    </a:lnTo>
                    <a:close/>
                  </a:path>
                </a:pathLst>
              </a:custGeom>
              <a:ln w="952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5" name="object 15">
                <a:extLst>
                  <a:ext uri="{FF2B5EF4-FFF2-40B4-BE49-F238E27FC236}">
                    <a16:creationId xmlns:a16="http://schemas.microsoft.com/office/drawing/2014/main" id="{F2316D9A-BF1A-0243-BE10-0BD77099498B}"/>
                  </a:ext>
                </a:extLst>
              </p:cNvPr>
              <p:cNvSpPr/>
              <p:nvPr/>
            </p:nvSpPr>
            <p:spPr>
              <a:xfrm>
                <a:off x="5463569" y="3390697"/>
                <a:ext cx="127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203200">
                    <a:moveTo>
                      <a:pt x="488" y="-12700"/>
                    </a:moveTo>
                    <a:lnTo>
                      <a:pt x="488" y="215769"/>
                    </a:lnTo>
                  </a:path>
                </a:pathLst>
              </a:custGeom>
              <a:ln w="26376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</p:grpSp>
        <p:sp>
          <p:nvSpPr>
            <p:cNvPr id="36" name="object 19">
              <a:extLst>
                <a:ext uri="{FF2B5EF4-FFF2-40B4-BE49-F238E27FC236}">
                  <a16:creationId xmlns:a16="http://schemas.microsoft.com/office/drawing/2014/main" id="{B5BC083B-57B6-0C45-BB39-7A3108E16D6F}"/>
                </a:ext>
              </a:extLst>
            </p:cNvPr>
            <p:cNvSpPr txBox="1"/>
            <p:nvPr/>
          </p:nvSpPr>
          <p:spPr>
            <a:xfrm>
              <a:off x="6003340" y="3009825"/>
              <a:ext cx="548005" cy="178126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23495" rIns="0" bIns="0" rtlCol="0">
              <a:spAutoFit/>
            </a:bodyPr>
            <a:lstStyle/>
            <a:p>
              <a:pPr marL="92075">
                <a:lnSpc>
                  <a:spcPts val="1300"/>
                </a:lnSpc>
                <a:spcBef>
                  <a:spcPts val="185"/>
                </a:spcBef>
              </a:pPr>
              <a:r>
                <a:rPr sz="1000" spc="-20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Optical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37" name="object 20">
              <a:extLst>
                <a:ext uri="{FF2B5EF4-FFF2-40B4-BE49-F238E27FC236}">
                  <a16:creationId xmlns:a16="http://schemas.microsoft.com/office/drawing/2014/main" id="{8D118DD2-EA38-A641-BF7E-05DBFCD92424}"/>
                </a:ext>
              </a:extLst>
            </p:cNvPr>
            <p:cNvSpPr txBox="1"/>
            <p:nvPr/>
          </p:nvSpPr>
          <p:spPr>
            <a:xfrm>
              <a:off x="6003340" y="3198371"/>
              <a:ext cx="548005" cy="141064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41275">
                <a:lnSpc>
                  <a:spcPts val="1125"/>
                </a:lnSpc>
              </a:pPr>
              <a:r>
                <a:rPr sz="1000" spc="-20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interface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grpSp>
          <p:nvGrpSpPr>
            <p:cNvPr id="38" name="object 21">
              <a:extLst>
                <a:ext uri="{FF2B5EF4-FFF2-40B4-BE49-F238E27FC236}">
                  <a16:creationId xmlns:a16="http://schemas.microsoft.com/office/drawing/2014/main" id="{D143C71F-209B-8040-8B51-5622E75E7FCD}"/>
                </a:ext>
              </a:extLst>
            </p:cNvPr>
            <p:cNvGrpSpPr/>
            <p:nvPr/>
          </p:nvGrpSpPr>
          <p:grpSpPr>
            <a:xfrm>
              <a:off x="5081831" y="2138104"/>
              <a:ext cx="1577340" cy="1445260"/>
              <a:chOff x="5081831" y="2138104"/>
              <a:chExt cx="1577340" cy="1445260"/>
            </a:xfrm>
          </p:grpSpPr>
          <p:sp>
            <p:nvSpPr>
              <p:cNvPr id="40" name="object 22">
                <a:extLst>
                  <a:ext uri="{FF2B5EF4-FFF2-40B4-BE49-F238E27FC236}">
                    <a16:creationId xmlns:a16="http://schemas.microsoft.com/office/drawing/2014/main" id="{6D744257-A7E5-E74A-AC5F-6876B7B34A81}"/>
                  </a:ext>
                </a:extLst>
              </p:cNvPr>
              <p:cNvSpPr/>
              <p:nvPr/>
            </p:nvSpPr>
            <p:spPr>
              <a:xfrm>
                <a:off x="5094531" y="2150804"/>
                <a:ext cx="1551940" cy="1330325"/>
              </a:xfrm>
              <a:custGeom>
                <a:avLst/>
                <a:gdLst/>
                <a:ahLst/>
                <a:cxnLst/>
                <a:rect l="l" t="t" r="r" b="b"/>
                <a:pathLst>
                  <a:path w="1551940" h="1330325">
                    <a:moveTo>
                      <a:pt x="0" y="0"/>
                    </a:moveTo>
                    <a:lnTo>
                      <a:pt x="1551330" y="0"/>
                    </a:lnTo>
                    <a:lnTo>
                      <a:pt x="1551330" y="1329712"/>
                    </a:lnTo>
                    <a:lnTo>
                      <a:pt x="0" y="1329712"/>
                    </a:lnTo>
                    <a:lnTo>
                      <a:pt x="0" y="0"/>
                    </a:lnTo>
                    <a:close/>
                  </a:path>
                </a:pathLst>
              </a:custGeom>
              <a:ln w="25400">
                <a:solidFill>
                  <a:srgbClr val="4472C4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1" name="object 23">
                <a:extLst>
                  <a:ext uri="{FF2B5EF4-FFF2-40B4-BE49-F238E27FC236}">
                    <a16:creationId xmlns:a16="http://schemas.microsoft.com/office/drawing/2014/main" id="{5EF84A9D-C8AD-7141-955C-4D5FE9E9CB2E}"/>
                  </a:ext>
                </a:extLst>
              </p:cNvPr>
              <p:cNvSpPr/>
              <p:nvPr/>
            </p:nvSpPr>
            <p:spPr>
              <a:xfrm>
                <a:off x="6269011" y="3367266"/>
                <a:ext cx="127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203200">
                    <a:moveTo>
                      <a:pt x="488" y="-12700"/>
                    </a:moveTo>
                    <a:lnTo>
                      <a:pt x="488" y="215769"/>
                    </a:lnTo>
                  </a:path>
                </a:pathLst>
              </a:custGeom>
              <a:ln w="26377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</p:grpSp>
        <p:sp>
          <p:nvSpPr>
            <p:cNvPr id="39" name="object 24">
              <a:extLst>
                <a:ext uri="{FF2B5EF4-FFF2-40B4-BE49-F238E27FC236}">
                  <a16:creationId xmlns:a16="http://schemas.microsoft.com/office/drawing/2014/main" id="{4783E199-BF83-274A-95AE-9959472256F8}"/>
                </a:ext>
              </a:extLst>
            </p:cNvPr>
            <p:cNvSpPr txBox="1"/>
            <p:nvPr/>
          </p:nvSpPr>
          <p:spPr>
            <a:xfrm>
              <a:off x="5572273" y="1803908"/>
              <a:ext cx="827405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35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r</a:t>
              </a:r>
              <a:r>
                <a:rPr sz="1800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ou</a:t>
              </a:r>
              <a:r>
                <a:rPr sz="1800" spc="-25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t</a:t>
              </a:r>
              <a:r>
                <a:rPr sz="1800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er</a:t>
              </a:r>
              <a:endParaRPr sz="18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4" y="1661667"/>
            <a:ext cx="248465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0505" y="2676651"/>
            <a:ext cx="144139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Na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me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5" y="3703827"/>
            <a:ext cx="203537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0505" y="4721859"/>
            <a:ext cx="151573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8205" y="1595628"/>
            <a:ext cx="451363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Who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will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6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8204" y="2409444"/>
            <a:ext cx="5094031" cy="718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96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Routers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8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Where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headed?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8205" y="3412235"/>
            <a:ext cx="3080242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Goals</a:t>
            </a:r>
            <a:r>
              <a:rPr sz="26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6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name?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95406" y="3767835"/>
            <a:ext cx="6281200" cy="1219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520"/>
              </a:lnSpc>
              <a:spcBef>
                <a:spcPts val="1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Fast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easy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routers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process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235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Globally</a:t>
            </a:r>
            <a:r>
              <a:rPr sz="22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unique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marR="5080" indent="-228600">
              <a:lnSpc>
                <a:spcPct val="71800"/>
              </a:lnSpc>
              <a:spcBef>
                <a:spcPts val="57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Location-based: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enable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 </a:t>
            </a:r>
            <a:r>
              <a:rPr sz="2200" spc="-484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destination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8205" y="5241036"/>
            <a:ext cx="7057456" cy="718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96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addresses are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32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bit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addresses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8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128.112.7.156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47675" y="611124"/>
            <a:ext cx="112966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Network</a:t>
            </a:r>
            <a:r>
              <a:rPr sz="3600" spc="-5" dirty="0"/>
              <a:t> </a:t>
            </a:r>
            <a:r>
              <a:rPr sz="3600" spc="-35" dirty="0"/>
              <a:t>Layer</a:t>
            </a:r>
            <a:r>
              <a:rPr sz="3600" dirty="0"/>
              <a:t> </a:t>
            </a:r>
            <a:r>
              <a:rPr sz="3600" spc="-5" dirty="0"/>
              <a:t>Names</a:t>
            </a:r>
            <a:r>
              <a:rPr sz="3600" spc="5" dirty="0"/>
              <a:t> </a:t>
            </a:r>
            <a:r>
              <a:rPr sz="3600" spc="-35" dirty="0"/>
              <a:t>for</a:t>
            </a:r>
            <a:r>
              <a:rPr sz="3600" dirty="0"/>
              <a:t> Global </a:t>
            </a:r>
            <a:r>
              <a:rPr sz="3600" spc="-45" dirty="0"/>
              <a:t>Packet</a:t>
            </a:r>
            <a:r>
              <a:rPr sz="3600" spc="10" dirty="0"/>
              <a:t> </a:t>
            </a:r>
            <a:r>
              <a:rPr sz="3600" spc="-5" dirty="0"/>
              <a:t>Delivery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319CF7C-6B9F-F849-8E52-371E942699C1}"/>
              </a:ext>
            </a:extLst>
          </p:cNvPr>
          <p:cNvGrpSpPr/>
          <p:nvPr/>
        </p:nvGrpSpPr>
        <p:grpSpPr>
          <a:xfrm>
            <a:off x="5682773" y="1431902"/>
            <a:ext cx="1577340" cy="1803521"/>
            <a:chOff x="5081831" y="1803908"/>
            <a:chExt cx="1577340" cy="1803521"/>
          </a:xfrm>
        </p:grpSpPr>
        <p:sp>
          <p:nvSpPr>
            <p:cNvPr id="31" name="object 8">
              <a:extLst>
                <a:ext uri="{FF2B5EF4-FFF2-40B4-BE49-F238E27FC236}">
                  <a16:creationId xmlns:a16="http://schemas.microsoft.com/office/drawing/2014/main" id="{D5684D4A-A3A9-6945-A780-5B242EDA64D8}"/>
                </a:ext>
              </a:extLst>
            </p:cNvPr>
            <p:cNvSpPr txBox="1"/>
            <p:nvPr/>
          </p:nvSpPr>
          <p:spPr>
            <a:xfrm>
              <a:off x="5562174" y="2273818"/>
              <a:ext cx="562610" cy="264816"/>
            </a:xfrm>
            <a:prstGeom prst="rect">
              <a:avLst/>
            </a:prstGeom>
            <a:solidFill>
              <a:srgbClr val="4472C4"/>
            </a:solidFill>
            <a:ln w="9525">
              <a:solidFill>
                <a:srgbClr val="000000"/>
              </a:solidFill>
            </a:ln>
          </p:spPr>
          <p:txBody>
            <a:bodyPr vert="horz" wrap="square" lIns="0" tIns="94615" rIns="0" bIns="0" rtlCol="0">
              <a:spAutoFit/>
            </a:bodyPr>
            <a:lstStyle/>
            <a:p>
              <a:pPr marL="72390" algn="ctr">
                <a:lnSpc>
                  <a:spcPct val="100000"/>
                </a:lnSpc>
                <a:spcBef>
                  <a:spcPts val="745"/>
                </a:spcBef>
              </a:pPr>
              <a:r>
                <a:rPr sz="1100" spc="-5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IP</a:t>
              </a:r>
              <a:endParaRPr sz="11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grpSp>
          <p:nvGrpSpPr>
            <p:cNvPr id="32" name="object 9">
              <a:extLst>
                <a:ext uri="{FF2B5EF4-FFF2-40B4-BE49-F238E27FC236}">
                  <a16:creationId xmlns:a16="http://schemas.microsoft.com/office/drawing/2014/main" id="{F9B7EC3F-AFAF-154F-9913-B24048DA867B}"/>
                </a:ext>
              </a:extLst>
            </p:cNvPr>
            <p:cNvGrpSpPr/>
            <p:nvPr/>
          </p:nvGrpSpPr>
          <p:grpSpPr>
            <a:xfrm>
              <a:off x="5189349" y="3008110"/>
              <a:ext cx="567055" cy="382905"/>
              <a:chOff x="5189349" y="3008110"/>
              <a:chExt cx="567055" cy="382905"/>
            </a:xfrm>
          </p:grpSpPr>
          <p:sp>
            <p:nvSpPr>
              <p:cNvPr id="46" name="object 10">
                <a:extLst>
                  <a:ext uri="{FF2B5EF4-FFF2-40B4-BE49-F238E27FC236}">
                    <a16:creationId xmlns:a16="http://schemas.microsoft.com/office/drawing/2014/main" id="{18345F0B-E62F-C041-847B-E1740AC78347}"/>
                  </a:ext>
                </a:extLst>
              </p:cNvPr>
              <p:cNvSpPr/>
              <p:nvPr/>
            </p:nvSpPr>
            <p:spPr>
              <a:xfrm>
                <a:off x="5194112" y="3012873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557462" y="0"/>
                    </a:moveTo>
                    <a:lnTo>
                      <a:pt x="0" y="0"/>
                    </a:lnTo>
                    <a:lnTo>
                      <a:pt x="0" y="372944"/>
                    </a:lnTo>
                    <a:lnTo>
                      <a:pt x="557462" y="372944"/>
                    </a:lnTo>
                    <a:lnTo>
                      <a:pt x="557462" y="0"/>
                    </a:lnTo>
                    <a:close/>
                  </a:path>
                </a:pathLst>
              </a:custGeom>
              <a:solidFill>
                <a:srgbClr val="FFD9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7" name="object 11">
                <a:extLst>
                  <a:ext uri="{FF2B5EF4-FFF2-40B4-BE49-F238E27FC236}">
                    <a16:creationId xmlns:a16="http://schemas.microsoft.com/office/drawing/2014/main" id="{5B4D591B-DC27-3B46-831C-DD83AE04ED50}"/>
                  </a:ext>
                </a:extLst>
              </p:cNvPr>
              <p:cNvSpPr/>
              <p:nvPr/>
            </p:nvSpPr>
            <p:spPr>
              <a:xfrm>
                <a:off x="5194112" y="3012873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0" y="0"/>
                    </a:moveTo>
                    <a:lnTo>
                      <a:pt x="557463" y="0"/>
                    </a:lnTo>
                    <a:lnTo>
                      <a:pt x="557463" y="372944"/>
                    </a:lnTo>
                    <a:lnTo>
                      <a:pt x="0" y="372944"/>
                    </a:lnTo>
                    <a:lnTo>
                      <a:pt x="0" y="0"/>
                    </a:lnTo>
                    <a:close/>
                  </a:path>
                </a:pathLst>
              </a:custGeom>
              <a:ln w="952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</p:grpSp>
        <p:sp>
          <p:nvSpPr>
            <p:cNvPr id="33" name="object 12">
              <a:extLst>
                <a:ext uri="{FF2B5EF4-FFF2-40B4-BE49-F238E27FC236}">
                  <a16:creationId xmlns:a16="http://schemas.microsoft.com/office/drawing/2014/main" id="{9056A3CF-D4F3-FC4E-94D2-FA549817A01A}"/>
                </a:ext>
              </a:extLst>
            </p:cNvPr>
            <p:cNvSpPr txBox="1"/>
            <p:nvPr/>
          </p:nvSpPr>
          <p:spPr>
            <a:xfrm>
              <a:off x="5198874" y="3009825"/>
              <a:ext cx="548005" cy="183895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29209" rIns="0" bIns="0" rtlCol="0">
              <a:spAutoFit/>
            </a:bodyPr>
            <a:lstStyle/>
            <a:p>
              <a:pPr marL="41275">
                <a:lnSpc>
                  <a:spcPts val="1250"/>
                </a:lnSpc>
                <a:spcBef>
                  <a:spcPts val="229"/>
                </a:spcBef>
              </a:pPr>
              <a:r>
                <a:rPr sz="1000" spc="-25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Ethernet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34" name="object 13">
              <a:extLst>
                <a:ext uri="{FF2B5EF4-FFF2-40B4-BE49-F238E27FC236}">
                  <a16:creationId xmlns:a16="http://schemas.microsoft.com/office/drawing/2014/main" id="{445CC10B-F6EE-0A4F-869C-CD2255216197}"/>
                </a:ext>
              </a:extLst>
            </p:cNvPr>
            <p:cNvSpPr txBox="1"/>
            <p:nvPr/>
          </p:nvSpPr>
          <p:spPr>
            <a:xfrm>
              <a:off x="5198874" y="3198371"/>
              <a:ext cx="548005" cy="153888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34925">
                <a:lnSpc>
                  <a:spcPts val="1170"/>
                </a:lnSpc>
              </a:pPr>
              <a:r>
                <a:rPr sz="1000" spc="-20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interface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grpSp>
          <p:nvGrpSpPr>
            <p:cNvPr id="35" name="object 14">
              <a:extLst>
                <a:ext uri="{FF2B5EF4-FFF2-40B4-BE49-F238E27FC236}">
                  <a16:creationId xmlns:a16="http://schemas.microsoft.com/office/drawing/2014/main" id="{772531B9-0343-C649-B09C-E8F7759E8C4D}"/>
                </a:ext>
              </a:extLst>
            </p:cNvPr>
            <p:cNvGrpSpPr/>
            <p:nvPr/>
          </p:nvGrpSpPr>
          <p:grpSpPr>
            <a:xfrm>
              <a:off x="5450234" y="2630164"/>
              <a:ext cx="1110615" cy="977265"/>
              <a:chOff x="5450234" y="2630164"/>
              <a:chExt cx="1110615" cy="977265"/>
            </a:xfrm>
          </p:grpSpPr>
          <p:sp>
            <p:nvSpPr>
              <p:cNvPr id="42" name="object 16">
                <a:extLst>
                  <a:ext uri="{FF2B5EF4-FFF2-40B4-BE49-F238E27FC236}">
                    <a16:creationId xmlns:a16="http://schemas.microsoft.com/office/drawing/2014/main" id="{E843FF62-FDFF-E641-BDFE-5EE825BBCC01}"/>
                  </a:ext>
                </a:extLst>
              </p:cNvPr>
              <p:cNvSpPr/>
              <p:nvPr/>
            </p:nvSpPr>
            <p:spPr>
              <a:xfrm>
                <a:off x="5451843" y="2630169"/>
                <a:ext cx="827405" cy="391795"/>
              </a:xfrm>
              <a:custGeom>
                <a:avLst/>
                <a:gdLst/>
                <a:ahLst/>
                <a:cxnLst/>
                <a:rect l="l" t="t" r="r" b="b"/>
                <a:pathLst>
                  <a:path w="827404" h="391794">
                    <a:moveTo>
                      <a:pt x="332917" y="0"/>
                    </a:moveTo>
                    <a:lnTo>
                      <a:pt x="254165" y="32486"/>
                    </a:lnTo>
                    <a:lnTo>
                      <a:pt x="279311" y="54368"/>
                    </a:lnTo>
                    <a:lnTo>
                      <a:pt x="46418" y="322097"/>
                    </a:lnTo>
                    <a:lnTo>
                      <a:pt x="21272" y="300215"/>
                    </a:lnTo>
                    <a:lnTo>
                      <a:pt x="0" y="382701"/>
                    </a:lnTo>
                    <a:lnTo>
                      <a:pt x="78765" y="350227"/>
                    </a:lnTo>
                    <a:lnTo>
                      <a:pt x="64617" y="337921"/>
                    </a:lnTo>
                    <a:lnTo>
                      <a:pt x="53606" y="328345"/>
                    </a:lnTo>
                    <a:lnTo>
                      <a:pt x="286499" y="60617"/>
                    </a:lnTo>
                    <a:lnTo>
                      <a:pt x="311658" y="82499"/>
                    </a:lnTo>
                    <a:lnTo>
                      <a:pt x="321373" y="44780"/>
                    </a:lnTo>
                    <a:lnTo>
                      <a:pt x="332917" y="0"/>
                    </a:lnTo>
                    <a:close/>
                  </a:path>
                  <a:path w="827404" h="391794">
                    <a:moveTo>
                      <a:pt x="826922" y="391490"/>
                    </a:moveTo>
                    <a:lnTo>
                      <a:pt x="815378" y="346710"/>
                    </a:lnTo>
                    <a:lnTo>
                      <a:pt x="805662" y="309003"/>
                    </a:lnTo>
                    <a:lnTo>
                      <a:pt x="780503" y="330873"/>
                    </a:lnTo>
                    <a:lnTo>
                      <a:pt x="547611" y="63157"/>
                    </a:lnTo>
                    <a:lnTo>
                      <a:pt x="558622" y="53568"/>
                    </a:lnTo>
                    <a:lnTo>
                      <a:pt x="572770" y="41275"/>
                    </a:lnTo>
                    <a:lnTo>
                      <a:pt x="494004" y="8788"/>
                    </a:lnTo>
                    <a:lnTo>
                      <a:pt x="515277" y="91287"/>
                    </a:lnTo>
                    <a:lnTo>
                      <a:pt x="540423" y="69405"/>
                    </a:lnTo>
                    <a:lnTo>
                      <a:pt x="773315" y="337134"/>
                    </a:lnTo>
                    <a:lnTo>
                      <a:pt x="748169" y="359003"/>
                    </a:lnTo>
                    <a:lnTo>
                      <a:pt x="826922" y="39149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:a16="http://schemas.microsoft.com/office/drawing/2014/main" id="{2271BDC8-0C26-0E4E-B905-FE1416BB4ADF}"/>
                  </a:ext>
                </a:extLst>
              </p:cNvPr>
              <p:cNvSpPr/>
              <p:nvPr/>
            </p:nvSpPr>
            <p:spPr>
              <a:xfrm>
                <a:off x="5998578" y="2997251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557462" y="0"/>
                    </a:moveTo>
                    <a:lnTo>
                      <a:pt x="0" y="0"/>
                    </a:lnTo>
                    <a:lnTo>
                      <a:pt x="0" y="372944"/>
                    </a:lnTo>
                    <a:lnTo>
                      <a:pt x="557462" y="372944"/>
                    </a:lnTo>
                    <a:lnTo>
                      <a:pt x="557462" y="0"/>
                    </a:lnTo>
                    <a:close/>
                  </a:path>
                </a:pathLst>
              </a:custGeom>
              <a:solidFill>
                <a:srgbClr val="FFD9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4" name="object 18">
                <a:extLst>
                  <a:ext uri="{FF2B5EF4-FFF2-40B4-BE49-F238E27FC236}">
                    <a16:creationId xmlns:a16="http://schemas.microsoft.com/office/drawing/2014/main" id="{95941F0F-88F4-B94D-AC1C-09F293296D8A}"/>
                  </a:ext>
                </a:extLst>
              </p:cNvPr>
              <p:cNvSpPr/>
              <p:nvPr/>
            </p:nvSpPr>
            <p:spPr>
              <a:xfrm>
                <a:off x="5998578" y="2997251"/>
                <a:ext cx="557530" cy="373380"/>
              </a:xfrm>
              <a:custGeom>
                <a:avLst/>
                <a:gdLst/>
                <a:ahLst/>
                <a:cxnLst/>
                <a:rect l="l" t="t" r="r" b="b"/>
                <a:pathLst>
                  <a:path w="557529" h="373379">
                    <a:moveTo>
                      <a:pt x="0" y="0"/>
                    </a:moveTo>
                    <a:lnTo>
                      <a:pt x="557463" y="0"/>
                    </a:lnTo>
                    <a:lnTo>
                      <a:pt x="557463" y="372944"/>
                    </a:lnTo>
                    <a:lnTo>
                      <a:pt x="0" y="372944"/>
                    </a:lnTo>
                    <a:lnTo>
                      <a:pt x="0" y="0"/>
                    </a:lnTo>
                    <a:close/>
                  </a:path>
                </a:pathLst>
              </a:custGeom>
              <a:ln w="952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5" name="object 15">
                <a:extLst>
                  <a:ext uri="{FF2B5EF4-FFF2-40B4-BE49-F238E27FC236}">
                    <a16:creationId xmlns:a16="http://schemas.microsoft.com/office/drawing/2014/main" id="{38C6968B-857B-3441-9E95-6528C1056242}"/>
                  </a:ext>
                </a:extLst>
              </p:cNvPr>
              <p:cNvSpPr/>
              <p:nvPr/>
            </p:nvSpPr>
            <p:spPr>
              <a:xfrm>
                <a:off x="5463569" y="3390697"/>
                <a:ext cx="127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203200">
                    <a:moveTo>
                      <a:pt x="488" y="-12700"/>
                    </a:moveTo>
                    <a:lnTo>
                      <a:pt x="488" y="215769"/>
                    </a:lnTo>
                  </a:path>
                </a:pathLst>
              </a:custGeom>
              <a:ln w="26376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</p:grpSp>
        <p:sp>
          <p:nvSpPr>
            <p:cNvPr id="36" name="object 19">
              <a:extLst>
                <a:ext uri="{FF2B5EF4-FFF2-40B4-BE49-F238E27FC236}">
                  <a16:creationId xmlns:a16="http://schemas.microsoft.com/office/drawing/2014/main" id="{8E93EE08-B850-D343-82D6-649BF3C87034}"/>
                </a:ext>
              </a:extLst>
            </p:cNvPr>
            <p:cNvSpPr txBox="1"/>
            <p:nvPr/>
          </p:nvSpPr>
          <p:spPr>
            <a:xfrm>
              <a:off x="6003340" y="3009825"/>
              <a:ext cx="548005" cy="178126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23495" rIns="0" bIns="0" rtlCol="0">
              <a:spAutoFit/>
            </a:bodyPr>
            <a:lstStyle/>
            <a:p>
              <a:pPr marL="92075">
                <a:lnSpc>
                  <a:spcPts val="1300"/>
                </a:lnSpc>
                <a:spcBef>
                  <a:spcPts val="185"/>
                </a:spcBef>
              </a:pPr>
              <a:r>
                <a:rPr sz="1000" spc="-20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Optical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37" name="object 20">
              <a:extLst>
                <a:ext uri="{FF2B5EF4-FFF2-40B4-BE49-F238E27FC236}">
                  <a16:creationId xmlns:a16="http://schemas.microsoft.com/office/drawing/2014/main" id="{3BCACAEC-68AF-044D-B2A1-0DB6E30179F9}"/>
                </a:ext>
              </a:extLst>
            </p:cNvPr>
            <p:cNvSpPr txBox="1"/>
            <p:nvPr/>
          </p:nvSpPr>
          <p:spPr>
            <a:xfrm>
              <a:off x="6003340" y="3198371"/>
              <a:ext cx="548005" cy="141064"/>
            </a:xfrm>
            <a:prstGeom prst="rect">
              <a:avLst/>
            </a:prstGeom>
            <a:solidFill>
              <a:srgbClr val="FFD966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41275">
                <a:lnSpc>
                  <a:spcPts val="1125"/>
                </a:lnSpc>
              </a:pPr>
              <a:r>
                <a:rPr sz="1000" spc="-20" dirty="0"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interface</a:t>
              </a:r>
              <a:endParaRPr sz="10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grpSp>
          <p:nvGrpSpPr>
            <p:cNvPr id="38" name="object 21">
              <a:extLst>
                <a:ext uri="{FF2B5EF4-FFF2-40B4-BE49-F238E27FC236}">
                  <a16:creationId xmlns:a16="http://schemas.microsoft.com/office/drawing/2014/main" id="{6E1093DC-A3BB-EE47-9E4C-9F9B2308711B}"/>
                </a:ext>
              </a:extLst>
            </p:cNvPr>
            <p:cNvGrpSpPr/>
            <p:nvPr/>
          </p:nvGrpSpPr>
          <p:grpSpPr>
            <a:xfrm>
              <a:off x="5081831" y="2138104"/>
              <a:ext cx="1577340" cy="1445260"/>
              <a:chOff x="5081831" y="2138104"/>
              <a:chExt cx="1577340" cy="1445260"/>
            </a:xfrm>
          </p:grpSpPr>
          <p:sp>
            <p:nvSpPr>
              <p:cNvPr id="40" name="object 22">
                <a:extLst>
                  <a:ext uri="{FF2B5EF4-FFF2-40B4-BE49-F238E27FC236}">
                    <a16:creationId xmlns:a16="http://schemas.microsoft.com/office/drawing/2014/main" id="{8AB4073A-0C1B-2446-873D-17ECF500CD91}"/>
                  </a:ext>
                </a:extLst>
              </p:cNvPr>
              <p:cNvSpPr/>
              <p:nvPr/>
            </p:nvSpPr>
            <p:spPr>
              <a:xfrm>
                <a:off x="5094531" y="2150804"/>
                <a:ext cx="1551940" cy="1330325"/>
              </a:xfrm>
              <a:custGeom>
                <a:avLst/>
                <a:gdLst/>
                <a:ahLst/>
                <a:cxnLst/>
                <a:rect l="l" t="t" r="r" b="b"/>
                <a:pathLst>
                  <a:path w="1551940" h="1330325">
                    <a:moveTo>
                      <a:pt x="0" y="0"/>
                    </a:moveTo>
                    <a:lnTo>
                      <a:pt x="1551330" y="0"/>
                    </a:lnTo>
                    <a:lnTo>
                      <a:pt x="1551330" y="1329712"/>
                    </a:lnTo>
                    <a:lnTo>
                      <a:pt x="0" y="1329712"/>
                    </a:lnTo>
                    <a:lnTo>
                      <a:pt x="0" y="0"/>
                    </a:lnTo>
                    <a:close/>
                  </a:path>
                </a:pathLst>
              </a:custGeom>
              <a:ln w="25400">
                <a:solidFill>
                  <a:srgbClr val="4472C4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  <p:sp>
            <p:nvSpPr>
              <p:cNvPr id="41" name="object 23">
                <a:extLst>
                  <a:ext uri="{FF2B5EF4-FFF2-40B4-BE49-F238E27FC236}">
                    <a16:creationId xmlns:a16="http://schemas.microsoft.com/office/drawing/2014/main" id="{08C1AA42-6133-2244-9055-DA74D63DC740}"/>
                  </a:ext>
                </a:extLst>
              </p:cNvPr>
              <p:cNvSpPr/>
              <p:nvPr/>
            </p:nvSpPr>
            <p:spPr>
              <a:xfrm>
                <a:off x="6269011" y="3367266"/>
                <a:ext cx="127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1270" h="203200">
                    <a:moveTo>
                      <a:pt x="488" y="-12700"/>
                    </a:moveTo>
                    <a:lnTo>
                      <a:pt x="488" y="215769"/>
                    </a:lnTo>
                  </a:path>
                </a:pathLst>
              </a:custGeom>
              <a:ln w="26377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Helvetica Neue Medium" panose="02000503000000020004" pitchFamily="2" charset="0"/>
                </a:endParaRPr>
              </a:p>
            </p:txBody>
          </p:sp>
        </p:grpSp>
        <p:sp>
          <p:nvSpPr>
            <p:cNvPr id="39" name="object 24">
              <a:extLst>
                <a:ext uri="{FF2B5EF4-FFF2-40B4-BE49-F238E27FC236}">
                  <a16:creationId xmlns:a16="http://schemas.microsoft.com/office/drawing/2014/main" id="{BB4D748B-90AA-0D4A-A9CC-10814B7F0FF9}"/>
                </a:ext>
              </a:extLst>
            </p:cNvPr>
            <p:cNvSpPr txBox="1"/>
            <p:nvPr/>
          </p:nvSpPr>
          <p:spPr>
            <a:xfrm>
              <a:off x="5572273" y="1803908"/>
              <a:ext cx="827405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spc="-35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r</a:t>
              </a:r>
              <a:r>
                <a:rPr sz="1800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ou</a:t>
              </a:r>
              <a:r>
                <a:rPr sz="1800" spc="-25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t</a:t>
              </a:r>
              <a:r>
                <a:rPr sz="1800" dirty="0">
                  <a:solidFill>
                    <a:srgbClr val="8497B0"/>
                  </a:solidFill>
                  <a:latin typeface="Helvetica Neue Medium" panose="02000503000000020004" pitchFamily="2" charset="0"/>
                  <a:cs typeface="Helvetica Neue Medium" panose="02000503000000020004" pitchFamily="2" charset="0"/>
                </a:rPr>
                <a:t>er</a:t>
              </a:r>
              <a:endParaRPr sz="1800" dirty="0">
                <a:latin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5" y="1661667"/>
            <a:ext cx="3818095" cy="3357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32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bit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1644650">
              <a:lnSpc>
                <a:spcPct val="238600"/>
              </a:lnSpc>
              <a:spcBef>
                <a:spcPts val="70"/>
              </a:spcBef>
            </a:pP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llo</a:t>
            </a:r>
            <a:r>
              <a:rPr sz="2800" spc="-1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  <a:r>
              <a:rPr sz="2800" spc="-2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ion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: 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675" y="1677414"/>
            <a:ext cx="7062795" cy="39780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Globally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unique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location-based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names?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36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Multi-level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allocation?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√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ICANN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large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blocks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Regional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Internet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registries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sub-blocks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Internet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Service</a:t>
            </a:r>
            <a:r>
              <a:rPr sz="22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Providers</a:t>
            </a:r>
            <a:r>
              <a:rPr sz="22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addresses</a:t>
            </a:r>
            <a:r>
              <a:rPr sz="22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145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25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ISPs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serve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a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group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sz="22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nearby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ISPs can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route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hosts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in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their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sub-blocks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7675" y="611124"/>
            <a:ext cx="112966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Network</a:t>
            </a:r>
            <a:r>
              <a:rPr sz="3600" spc="-5" dirty="0"/>
              <a:t> </a:t>
            </a:r>
            <a:r>
              <a:rPr sz="3600" spc="-35" dirty="0"/>
              <a:t>Layer</a:t>
            </a:r>
            <a:r>
              <a:rPr sz="3600" dirty="0"/>
              <a:t> </a:t>
            </a:r>
            <a:r>
              <a:rPr sz="3600" spc="-5" dirty="0"/>
              <a:t>Names</a:t>
            </a:r>
            <a:r>
              <a:rPr sz="3600" spc="5" dirty="0"/>
              <a:t> </a:t>
            </a:r>
            <a:r>
              <a:rPr sz="3600" spc="-35" dirty="0"/>
              <a:t>for</a:t>
            </a:r>
            <a:r>
              <a:rPr sz="3600" dirty="0"/>
              <a:t> Global </a:t>
            </a:r>
            <a:r>
              <a:rPr sz="3600" spc="-45" dirty="0"/>
              <a:t>Packet</a:t>
            </a:r>
            <a:r>
              <a:rPr sz="3600" spc="10" dirty="0"/>
              <a:t> </a:t>
            </a:r>
            <a:r>
              <a:rPr sz="3600" spc="-5" dirty="0"/>
              <a:t>Delivery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8204" y="1661667"/>
            <a:ext cx="99583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  <a:tab pos="6914515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128.112.7.156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host?	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0505" y="2676651"/>
            <a:ext cx="496911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32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bit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5" y="3703827"/>
            <a:ext cx="5095058" cy="83356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 Multi-level, </a:t>
            </a:r>
            <a:r>
              <a:rPr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location-based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0504" y="5115051"/>
            <a:ext cx="18368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8205" y="2642277"/>
            <a:ext cx="6496050" cy="305083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8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Routing!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marR="5080" lvl="1" indent="-228600">
              <a:lnSpc>
                <a:spcPts val="2620"/>
              </a:lnSpc>
              <a:spcBef>
                <a:spcPts val="53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Can’t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get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all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way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there</a:t>
            </a:r>
            <a:r>
              <a:rPr sz="2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right </a:t>
            </a:r>
            <a:r>
              <a:rPr sz="24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away,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so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figure </a:t>
            </a:r>
            <a:r>
              <a:rPr sz="2400" spc="-5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out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hop: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table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marR="26670" lvl="1" indent="-228600">
              <a:lnSpc>
                <a:spcPts val="2590"/>
              </a:lnSpc>
              <a:spcBef>
                <a:spcPts val="49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protocols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destination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 next-hop </a:t>
            </a:r>
            <a:r>
              <a:rPr sz="2400" spc="-5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(fill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table)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sz="20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BGP,</a:t>
            </a:r>
            <a:r>
              <a:rPr sz="20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OSPF,</a:t>
            </a:r>
            <a:r>
              <a:rPr sz="20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RIP,</a:t>
            </a:r>
            <a:r>
              <a:rPr sz="20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</a:p>
          <a:p>
            <a:pPr marL="698500" lvl="1" indent="-229235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ARP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next-hop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to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7675" y="611124"/>
            <a:ext cx="112966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Network</a:t>
            </a:r>
            <a:r>
              <a:rPr sz="3600" spc="-5" dirty="0"/>
              <a:t> </a:t>
            </a:r>
            <a:r>
              <a:rPr sz="3600" spc="-35" dirty="0"/>
              <a:t>Layer</a:t>
            </a:r>
            <a:r>
              <a:rPr sz="3600" dirty="0"/>
              <a:t> </a:t>
            </a:r>
            <a:r>
              <a:rPr sz="3600" spc="-5" dirty="0"/>
              <a:t>Names</a:t>
            </a:r>
            <a:r>
              <a:rPr sz="3600" spc="5" dirty="0"/>
              <a:t> </a:t>
            </a:r>
            <a:r>
              <a:rPr sz="3600" spc="-35" dirty="0"/>
              <a:t>for</a:t>
            </a:r>
            <a:r>
              <a:rPr sz="3600" dirty="0"/>
              <a:t> Global </a:t>
            </a:r>
            <a:r>
              <a:rPr sz="3600" spc="-45" dirty="0"/>
              <a:t>Packet</a:t>
            </a:r>
            <a:r>
              <a:rPr sz="3600" spc="10" dirty="0"/>
              <a:t> </a:t>
            </a:r>
            <a:r>
              <a:rPr sz="3600" spc="-5" dirty="0"/>
              <a:t>Delivery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5" y="1622043"/>
            <a:ext cx="3806190" cy="49735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</a:pPr>
            <a:endParaRPr sz="33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32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bit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471805">
              <a:lnSpc>
                <a:spcPct val="80000"/>
              </a:lnSpc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 Multi-level, </a:t>
            </a:r>
            <a:r>
              <a:rPr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location-based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5080" algn="just">
              <a:lnSpc>
                <a:spcPct val="80400"/>
              </a:lnSpc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Lookup: Routing table 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next-hop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IP; 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ARP </a:t>
            </a:r>
            <a:r>
              <a:rPr sz="2800" spc="-2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next-hop </a:t>
            </a:r>
            <a:r>
              <a:rPr sz="2800" spc="-62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-&gt;</a:t>
            </a:r>
            <a:r>
              <a:rPr sz="2800" spc="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</a:t>
            </a:r>
            <a:r>
              <a:rPr sz="2800" spc="-1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address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05" y="1661667"/>
            <a:ext cx="6217920" cy="4293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ARP: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Resolution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Protocol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briefly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27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Broadcast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Request: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Who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has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128.112.7.156?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9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marR="111125" lvl="1" indent="-228600">
              <a:lnSpc>
                <a:spcPts val="2620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Broadcast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Response: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00:15:C5:49:04:A9</a:t>
            </a:r>
            <a:r>
              <a:rPr sz="24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has </a:t>
            </a:r>
            <a:r>
              <a:rPr sz="2400" spc="-5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128.112.7.156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25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cache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responses,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local table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7675" y="611124"/>
            <a:ext cx="112966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33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Network</a:t>
            </a:r>
            <a:r>
              <a:rPr sz="3600" spc="-5" dirty="0"/>
              <a:t> </a:t>
            </a:r>
            <a:r>
              <a:rPr sz="3600" spc="-35" dirty="0"/>
              <a:t>Layer</a:t>
            </a:r>
            <a:r>
              <a:rPr sz="3600" dirty="0"/>
              <a:t> </a:t>
            </a:r>
            <a:r>
              <a:rPr sz="3600" spc="-5" dirty="0"/>
              <a:t>Names</a:t>
            </a:r>
            <a:r>
              <a:rPr sz="3600" spc="5" dirty="0"/>
              <a:t> </a:t>
            </a:r>
            <a:r>
              <a:rPr sz="3600" spc="-35" dirty="0"/>
              <a:t>for</a:t>
            </a:r>
            <a:r>
              <a:rPr sz="3600" dirty="0"/>
              <a:t> Global </a:t>
            </a:r>
            <a:r>
              <a:rPr sz="3600" spc="-45" dirty="0"/>
              <a:t>Packet</a:t>
            </a:r>
            <a:r>
              <a:rPr sz="3600" spc="10" dirty="0"/>
              <a:t> </a:t>
            </a:r>
            <a:r>
              <a:rPr sz="3600" spc="-5" dirty="0"/>
              <a:t>Delivery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1058926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Host</a:t>
            </a:r>
            <a:r>
              <a:rPr dirty="0"/>
              <a:t> </a:t>
            </a:r>
            <a:r>
              <a:rPr spc="-5" dirty="0"/>
              <a:t>Names</a:t>
            </a:r>
            <a:r>
              <a:rPr spc="-10" dirty="0"/>
              <a:t> </a:t>
            </a:r>
            <a:r>
              <a:rPr spc="-40" dirty="0"/>
              <a:t>for</a:t>
            </a:r>
            <a:r>
              <a:rPr spc="-10" dirty="0"/>
              <a:t> Applications </a:t>
            </a:r>
            <a:r>
              <a:rPr spc="-25" dirty="0"/>
              <a:t>{Websites}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8205" y="1661667"/>
            <a:ext cx="87391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  <a:tab pos="6914515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naming?	</a:t>
            </a:r>
            <a:r>
              <a:rPr sz="2800" spc="-3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5" y="2676651"/>
            <a:ext cx="205630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40504" y="3703827"/>
            <a:ext cx="29036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0504" y="4721859"/>
            <a:ext cx="216237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8205" y="2642277"/>
            <a:ext cx="3931920" cy="2032608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CS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department</a:t>
            </a:r>
            <a:r>
              <a:rPr sz="24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webserver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COS316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webserver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5" y="1661667"/>
            <a:ext cx="298653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0505" y="2676651"/>
            <a:ext cx="173253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Na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me</a:t>
            </a:r>
            <a:r>
              <a:rPr sz="2800" spc="-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</a:t>
            </a:r>
            <a:r>
              <a:rPr sz="280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4" y="3703827"/>
            <a:ext cx="24464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0504" y="4721859"/>
            <a:ext cx="18218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8205" y="1608835"/>
            <a:ext cx="39133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Who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will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8204" y="2370835"/>
            <a:ext cx="12927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ple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8204" y="3312667"/>
            <a:ext cx="4929195" cy="1205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78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Goals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name?</a:t>
            </a:r>
          </a:p>
          <a:p>
            <a:pPr marL="698500" lvl="1" indent="-228600">
              <a:lnSpc>
                <a:spcPts val="2205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Memorable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25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Reflect</a:t>
            </a:r>
            <a:r>
              <a:rPr sz="20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organizational</a:t>
            </a:r>
            <a:r>
              <a:rPr sz="20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5700" lvl="2" indent="-228600">
              <a:lnSpc>
                <a:spcPts val="1985"/>
              </a:lnSpc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sz="17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e.g.,</a:t>
            </a:r>
            <a:r>
              <a:rPr sz="17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7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educational?,</a:t>
            </a:r>
            <a:r>
              <a:rPr sz="17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7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princeton?</a:t>
            </a:r>
            <a:endParaRPr sz="17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8205" y="4772659"/>
            <a:ext cx="481051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Hostnames</a:t>
            </a:r>
            <a:r>
              <a:rPr sz="24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variable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length,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6805" y="5025644"/>
            <a:ext cx="5436235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90"/>
              </a:lnSpc>
              <a:spcBef>
                <a:spcPts val="100"/>
              </a:spcBef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strings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469900" indent="-228600">
              <a:lnSpc>
                <a:spcPts val="2310"/>
              </a:lnSpc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  <a:hlinkClick r:id="rId2"/>
              </a:rPr>
              <a:t>www.cs.princeton.edu</a:t>
            </a:r>
            <a:r>
              <a:rPr sz="2000" spc="-40" dirty="0">
                <a:latin typeface="Helvetica Neue Medium" panose="02000503000000020004" pitchFamily="2" charset="0"/>
                <a:cs typeface="Helvetica Neue Medium" panose="02000503000000020004" pitchFamily="2" charset="0"/>
                <a:hlinkClick r:id="rId2"/>
              </a:rPr>
              <a:t> </a:t>
            </a:r>
            <a:r>
              <a:rPr sz="20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vs</a:t>
            </a:r>
            <a:r>
              <a:rPr sz="20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cos316.princeton.edu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10336856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Host</a:t>
            </a:r>
            <a:r>
              <a:rPr dirty="0"/>
              <a:t> </a:t>
            </a:r>
            <a:r>
              <a:rPr spc="-5" dirty="0"/>
              <a:t>Names</a:t>
            </a:r>
            <a:r>
              <a:rPr spc="-10" dirty="0"/>
              <a:t> </a:t>
            </a:r>
            <a:r>
              <a:rPr spc="-40" dirty="0"/>
              <a:t>for</a:t>
            </a:r>
            <a:r>
              <a:rPr spc="-10" dirty="0"/>
              <a:t> Applications </a:t>
            </a:r>
            <a:r>
              <a:rPr spc="-25" dirty="0"/>
              <a:t>{Websites}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5" y="1661667"/>
            <a:ext cx="298653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0505" y="2676651"/>
            <a:ext cx="3894295" cy="84895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42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variable-length</a:t>
            </a:r>
            <a:r>
              <a:rPr sz="28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strings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4" y="4084827"/>
            <a:ext cx="24464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0504" y="5115051"/>
            <a:ext cx="18218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8205" y="1635252"/>
            <a:ext cx="5653489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Globally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unique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organizational-</a:t>
            </a:r>
            <a:r>
              <a:rPr lang="en-US"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hierarchy-based</a:t>
            </a:r>
            <a:r>
              <a:rPr lang="en-US" sz="2600" spc="-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8205" y="2842260"/>
            <a:ext cx="5995995" cy="29623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310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Multi-level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allocation?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√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ts val="2625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IANA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top-level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domains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5700" lvl="2" indent="-229235">
              <a:lnSpc>
                <a:spcPts val="2240"/>
              </a:lnSpc>
              <a:spcBef>
                <a:spcPts val="6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sz="19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.com,</a:t>
            </a:r>
            <a:r>
              <a:rPr sz="19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9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.edu,</a:t>
            </a:r>
            <a:r>
              <a:rPr sz="19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9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</a:p>
          <a:p>
            <a:pPr marL="698500" lvl="1" indent="-229235">
              <a:lnSpc>
                <a:spcPts val="260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Registries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assigns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second-level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domains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5700" lvl="2" indent="-229235">
              <a:lnSpc>
                <a:spcPts val="2250"/>
              </a:lnSpc>
              <a:spcBef>
                <a:spcPts val="6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sz="19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princeton.edu</a:t>
            </a:r>
            <a:endParaRPr sz="19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ts val="261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assign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subdomains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6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sz="19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cs.princeton.edu </a:t>
            </a:r>
            <a:r>
              <a:rPr sz="19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 </a:t>
            </a:r>
            <a:r>
              <a:rPr sz="19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cos316.princeton.edu</a:t>
            </a:r>
            <a:endParaRPr sz="19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2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so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on…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60"/>
              </a:spcBef>
              <a:buFont typeface="Arial MT"/>
              <a:buChar char="•"/>
              <a:tabLst>
                <a:tab pos="1155065" algn="l"/>
                <a:tab pos="1155700" algn="l"/>
              </a:tabLst>
            </a:pPr>
            <a:r>
              <a:rPr sz="1900" spc="-10" dirty="0">
                <a:latin typeface="Helvetica Neue Medium" panose="02000503000000020004" pitchFamily="2" charset="0"/>
                <a:cs typeface="Helvetica Neue Medium" panose="02000503000000020004" pitchFamily="2" charset="0"/>
                <a:hlinkClick r:id="rId2"/>
              </a:rPr>
              <a:t>www.cs.princeton.edu</a:t>
            </a:r>
            <a:endParaRPr sz="19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104368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Host</a:t>
            </a:r>
            <a:r>
              <a:rPr dirty="0"/>
              <a:t> </a:t>
            </a:r>
            <a:r>
              <a:rPr spc="-5" dirty="0"/>
              <a:t>Names</a:t>
            </a:r>
            <a:r>
              <a:rPr spc="-10" dirty="0"/>
              <a:t> </a:t>
            </a:r>
            <a:r>
              <a:rPr spc="-40" dirty="0"/>
              <a:t>for</a:t>
            </a:r>
            <a:r>
              <a:rPr spc="-10" dirty="0"/>
              <a:t> Applications </a:t>
            </a:r>
            <a:r>
              <a:rPr spc="-25" dirty="0"/>
              <a:t>{Websites}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5" y="1622043"/>
            <a:ext cx="4046695" cy="39305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118745">
              <a:lnSpc>
                <a:spcPts val="2710"/>
              </a:lnSpc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variable-length</a:t>
            </a:r>
            <a:r>
              <a:rPr sz="28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strings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9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5080">
              <a:lnSpc>
                <a:spcPct val="77900"/>
              </a:lnSpc>
              <a:spcBef>
                <a:spcPts val="5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 Multi-level, </a:t>
            </a:r>
            <a:r>
              <a:rPr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based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</a:pPr>
            <a:endParaRPr sz="3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586740">
              <a:lnSpc>
                <a:spcPct val="80000"/>
              </a:lnSpc>
            </a:pPr>
            <a:r>
              <a:rPr sz="2800" spc="-1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05" y="1661667"/>
            <a:ext cx="6224595" cy="30572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cos316.princeton.edu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host?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3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address,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give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networking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layer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marR="31115" lvl="1" indent="-228600">
              <a:lnSpc>
                <a:spcPts val="2620"/>
              </a:lnSpc>
              <a:spcBef>
                <a:spcPts val="53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Domain Name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(DNS) maps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hostname </a:t>
            </a:r>
            <a:r>
              <a:rPr sz="2400" spc="-5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IP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105892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Host</a:t>
            </a:r>
            <a:r>
              <a:rPr dirty="0"/>
              <a:t> </a:t>
            </a:r>
            <a:r>
              <a:rPr spc="-5" dirty="0"/>
              <a:t>Names</a:t>
            </a:r>
            <a:r>
              <a:rPr spc="-10" dirty="0"/>
              <a:t> </a:t>
            </a:r>
            <a:r>
              <a:rPr spc="-40" dirty="0"/>
              <a:t>for</a:t>
            </a:r>
            <a:r>
              <a:rPr spc="-10" dirty="0"/>
              <a:t> Applications </a:t>
            </a:r>
            <a:r>
              <a:rPr spc="-25" dirty="0"/>
              <a:t>{Websites}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0602" y="6421628"/>
            <a:ext cx="102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2</a:t>
            </a:r>
            <a:endParaRPr sz="1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153091"/>
              </p:ext>
            </p:extLst>
          </p:nvPr>
        </p:nvGraphicFramePr>
        <p:xfrm>
          <a:off x="165412" y="1704426"/>
          <a:ext cx="11875769" cy="4053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1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375">
                <a:tc>
                  <a:txBody>
                    <a:bodyPr/>
                    <a:lstStyle/>
                    <a:p>
                      <a:pPr marL="12680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800" b="0" i="0" spc="-2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Type</a:t>
                      </a:r>
                      <a:r>
                        <a:rPr sz="2800" b="0" i="0" spc="-2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of</a:t>
                      </a:r>
                      <a:r>
                        <a:rPr sz="2800" b="0" i="0" spc="-2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Name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800" b="0" i="0" spc="-1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Example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8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Uniform</a:t>
                      </a:r>
                      <a:r>
                        <a:rPr sz="28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Resource Locator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  <a:hlinkClick r:id="rId2"/>
                        </a:rPr>
                        <a:t>http://cs.princeton.edu/~</a:t>
                      </a:r>
                      <a:r>
                        <a:rPr lang="en-US"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  <a:hlinkClick r:id="rId2"/>
                        </a:rPr>
                        <a:t>wlloyd</a:t>
                      </a: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  <a:hlinkClick r:id="rId2"/>
                        </a:rPr>
                        <a:t>/index.html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8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spc="-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Hostname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  <a:hlinkClick r:id="rId3"/>
                        </a:rPr>
                        <a:t>cs.princeton.edu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8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Internet</a:t>
                      </a:r>
                      <a:r>
                        <a:rPr sz="28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Protocol</a:t>
                      </a:r>
                      <a:r>
                        <a:rPr sz="28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(IP) </a:t>
                      </a:r>
                      <a:r>
                        <a:rPr sz="28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Address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spc="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128.112.136.61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36">
                <a:tc>
                  <a:txBody>
                    <a:bodyPr/>
                    <a:lstStyle/>
                    <a:p>
                      <a:pPr marL="90805" marR="379730">
                        <a:lnSpc>
                          <a:spcPct val="101400"/>
                        </a:lnSpc>
                        <a:spcBef>
                          <a:spcPts val="105"/>
                        </a:spcBef>
                      </a:pPr>
                      <a:r>
                        <a:rPr sz="2800" b="0" i="0" spc="-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Media</a:t>
                      </a:r>
                      <a:r>
                        <a:rPr sz="28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Access</a:t>
                      </a:r>
                      <a:r>
                        <a:rPr sz="2800" b="0" i="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1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Control</a:t>
                      </a:r>
                      <a:r>
                        <a:rPr sz="2800" b="0" i="0" spc="-1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(MAC) </a:t>
                      </a:r>
                      <a:r>
                        <a:rPr sz="2800" b="0" i="0" spc="-62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800" b="0" i="0" spc="-5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Address</a:t>
                      </a:r>
                      <a:endParaRPr sz="28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b="0" i="0" dirty="0"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00:15:C5:49:04:A9</a:t>
                      </a:r>
                    </a:p>
                  </a:txBody>
                  <a:tcPr marL="0" marR="0" marT="190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86080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Network</a:t>
            </a:r>
            <a:r>
              <a:rPr spc="-40" dirty="0"/>
              <a:t> </a:t>
            </a:r>
            <a:r>
              <a:rPr spc="-5" dirty="0"/>
              <a:t>Naming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0505" y="1622043"/>
            <a:ext cx="4046695" cy="42752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118745">
              <a:lnSpc>
                <a:spcPts val="2710"/>
              </a:lnSpc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variable-length</a:t>
            </a:r>
            <a:r>
              <a:rPr sz="2800" spc="-6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strings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9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5080">
              <a:lnSpc>
                <a:spcPct val="77900"/>
              </a:lnSpc>
              <a:spcBef>
                <a:spcPts val="5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 Multi-level, </a:t>
            </a:r>
            <a:r>
              <a:rPr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based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</a:pPr>
            <a:endParaRPr sz="3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12700" marR="586740">
              <a:lnSpc>
                <a:spcPct val="80000"/>
              </a:lnSpc>
            </a:pPr>
            <a:r>
              <a:rPr sz="2800" spc="-1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Lookup:</a:t>
            </a:r>
            <a:r>
              <a:rPr sz="2800" spc="-4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DNS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maps </a:t>
            </a:r>
            <a:r>
              <a:rPr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hostname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to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8205" y="1661667"/>
            <a:ext cx="6224595" cy="30572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cos316.princeton.edu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host?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37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Map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address,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give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networking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layer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7865" marR="31115" lvl="1" indent="-228600">
              <a:lnSpc>
                <a:spcPts val="2620"/>
              </a:lnSpc>
              <a:spcBef>
                <a:spcPts val="53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Domain Name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(DNS) maps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hostname </a:t>
            </a:r>
            <a:r>
              <a:rPr sz="2400" spc="-5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IP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105892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Host</a:t>
            </a:r>
            <a:r>
              <a:rPr dirty="0"/>
              <a:t> </a:t>
            </a:r>
            <a:r>
              <a:rPr spc="-5" dirty="0"/>
              <a:t>Names</a:t>
            </a:r>
            <a:r>
              <a:rPr spc="-10" dirty="0"/>
              <a:t> </a:t>
            </a:r>
            <a:r>
              <a:rPr spc="-40" dirty="0"/>
              <a:t>for</a:t>
            </a:r>
            <a:r>
              <a:rPr spc="-10" dirty="0"/>
              <a:t> Applications </a:t>
            </a:r>
            <a:r>
              <a:rPr spc="-25" dirty="0"/>
              <a:t>{Websites}</a:t>
            </a:r>
          </a:p>
        </p:txBody>
      </p:sp>
    </p:spTree>
    <p:extLst>
      <p:ext uri="{BB962C8B-B14F-4D97-AF65-F5344CB8AC3E}">
        <p14:creationId xmlns:p14="http://schemas.microsoft.com/office/powerpoint/2010/main" val="2687642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8120486" y="1026958"/>
            <a:ext cx="2595245" cy="3444240"/>
            <a:chOff x="8120486" y="1026958"/>
            <a:chExt cx="2595245" cy="34442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20486" y="1026958"/>
              <a:ext cx="2594735" cy="259473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70343" y="3289790"/>
              <a:ext cx="1727200" cy="1181099"/>
            </a:xfrm>
            <a:prstGeom prst="rect">
              <a:avLst/>
            </a:prstGeom>
          </p:spPr>
        </p:pic>
      </p:grpSp>
      <p:pic>
        <p:nvPicPr>
          <p:cNvPr id="2" name="object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00944" y="4842683"/>
            <a:ext cx="2205560" cy="161738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93700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Different</a:t>
            </a:r>
            <a:r>
              <a:rPr dirty="0"/>
              <a:t> </a:t>
            </a:r>
            <a:r>
              <a:rPr spc="-40" dirty="0"/>
              <a:t>Layers,</a:t>
            </a:r>
            <a:r>
              <a:rPr dirty="0"/>
              <a:t> </a:t>
            </a:r>
            <a:r>
              <a:rPr spc="-40" dirty="0"/>
              <a:t>Different</a:t>
            </a:r>
            <a:r>
              <a:rPr spc="5" dirty="0"/>
              <a:t> </a:t>
            </a:r>
            <a:r>
              <a:rPr spc="-5" dirty="0"/>
              <a:t>Names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400" y="1622043"/>
            <a:ext cx="8136943" cy="44499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3329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(e.g.,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www.cs.princeton.edu)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1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Mnemonic,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variable-length,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appreciated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by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humans</a:t>
            </a:r>
          </a:p>
          <a:p>
            <a:pPr marL="698500" lvl="1" indent="-228600">
              <a:lnSpc>
                <a:spcPts val="284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Hierarchical,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based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32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329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(e.g.,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128.112.136.61)</a:t>
            </a:r>
          </a:p>
          <a:p>
            <a:pPr marL="698500" lvl="1" indent="-228600">
              <a:lnSpc>
                <a:spcPts val="280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Numerical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32-bit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appreciated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by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routers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30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Hierarchical,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based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organizations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location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32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329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(e.g.,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00:15:C5:49:04:A9)</a:t>
            </a:r>
          </a:p>
          <a:p>
            <a:pPr marL="698500" lvl="1" indent="-228600">
              <a:lnSpc>
                <a:spcPts val="281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Numerical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48-bit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appreciated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by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adapters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4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Hierarchical,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based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vendors,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unrelated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to</a:t>
            </a: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location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52779"/>
            <a:ext cx="86080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" dirty="0"/>
              <a:t>Hierarchical</a:t>
            </a:r>
            <a:r>
              <a:rPr sz="4000" spc="-30" dirty="0"/>
              <a:t> </a:t>
            </a:r>
            <a:r>
              <a:rPr sz="4000" spc="-10" dirty="0"/>
              <a:t>Allocation</a:t>
            </a:r>
            <a:r>
              <a:rPr sz="4000" spc="-40" dirty="0"/>
              <a:t> </a:t>
            </a:r>
            <a:r>
              <a:rPr sz="4000" spc="-15" dirty="0"/>
              <a:t>Processes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22043"/>
            <a:ext cx="10589261" cy="44499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3329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name: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www.cs</a:t>
            </a:r>
            <a:r>
              <a:rPr sz="2800" spc="-15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.princeton</a:t>
            </a:r>
            <a:r>
              <a:rPr sz="2800" spc="-15" dirty="0">
                <a:solidFill>
                  <a:srgbClr val="00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.edu</a:t>
            </a:r>
            <a:endParaRPr sz="2800" dirty="0">
              <a:solidFill>
                <a:srgbClr val="009900"/>
              </a:solidFill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1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solidFill>
                  <a:srgbClr val="00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Domain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registries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each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top-level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domain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(e.g.,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.edu)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4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</a:t>
            </a:r>
            <a:r>
              <a:rPr sz="2400" spc="-15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local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administrator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each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host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har char="•"/>
            </a:pPr>
            <a:endParaRPr sz="32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329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addresses: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solidFill>
                  <a:srgbClr val="00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128.112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.</a:t>
            </a:r>
            <a:r>
              <a:rPr sz="2800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136.61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0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5" dirty="0">
                <a:solidFill>
                  <a:srgbClr val="00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Prefixes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ICANN,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regional Internet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registries,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ISPs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30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static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configuration,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or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dynamic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using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DHCP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har char="•"/>
            </a:pPr>
            <a:endParaRPr sz="32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3329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addresses: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solidFill>
                  <a:srgbClr val="00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00:15:C5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800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49:04:A9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1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solidFill>
                  <a:srgbClr val="00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Blocks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assigned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to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equipment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vendors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 IEEE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4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0" dirty="0">
                <a:solidFill>
                  <a:srgbClr val="CC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Adapters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assigned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by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 vendor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from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its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block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1074166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0" dirty="0"/>
              <a:t>Different</a:t>
            </a:r>
            <a:r>
              <a:rPr sz="4000" spc="5" dirty="0"/>
              <a:t> </a:t>
            </a:r>
            <a:r>
              <a:rPr sz="4000" spc="-40" dirty="0"/>
              <a:t>Layers,</a:t>
            </a:r>
            <a:r>
              <a:rPr sz="4000" spc="5" dirty="0"/>
              <a:t> </a:t>
            </a:r>
            <a:r>
              <a:rPr sz="4000" spc="-40" dirty="0"/>
              <a:t>Different</a:t>
            </a:r>
            <a:r>
              <a:rPr sz="4000" spc="10" dirty="0"/>
              <a:t> </a:t>
            </a:r>
            <a:r>
              <a:rPr sz="4000" spc="-10" dirty="0"/>
              <a:t>Lookup</a:t>
            </a:r>
            <a:r>
              <a:rPr sz="4000" spc="10" dirty="0"/>
              <a:t> </a:t>
            </a:r>
            <a:r>
              <a:rPr sz="4000" spc="-25" dirty="0"/>
              <a:t>Protocols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82419"/>
            <a:ext cx="10513061" cy="289310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-&gt;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via Domain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 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(DNS)</a:t>
            </a:r>
          </a:p>
          <a:p>
            <a:pPr marL="241300" marR="701040" indent="-228600">
              <a:lnSpc>
                <a:spcPts val="3000"/>
              </a:lnSpc>
              <a:spcBef>
                <a:spcPts val="102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Destination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next-hop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via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table </a:t>
            </a:r>
            <a:r>
              <a:rPr sz="2800" spc="-6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(populated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routing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protocols)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Next-hop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MAC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address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via 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ARP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800" spc="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via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local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flooding (or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learning)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11124"/>
            <a:ext cx="10055861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Network</a:t>
            </a:r>
            <a:r>
              <a:rPr dirty="0"/>
              <a:t> </a:t>
            </a:r>
            <a:r>
              <a:rPr spc="-5" dirty="0"/>
              <a:t>Naming</a:t>
            </a:r>
            <a:r>
              <a:rPr lang="en-US" spc="-5" dirty="0"/>
              <a:t> Conclusion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732788"/>
            <a:ext cx="9827261" cy="42601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identify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remote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endpoints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6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296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Different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layers,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different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names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8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Who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will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name?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296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Multi-level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hierarchical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8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Goals: Unique</a:t>
            </a:r>
            <a:r>
              <a:rPr sz="22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√,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reflect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organizations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√,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location-based?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296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Different</a:t>
            </a:r>
            <a:r>
              <a:rPr sz="26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layers,</a:t>
            </a:r>
            <a:r>
              <a:rPr sz="26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different</a:t>
            </a:r>
            <a:r>
              <a:rPr sz="26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</a:t>
            </a:r>
            <a:r>
              <a:rPr sz="26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protocols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8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covered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7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ARP,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COS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461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covers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them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 </a:t>
            </a:r>
            <a:r>
              <a:rPr sz="2200" dirty="0">
                <a:latin typeface="Wingdings"/>
                <a:cs typeface="Wingdings"/>
              </a:rPr>
              <a:t></a:t>
            </a:r>
          </a:p>
          <a:p>
            <a:pPr marL="241300" indent="-228600">
              <a:lnSpc>
                <a:spcPct val="100000"/>
              </a:lnSpc>
              <a:spcBef>
                <a:spcPts val="236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More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network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layers</a:t>
            </a: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en-US"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next time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4484D-FB1E-5543-8A88-66DDF86F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DC800-E2CB-CF4A-91D9-20EEFD7E52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9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87604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Internet</a:t>
            </a:r>
            <a:r>
              <a:rPr spc="-25" dirty="0"/>
              <a:t> </a:t>
            </a:r>
            <a:r>
              <a:rPr spc="-30" dirty="0"/>
              <a:t>Protocol </a:t>
            </a:r>
            <a:r>
              <a:rPr spc="-15" dirty="0"/>
              <a:t>Stack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56315" y="6421628"/>
            <a:ext cx="1174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89998" y="1617446"/>
          <a:ext cx="5624195" cy="4802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698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25"/>
                        </a:spcBef>
                      </a:pPr>
                      <a:r>
                        <a:rPr sz="2400" b="0" i="0" spc="-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Application</a:t>
                      </a:r>
                      <a:r>
                        <a:rPr sz="2400" b="0" i="0" spc="-3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Messages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82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294"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655"/>
                        </a:spcBef>
                      </a:pP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Reliable</a:t>
                      </a:r>
                      <a:r>
                        <a:rPr sz="2400" b="0" i="0" spc="-4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spc="-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streams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10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94055">
                        <a:lnSpc>
                          <a:spcPct val="100000"/>
                        </a:lnSpc>
                        <a:spcBef>
                          <a:spcPts val="1989"/>
                        </a:spcBef>
                      </a:pPr>
                      <a:r>
                        <a:rPr sz="2400" b="0" i="0" spc="-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Datagrams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5272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829">
                <a:tc gridSpan="2">
                  <a:txBody>
                    <a:bodyPr/>
                    <a:lstStyle/>
                    <a:p>
                      <a:pPr marL="602615">
                        <a:lnSpc>
                          <a:spcPct val="100000"/>
                        </a:lnSpc>
                        <a:spcBef>
                          <a:spcPts val="2350"/>
                        </a:spcBef>
                      </a:pPr>
                      <a:r>
                        <a:rPr sz="2400" b="0" i="0" spc="-1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Best-effort</a:t>
                      </a:r>
                      <a:r>
                        <a:rPr sz="2400" b="0" i="0" spc="-2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global</a:t>
                      </a:r>
                      <a:r>
                        <a:rPr sz="2400" b="0" i="0" spc="-1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packet</a:t>
                      </a:r>
                      <a:r>
                        <a:rPr sz="2400" b="0" i="0" spc="-2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delivery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98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15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25"/>
                        </a:spcBef>
                      </a:pPr>
                      <a:r>
                        <a:rPr sz="2400" b="0" i="0" spc="-1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Best-effort</a:t>
                      </a:r>
                      <a:r>
                        <a:rPr sz="2400" b="0" i="0" spc="-2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local</a:t>
                      </a:r>
                      <a:r>
                        <a:rPr sz="2400" b="0" i="0" spc="-1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packet</a:t>
                      </a:r>
                      <a:r>
                        <a:rPr sz="2400" b="0" i="0" spc="-2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delivery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82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876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10"/>
                        </a:spcBef>
                      </a:pPr>
                      <a:r>
                        <a:rPr sz="2400" b="0" i="0" spc="-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Bit</a:t>
                      </a:r>
                      <a:r>
                        <a:rPr sz="2400" b="0" i="0" spc="-55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sz="2400" b="0" i="0" dirty="0">
                          <a:solidFill>
                            <a:srgbClr val="FFFFFF"/>
                          </a:solidFill>
                          <a:latin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delivery</a:t>
                      </a:r>
                      <a:endParaRPr sz="2400" b="0" i="0" dirty="0">
                        <a:latin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0" marR="0" marT="293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34485" y="4787900"/>
            <a:ext cx="8530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3988" y="3782059"/>
            <a:ext cx="151754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7936" y="2773171"/>
            <a:ext cx="1754276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Transport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600" y="1767332"/>
            <a:ext cx="20267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Application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66025" y="5793740"/>
            <a:ext cx="145026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hys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ic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678912" y="1819147"/>
            <a:ext cx="275108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Hostname,</a:t>
            </a:r>
            <a:r>
              <a:rPr sz="2400" spc="-80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URL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75733" y="3754628"/>
            <a:ext cx="184056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400" spc="-65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91467" y="4775707"/>
            <a:ext cx="235173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0070C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</a:t>
            </a:r>
            <a:r>
              <a:rPr sz="2400" spc="-80" dirty="0">
                <a:solidFill>
                  <a:srgbClr val="0070C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79910" y="2803652"/>
            <a:ext cx="363853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&lt;More</a:t>
            </a:r>
            <a:r>
              <a:rPr sz="2400" spc="-25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on</a:t>
            </a:r>
            <a:r>
              <a:rPr sz="2400" spc="-30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400" spc="-20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later&gt;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7647942" cy="99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245"/>
              </a:lnSpc>
              <a:spcBef>
                <a:spcPts val="100"/>
              </a:spcBef>
            </a:pPr>
            <a:r>
              <a:rPr spc="-15" dirty="0"/>
              <a:t>Internet</a:t>
            </a:r>
            <a:r>
              <a:rPr spc="-25" dirty="0"/>
              <a:t> </a:t>
            </a:r>
            <a:r>
              <a:rPr spc="-30" dirty="0"/>
              <a:t>Protocol </a:t>
            </a:r>
            <a:r>
              <a:rPr spc="-15" dirty="0"/>
              <a:t>Stack</a:t>
            </a:r>
          </a:p>
          <a:p>
            <a:pPr marL="978535">
              <a:lnSpc>
                <a:spcPts val="2365"/>
              </a:lnSpc>
            </a:pPr>
            <a:r>
              <a:rPr sz="20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56315" y="6421628"/>
            <a:ext cx="1174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9577" y="1829352"/>
            <a:ext cx="914400" cy="411651"/>
          </a:xfrm>
          <a:prstGeom prst="rect">
            <a:avLst/>
          </a:prstGeom>
          <a:solidFill>
            <a:srgbClr val="FF7C80"/>
          </a:solidFill>
          <a:ln w="9525">
            <a:solidFill>
              <a:srgbClr val="000000"/>
            </a:solidFill>
          </a:ln>
        </p:spPr>
        <p:txBody>
          <a:bodyPr vert="horz" wrap="square" lIns="0" tIns="133350" rIns="0" bIns="0" rtlCol="0">
            <a:spAutoFit/>
          </a:bodyPr>
          <a:lstStyle/>
          <a:p>
            <a:pPr marL="203835">
              <a:lnSpc>
                <a:spcPct val="100000"/>
              </a:lnSpc>
              <a:spcBef>
                <a:spcPts val="1050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HTTP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09102" y="3021563"/>
            <a:ext cx="914400" cy="40844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</a:ln>
        </p:spPr>
        <p:txBody>
          <a:bodyPr vert="horz" wrap="square" lIns="0" tIns="130175" rIns="0" bIns="0" rtlCol="0">
            <a:spAutoFit/>
          </a:bodyPr>
          <a:lstStyle/>
          <a:p>
            <a:pPr marL="278765">
              <a:lnSpc>
                <a:spcPct val="100000"/>
              </a:lnSpc>
              <a:spcBef>
                <a:spcPts val="1025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TCP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94814" y="4209013"/>
            <a:ext cx="914400" cy="415498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33655" algn="ctr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671003" y="5434564"/>
            <a:ext cx="916305" cy="615950"/>
            <a:chOff x="1671003" y="5434564"/>
            <a:chExt cx="916305" cy="615950"/>
          </a:xfrm>
        </p:grpSpPr>
        <p:sp>
          <p:nvSpPr>
            <p:cNvPr id="8" name="object 8"/>
            <p:cNvSpPr/>
            <p:nvPr/>
          </p:nvSpPr>
          <p:spPr>
            <a:xfrm>
              <a:off x="1675766" y="54393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80" h="606425">
                  <a:moveTo>
                    <a:pt x="906462" y="0"/>
                  </a:moveTo>
                  <a:lnTo>
                    <a:pt x="0" y="0"/>
                  </a:lnTo>
                  <a:lnTo>
                    <a:pt x="0" y="606424"/>
                  </a:lnTo>
                  <a:lnTo>
                    <a:pt x="906462" y="606424"/>
                  </a:lnTo>
                  <a:lnTo>
                    <a:pt x="906462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1675766" y="54393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80" h="606425">
                  <a:moveTo>
                    <a:pt x="0" y="0"/>
                  </a:moveTo>
                  <a:lnTo>
                    <a:pt x="906463" y="0"/>
                  </a:lnTo>
                  <a:lnTo>
                    <a:pt x="906463" y="606425"/>
                  </a:lnTo>
                  <a:lnTo>
                    <a:pt x="0" y="6064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62443" y="5483860"/>
            <a:ext cx="739775" cy="46429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 </a:t>
            </a:r>
            <a:r>
              <a:rPr sz="1400" spc="-3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erface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1539241" y="1622977"/>
            <a:ext cx="1313180" cy="4857750"/>
            <a:chOff x="1539241" y="1622977"/>
            <a:chExt cx="1313180" cy="4857750"/>
          </a:xfrm>
        </p:grpSpPr>
        <p:sp>
          <p:nvSpPr>
            <p:cNvPr id="12" name="object 12"/>
            <p:cNvSpPr/>
            <p:nvPr/>
          </p:nvSpPr>
          <p:spPr>
            <a:xfrm>
              <a:off x="2115502" y="2404033"/>
              <a:ext cx="76200" cy="3021330"/>
            </a:xfrm>
            <a:custGeom>
              <a:avLst/>
              <a:gdLst/>
              <a:ahLst/>
              <a:cxnLst/>
              <a:rect l="l" t="t" r="r" b="b"/>
              <a:pathLst>
                <a:path w="76200" h="3021329">
                  <a:moveTo>
                    <a:pt x="76200" y="2474912"/>
                  </a:moveTo>
                  <a:lnTo>
                    <a:pt x="69850" y="2462212"/>
                  </a:lnTo>
                  <a:lnTo>
                    <a:pt x="38100" y="2398712"/>
                  </a:lnTo>
                  <a:lnTo>
                    <a:pt x="0" y="2474912"/>
                  </a:lnTo>
                  <a:lnTo>
                    <a:pt x="33337" y="2474912"/>
                  </a:lnTo>
                  <a:lnTo>
                    <a:pt x="33337" y="2944812"/>
                  </a:lnTo>
                  <a:lnTo>
                    <a:pt x="0" y="2944812"/>
                  </a:lnTo>
                  <a:lnTo>
                    <a:pt x="38100" y="3021012"/>
                  </a:lnTo>
                  <a:lnTo>
                    <a:pt x="69850" y="2957512"/>
                  </a:lnTo>
                  <a:lnTo>
                    <a:pt x="76200" y="2944812"/>
                  </a:lnTo>
                  <a:lnTo>
                    <a:pt x="42862" y="2944812"/>
                  </a:lnTo>
                  <a:lnTo>
                    <a:pt x="42862" y="2474912"/>
                  </a:lnTo>
                  <a:lnTo>
                    <a:pt x="76200" y="2474912"/>
                  </a:lnTo>
                  <a:close/>
                </a:path>
                <a:path w="76200" h="3021329">
                  <a:moveTo>
                    <a:pt x="76200" y="1282700"/>
                  </a:moveTo>
                  <a:lnTo>
                    <a:pt x="69850" y="1270000"/>
                  </a:lnTo>
                  <a:lnTo>
                    <a:pt x="38100" y="1206500"/>
                  </a:lnTo>
                  <a:lnTo>
                    <a:pt x="0" y="1282700"/>
                  </a:lnTo>
                  <a:lnTo>
                    <a:pt x="33337" y="1282700"/>
                  </a:lnTo>
                  <a:lnTo>
                    <a:pt x="33337" y="1752600"/>
                  </a:lnTo>
                  <a:lnTo>
                    <a:pt x="0" y="1752600"/>
                  </a:lnTo>
                  <a:lnTo>
                    <a:pt x="38100" y="1828800"/>
                  </a:lnTo>
                  <a:lnTo>
                    <a:pt x="69850" y="1765300"/>
                  </a:lnTo>
                  <a:lnTo>
                    <a:pt x="76200" y="1752600"/>
                  </a:lnTo>
                  <a:lnTo>
                    <a:pt x="42862" y="1752600"/>
                  </a:lnTo>
                  <a:lnTo>
                    <a:pt x="42862" y="1282700"/>
                  </a:lnTo>
                  <a:lnTo>
                    <a:pt x="76200" y="1282700"/>
                  </a:lnTo>
                  <a:close/>
                </a:path>
                <a:path w="76200" h="3021329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3337" y="76200"/>
                  </a:lnTo>
                  <a:lnTo>
                    <a:pt x="33337" y="546100"/>
                  </a:lnTo>
                  <a:lnTo>
                    <a:pt x="0" y="546100"/>
                  </a:lnTo>
                  <a:lnTo>
                    <a:pt x="38100" y="622300"/>
                  </a:lnTo>
                  <a:lnTo>
                    <a:pt x="69850" y="558800"/>
                  </a:lnTo>
                  <a:lnTo>
                    <a:pt x="76200" y="546100"/>
                  </a:lnTo>
                  <a:lnTo>
                    <a:pt x="42862" y="546100"/>
                  </a:lnTo>
                  <a:lnTo>
                    <a:pt x="42862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1544003" y="1627739"/>
              <a:ext cx="1303655" cy="4848225"/>
            </a:xfrm>
            <a:custGeom>
              <a:avLst/>
              <a:gdLst/>
              <a:ahLst/>
              <a:cxnLst/>
              <a:rect l="l" t="t" r="r" b="b"/>
              <a:pathLst>
                <a:path w="1303655" h="4848225">
                  <a:moveTo>
                    <a:pt x="0" y="0"/>
                  </a:moveTo>
                  <a:lnTo>
                    <a:pt x="1303337" y="0"/>
                  </a:lnTo>
                  <a:lnTo>
                    <a:pt x="1303337" y="4848225"/>
                  </a:lnTo>
                  <a:lnTo>
                    <a:pt x="0" y="48482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3333FF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654415" y="1829352"/>
            <a:ext cx="914400" cy="411651"/>
          </a:xfrm>
          <a:prstGeom prst="rect">
            <a:avLst/>
          </a:prstGeom>
          <a:solidFill>
            <a:srgbClr val="FF7C80"/>
          </a:solidFill>
          <a:ln w="9525">
            <a:solidFill>
              <a:srgbClr val="000000"/>
            </a:solidFill>
          </a:ln>
        </p:spPr>
        <p:txBody>
          <a:bodyPr vert="horz" wrap="square" lIns="0" tIns="133350" rIns="0" bIns="0" rtlCol="0">
            <a:spAutoFit/>
          </a:bodyPr>
          <a:lstStyle/>
          <a:p>
            <a:pPr marL="203835">
              <a:lnSpc>
                <a:spcPct val="100000"/>
              </a:lnSpc>
              <a:spcBef>
                <a:spcPts val="1050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HTTP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663940" y="3021563"/>
            <a:ext cx="914400" cy="40844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</a:ln>
        </p:spPr>
        <p:txBody>
          <a:bodyPr vert="horz" wrap="square" lIns="0" tIns="130175" rIns="0" bIns="0" rtlCol="0">
            <a:spAutoFit/>
          </a:bodyPr>
          <a:lstStyle/>
          <a:p>
            <a:pPr marL="278130">
              <a:lnSpc>
                <a:spcPct val="100000"/>
              </a:lnSpc>
              <a:spcBef>
                <a:spcPts val="1025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TCP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649652" y="4209013"/>
            <a:ext cx="914400" cy="427681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65405" algn="ctr">
              <a:lnSpc>
                <a:spcPct val="100000"/>
              </a:lnSpc>
              <a:spcBef>
                <a:spcPts val="1175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665527" y="5399639"/>
            <a:ext cx="906780" cy="512384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114935" marR="69215">
              <a:lnSpc>
                <a:spcPts val="1700"/>
              </a:lnSpc>
              <a:spcBef>
                <a:spcPts val="715"/>
              </a:spcBef>
            </a:pP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 </a:t>
            </a:r>
            <a:r>
              <a:rPr sz="1400" spc="-3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erface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1782128" y="1622977"/>
            <a:ext cx="8025130" cy="4857750"/>
            <a:chOff x="1782128" y="1622977"/>
            <a:chExt cx="8025130" cy="4857750"/>
          </a:xfrm>
        </p:grpSpPr>
        <p:sp>
          <p:nvSpPr>
            <p:cNvPr id="19" name="object 19"/>
            <p:cNvSpPr/>
            <p:nvPr/>
          </p:nvSpPr>
          <p:spPr>
            <a:xfrm>
              <a:off x="2145665" y="6025113"/>
              <a:ext cx="0" cy="341630"/>
            </a:xfrm>
            <a:custGeom>
              <a:avLst/>
              <a:gdLst/>
              <a:ahLst/>
              <a:cxnLst/>
              <a:rect l="l" t="t" r="r" b="b"/>
              <a:pathLst>
                <a:path h="341629">
                  <a:moveTo>
                    <a:pt x="0" y="0"/>
                  </a:moveTo>
                  <a:lnTo>
                    <a:pt x="0" y="341312"/>
                  </a:lnTo>
                </a:path>
              </a:pathLst>
            </a:custGeom>
            <a:ln w="254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813878" y="6398175"/>
              <a:ext cx="2327275" cy="0"/>
            </a:xfrm>
            <a:custGeom>
              <a:avLst/>
              <a:gdLst/>
              <a:ahLst/>
              <a:cxnLst/>
              <a:rect l="l" t="t" r="r" b="b"/>
              <a:pathLst>
                <a:path w="2327275">
                  <a:moveTo>
                    <a:pt x="0" y="0"/>
                  </a:moveTo>
                  <a:lnTo>
                    <a:pt x="2327275" y="1"/>
                  </a:lnTo>
                </a:path>
              </a:pathLst>
            </a:custGeom>
            <a:ln w="63500">
              <a:solidFill>
                <a:srgbClr val="7030A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9070340" y="2404033"/>
              <a:ext cx="76200" cy="3021330"/>
            </a:xfrm>
            <a:custGeom>
              <a:avLst/>
              <a:gdLst/>
              <a:ahLst/>
              <a:cxnLst/>
              <a:rect l="l" t="t" r="r" b="b"/>
              <a:pathLst>
                <a:path w="76200" h="3021329">
                  <a:moveTo>
                    <a:pt x="76200" y="2474912"/>
                  </a:moveTo>
                  <a:lnTo>
                    <a:pt x="69850" y="2462212"/>
                  </a:lnTo>
                  <a:lnTo>
                    <a:pt x="38100" y="2398712"/>
                  </a:lnTo>
                  <a:lnTo>
                    <a:pt x="0" y="2474912"/>
                  </a:lnTo>
                  <a:lnTo>
                    <a:pt x="33337" y="2474912"/>
                  </a:lnTo>
                  <a:lnTo>
                    <a:pt x="33337" y="2944812"/>
                  </a:lnTo>
                  <a:lnTo>
                    <a:pt x="0" y="2944812"/>
                  </a:lnTo>
                  <a:lnTo>
                    <a:pt x="38100" y="3021012"/>
                  </a:lnTo>
                  <a:lnTo>
                    <a:pt x="69850" y="2957512"/>
                  </a:lnTo>
                  <a:lnTo>
                    <a:pt x="76200" y="2944812"/>
                  </a:lnTo>
                  <a:lnTo>
                    <a:pt x="42862" y="2944812"/>
                  </a:lnTo>
                  <a:lnTo>
                    <a:pt x="42862" y="2474912"/>
                  </a:lnTo>
                  <a:lnTo>
                    <a:pt x="76200" y="2474912"/>
                  </a:lnTo>
                  <a:close/>
                </a:path>
                <a:path w="76200" h="3021329">
                  <a:moveTo>
                    <a:pt x="76200" y="1282700"/>
                  </a:moveTo>
                  <a:lnTo>
                    <a:pt x="69850" y="1270000"/>
                  </a:lnTo>
                  <a:lnTo>
                    <a:pt x="38100" y="1206500"/>
                  </a:lnTo>
                  <a:lnTo>
                    <a:pt x="0" y="1282700"/>
                  </a:lnTo>
                  <a:lnTo>
                    <a:pt x="33337" y="1282700"/>
                  </a:lnTo>
                  <a:lnTo>
                    <a:pt x="33337" y="1752600"/>
                  </a:lnTo>
                  <a:lnTo>
                    <a:pt x="0" y="1752600"/>
                  </a:lnTo>
                  <a:lnTo>
                    <a:pt x="38100" y="1828800"/>
                  </a:lnTo>
                  <a:lnTo>
                    <a:pt x="69850" y="1765300"/>
                  </a:lnTo>
                  <a:lnTo>
                    <a:pt x="76200" y="1752600"/>
                  </a:lnTo>
                  <a:lnTo>
                    <a:pt x="42862" y="1752600"/>
                  </a:lnTo>
                  <a:lnTo>
                    <a:pt x="42862" y="1282700"/>
                  </a:lnTo>
                  <a:lnTo>
                    <a:pt x="76200" y="1282700"/>
                  </a:lnTo>
                  <a:close/>
                </a:path>
                <a:path w="76200" h="3021329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3337" y="76200"/>
                  </a:lnTo>
                  <a:lnTo>
                    <a:pt x="33337" y="546100"/>
                  </a:lnTo>
                  <a:lnTo>
                    <a:pt x="0" y="546100"/>
                  </a:lnTo>
                  <a:lnTo>
                    <a:pt x="38100" y="622300"/>
                  </a:lnTo>
                  <a:lnTo>
                    <a:pt x="69850" y="558800"/>
                  </a:lnTo>
                  <a:lnTo>
                    <a:pt x="76200" y="546100"/>
                  </a:lnTo>
                  <a:lnTo>
                    <a:pt x="42862" y="546100"/>
                  </a:lnTo>
                  <a:lnTo>
                    <a:pt x="42862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8498839" y="1627739"/>
              <a:ext cx="1303655" cy="4848225"/>
            </a:xfrm>
            <a:custGeom>
              <a:avLst/>
              <a:gdLst/>
              <a:ahLst/>
              <a:cxnLst/>
              <a:rect l="l" t="t" r="r" b="b"/>
              <a:pathLst>
                <a:path w="1303654" h="4848225">
                  <a:moveTo>
                    <a:pt x="0" y="0"/>
                  </a:moveTo>
                  <a:lnTo>
                    <a:pt x="1303338" y="0"/>
                  </a:lnTo>
                  <a:lnTo>
                    <a:pt x="1303338" y="4848225"/>
                  </a:lnTo>
                  <a:lnTo>
                    <a:pt x="0" y="48482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3333FF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910965" y="4237588"/>
            <a:ext cx="914400" cy="41421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33655" algn="ctr">
              <a:lnSpc>
                <a:spcPct val="100000"/>
              </a:lnSpc>
              <a:spcBef>
                <a:spcPts val="1070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</a:p>
        </p:txBody>
      </p:sp>
      <p:sp>
        <p:nvSpPr>
          <p:cNvPr id="24" name="object 24"/>
          <p:cNvSpPr/>
          <p:nvPr/>
        </p:nvSpPr>
        <p:spPr>
          <a:xfrm>
            <a:off x="6555740" y="4237588"/>
            <a:ext cx="914400" cy="582930"/>
          </a:xfrm>
          <a:custGeom>
            <a:avLst/>
            <a:gdLst/>
            <a:ahLst/>
            <a:cxnLst/>
            <a:rect l="l" t="t" r="r" b="b"/>
            <a:pathLst>
              <a:path w="914400" h="582929">
                <a:moveTo>
                  <a:pt x="914400" y="0"/>
                </a:moveTo>
                <a:lnTo>
                  <a:pt x="0" y="0"/>
                </a:lnTo>
                <a:lnTo>
                  <a:pt x="0" y="582612"/>
                </a:lnTo>
                <a:lnTo>
                  <a:pt x="914400" y="582612"/>
                </a:lnTo>
                <a:lnTo>
                  <a:pt x="91440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>
              <a:latin typeface="Helvetica Neue Medium" panose="02000503000000020004" pitchFamily="2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55740" y="4237588"/>
            <a:ext cx="914400" cy="414216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33655" algn="ctr">
              <a:lnSpc>
                <a:spcPct val="100000"/>
              </a:lnSpc>
              <a:spcBef>
                <a:spcPts val="1070"/>
              </a:spcBef>
            </a:pPr>
            <a:r>
              <a:rPr sz="1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</a:p>
        </p:txBody>
      </p:sp>
      <p:grpSp>
        <p:nvGrpSpPr>
          <p:cNvPr id="26" name="object 26"/>
          <p:cNvGrpSpPr/>
          <p:nvPr/>
        </p:nvGrpSpPr>
        <p:grpSpPr>
          <a:xfrm>
            <a:off x="3307715" y="5434564"/>
            <a:ext cx="916305" cy="615950"/>
            <a:chOff x="3307715" y="5434564"/>
            <a:chExt cx="916305" cy="615950"/>
          </a:xfrm>
        </p:grpSpPr>
        <p:sp>
          <p:nvSpPr>
            <p:cNvPr id="27" name="object 27"/>
            <p:cNvSpPr/>
            <p:nvPr/>
          </p:nvSpPr>
          <p:spPr>
            <a:xfrm>
              <a:off x="3312477" y="54393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906462" y="0"/>
                  </a:moveTo>
                  <a:lnTo>
                    <a:pt x="0" y="0"/>
                  </a:lnTo>
                  <a:lnTo>
                    <a:pt x="0" y="606424"/>
                  </a:lnTo>
                  <a:lnTo>
                    <a:pt x="906462" y="606424"/>
                  </a:lnTo>
                  <a:lnTo>
                    <a:pt x="906462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3312477" y="54393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0" y="0"/>
                  </a:moveTo>
                  <a:lnTo>
                    <a:pt x="906462" y="0"/>
                  </a:lnTo>
                  <a:lnTo>
                    <a:pt x="906462" y="606425"/>
                  </a:lnTo>
                  <a:lnTo>
                    <a:pt x="0" y="6064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391218" y="5447284"/>
            <a:ext cx="739775" cy="46429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 </a:t>
            </a:r>
            <a:r>
              <a:rPr sz="1400" spc="-3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erface</a:t>
            </a:r>
          </a:p>
        </p:txBody>
      </p:sp>
      <p:grpSp>
        <p:nvGrpSpPr>
          <p:cNvPr id="30" name="object 30"/>
          <p:cNvGrpSpPr/>
          <p:nvPr/>
        </p:nvGrpSpPr>
        <p:grpSpPr>
          <a:xfrm>
            <a:off x="7206615" y="5409164"/>
            <a:ext cx="919480" cy="615950"/>
            <a:chOff x="7206615" y="5409164"/>
            <a:chExt cx="919480" cy="615950"/>
          </a:xfrm>
        </p:grpSpPr>
        <p:sp>
          <p:nvSpPr>
            <p:cNvPr id="31" name="object 31"/>
            <p:cNvSpPr/>
            <p:nvPr/>
          </p:nvSpPr>
          <p:spPr>
            <a:xfrm>
              <a:off x="7211377" y="54139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906531" y="0"/>
                  </a:moveTo>
                  <a:lnTo>
                    <a:pt x="0" y="0"/>
                  </a:lnTo>
                  <a:lnTo>
                    <a:pt x="0" y="606424"/>
                  </a:lnTo>
                  <a:lnTo>
                    <a:pt x="906531" y="606424"/>
                  </a:lnTo>
                  <a:lnTo>
                    <a:pt x="906531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7211377" y="54139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0" y="0"/>
                  </a:moveTo>
                  <a:lnTo>
                    <a:pt x="906531" y="0"/>
                  </a:lnTo>
                  <a:lnTo>
                    <a:pt x="906531" y="606425"/>
                  </a:lnTo>
                  <a:lnTo>
                    <a:pt x="0" y="6064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7227115" y="5427145"/>
              <a:ext cx="899160" cy="532130"/>
            </a:xfrm>
            <a:custGeom>
              <a:avLst/>
              <a:gdLst/>
              <a:ahLst/>
              <a:cxnLst/>
              <a:rect l="l" t="t" r="r" b="b"/>
              <a:pathLst>
                <a:path w="899159" h="532129">
                  <a:moveTo>
                    <a:pt x="898662" y="0"/>
                  </a:moveTo>
                  <a:lnTo>
                    <a:pt x="0" y="0"/>
                  </a:lnTo>
                  <a:lnTo>
                    <a:pt x="0" y="532068"/>
                  </a:lnTo>
                  <a:lnTo>
                    <a:pt x="898662" y="532068"/>
                  </a:lnTo>
                  <a:lnTo>
                    <a:pt x="898662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305855" y="5435091"/>
            <a:ext cx="739775" cy="46429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 </a:t>
            </a:r>
            <a:r>
              <a:rPr sz="1400" spc="-3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erface</a:t>
            </a:r>
          </a:p>
        </p:txBody>
      </p:sp>
      <p:grpSp>
        <p:nvGrpSpPr>
          <p:cNvPr id="35" name="object 35"/>
          <p:cNvGrpSpPr/>
          <p:nvPr/>
        </p:nvGrpSpPr>
        <p:grpSpPr>
          <a:xfrm>
            <a:off x="3731578" y="4817026"/>
            <a:ext cx="1808480" cy="1579880"/>
            <a:chOff x="3731578" y="4817026"/>
            <a:chExt cx="1808480" cy="1579880"/>
          </a:xfrm>
        </p:grpSpPr>
        <p:sp>
          <p:nvSpPr>
            <p:cNvPr id="36" name="object 36"/>
            <p:cNvSpPr/>
            <p:nvPr/>
          </p:nvSpPr>
          <p:spPr>
            <a:xfrm>
              <a:off x="3750629" y="6053688"/>
              <a:ext cx="1905" cy="330200"/>
            </a:xfrm>
            <a:custGeom>
              <a:avLst/>
              <a:gdLst/>
              <a:ahLst/>
              <a:cxnLst/>
              <a:rect l="l" t="t" r="r" b="b"/>
              <a:pathLst>
                <a:path w="1904" h="330200">
                  <a:moveTo>
                    <a:pt x="1587" y="0"/>
                  </a:moveTo>
                  <a:lnTo>
                    <a:pt x="0" y="3302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3731577" y="4817033"/>
              <a:ext cx="1344930" cy="636905"/>
            </a:xfrm>
            <a:custGeom>
              <a:avLst/>
              <a:gdLst/>
              <a:ahLst/>
              <a:cxnLst/>
              <a:rect l="l" t="t" r="r" b="b"/>
              <a:pathLst>
                <a:path w="1344929" h="636904">
                  <a:moveTo>
                    <a:pt x="541337" y="0"/>
                  </a:moveTo>
                  <a:lnTo>
                    <a:pt x="462572" y="32486"/>
                  </a:lnTo>
                  <a:lnTo>
                    <a:pt x="487730" y="54368"/>
                  </a:lnTo>
                  <a:lnTo>
                    <a:pt x="46418" y="561682"/>
                  </a:lnTo>
                  <a:lnTo>
                    <a:pt x="21259" y="539800"/>
                  </a:lnTo>
                  <a:lnTo>
                    <a:pt x="0" y="622300"/>
                  </a:lnTo>
                  <a:lnTo>
                    <a:pt x="78752" y="589813"/>
                  </a:lnTo>
                  <a:lnTo>
                    <a:pt x="64617" y="577519"/>
                  </a:lnTo>
                  <a:lnTo>
                    <a:pt x="53606" y="567931"/>
                  </a:lnTo>
                  <a:lnTo>
                    <a:pt x="494919" y="60617"/>
                  </a:lnTo>
                  <a:lnTo>
                    <a:pt x="520065" y="82499"/>
                  </a:lnTo>
                  <a:lnTo>
                    <a:pt x="529793" y="44780"/>
                  </a:lnTo>
                  <a:lnTo>
                    <a:pt x="541337" y="0"/>
                  </a:lnTo>
                  <a:close/>
                </a:path>
                <a:path w="1344929" h="636904">
                  <a:moveTo>
                    <a:pt x="1344612" y="636587"/>
                  </a:moveTo>
                  <a:lnTo>
                    <a:pt x="1333068" y="591807"/>
                  </a:lnTo>
                  <a:lnTo>
                    <a:pt x="1323340" y="554088"/>
                  </a:lnTo>
                  <a:lnTo>
                    <a:pt x="1298194" y="575970"/>
                  </a:lnTo>
                  <a:lnTo>
                    <a:pt x="856869" y="68656"/>
                  </a:lnTo>
                  <a:lnTo>
                    <a:pt x="867892" y="59067"/>
                  </a:lnTo>
                  <a:lnTo>
                    <a:pt x="882027" y="46774"/>
                  </a:lnTo>
                  <a:lnTo>
                    <a:pt x="803275" y="14287"/>
                  </a:lnTo>
                  <a:lnTo>
                    <a:pt x="824534" y="96786"/>
                  </a:lnTo>
                  <a:lnTo>
                    <a:pt x="849693" y="74904"/>
                  </a:lnTo>
                  <a:lnTo>
                    <a:pt x="1291005" y="582218"/>
                  </a:lnTo>
                  <a:lnTo>
                    <a:pt x="1265847" y="604100"/>
                  </a:lnTo>
                  <a:lnTo>
                    <a:pt x="1344612" y="6365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4620577" y="54139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906462" y="0"/>
                  </a:moveTo>
                  <a:lnTo>
                    <a:pt x="0" y="0"/>
                  </a:lnTo>
                  <a:lnTo>
                    <a:pt x="0" y="606424"/>
                  </a:lnTo>
                  <a:lnTo>
                    <a:pt x="906462" y="606424"/>
                  </a:lnTo>
                  <a:lnTo>
                    <a:pt x="906462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4620577" y="5413927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0" y="0"/>
                  </a:moveTo>
                  <a:lnTo>
                    <a:pt x="906462" y="0"/>
                  </a:lnTo>
                  <a:lnTo>
                    <a:pt x="906462" y="606425"/>
                  </a:lnTo>
                  <a:lnTo>
                    <a:pt x="0" y="6064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4641216" y="5439326"/>
              <a:ext cx="898525" cy="533400"/>
            </a:xfrm>
            <a:custGeom>
              <a:avLst/>
              <a:gdLst/>
              <a:ahLst/>
              <a:cxnLst/>
              <a:rect l="l" t="t" r="r" b="b"/>
              <a:pathLst>
                <a:path w="898525" h="533400">
                  <a:moveTo>
                    <a:pt x="898525" y="0"/>
                  </a:moveTo>
                  <a:lnTo>
                    <a:pt x="0" y="0"/>
                  </a:lnTo>
                  <a:lnTo>
                    <a:pt x="0" y="533399"/>
                  </a:lnTo>
                  <a:lnTo>
                    <a:pt x="898525" y="533399"/>
                  </a:lnTo>
                  <a:lnTo>
                    <a:pt x="898525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4720591" y="5447284"/>
            <a:ext cx="739775" cy="46429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57150">
              <a:lnSpc>
                <a:spcPts val="1700"/>
              </a:lnSpc>
              <a:spcBef>
                <a:spcPts val="340"/>
              </a:spcBef>
            </a:pP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Optical </a:t>
            </a:r>
            <a:r>
              <a:rPr sz="1400" spc="-3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erface</a:t>
            </a:r>
          </a:p>
        </p:txBody>
      </p:sp>
      <p:grpSp>
        <p:nvGrpSpPr>
          <p:cNvPr id="42" name="object 42"/>
          <p:cNvGrpSpPr/>
          <p:nvPr/>
        </p:nvGrpSpPr>
        <p:grpSpPr>
          <a:xfrm>
            <a:off x="5890578" y="5421863"/>
            <a:ext cx="916305" cy="615950"/>
            <a:chOff x="5890578" y="5421863"/>
            <a:chExt cx="916305" cy="615950"/>
          </a:xfrm>
        </p:grpSpPr>
        <p:sp>
          <p:nvSpPr>
            <p:cNvPr id="43" name="object 43"/>
            <p:cNvSpPr/>
            <p:nvPr/>
          </p:nvSpPr>
          <p:spPr>
            <a:xfrm>
              <a:off x="5895341" y="5426626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906462" y="0"/>
                  </a:moveTo>
                  <a:lnTo>
                    <a:pt x="0" y="0"/>
                  </a:lnTo>
                  <a:lnTo>
                    <a:pt x="0" y="606425"/>
                  </a:lnTo>
                  <a:lnTo>
                    <a:pt x="906462" y="606425"/>
                  </a:lnTo>
                  <a:lnTo>
                    <a:pt x="906462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5895341" y="5426626"/>
              <a:ext cx="906780" cy="606425"/>
            </a:xfrm>
            <a:custGeom>
              <a:avLst/>
              <a:gdLst/>
              <a:ahLst/>
              <a:cxnLst/>
              <a:rect l="l" t="t" r="r" b="b"/>
              <a:pathLst>
                <a:path w="906779" h="606425">
                  <a:moveTo>
                    <a:pt x="0" y="0"/>
                  </a:moveTo>
                  <a:lnTo>
                    <a:pt x="906463" y="0"/>
                  </a:lnTo>
                  <a:lnTo>
                    <a:pt x="906463" y="606425"/>
                  </a:lnTo>
                  <a:lnTo>
                    <a:pt x="0" y="6064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5987416" y="5483860"/>
            <a:ext cx="739775" cy="46429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57150">
              <a:lnSpc>
                <a:spcPts val="1700"/>
              </a:lnSpc>
              <a:spcBef>
                <a:spcPts val="340"/>
              </a:spcBef>
            </a:pP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Optical </a:t>
            </a:r>
            <a:r>
              <a:rPr sz="1400" spc="-38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4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erface</a:t>
            </a:r>
          </a:p>
        </p:txBody>
      </p:sp>
      <p:grpSp>
        <p:nvGrpSpPr>
          <p:cNvPr id="46" name="object 46"/>
          <p:cNvGrpSpPr/>
          <p:nvPr/>
        </p:nvGrpSpPr>
        <p:grpSpPr>
          <a:xfrm>
            <a:off x="3137853" y="4024864"/>
            <a:ext cx="6450330" cy="2367280"/>
            <a:chOff x="3137853" y="4024864"/>
            <a:chExt cx="6450330" cy="2367280"/>
          </a:xfrm>
        </p:grpSpPr>
        <p:sp>
          <p:nvSpPr>
            <p:cNvPr id="47" name="object 47"/>
            <p:cNvSpPr/>
            <p:nvPr/>
          </p:nvSpPr>
          <p:spPr>
            <a:xfrm>
              <a:off x="3150553" y="4037564"/>
              <a:ext cx="2522855" cy="2162175"/>
            </a:xfrm>
            <a:custGeom>
              <a:avLst/>
              <a:gdLst/>
              <a:ahLst/>
              <a:cxnLst/>
              <a:rect l="l" t="t" r="r" b="b"/>
              <a:pathLst>
                <a:path w="2522854" h="2162175">
                  <a:moveTo>
                    <a:pt x="0" y="0"/>
                  </a:moveTo>
                  <a:lnTo>
                    <a:pt x="2522537" y="0"/>
                  </a:lnTo>
                  <a:lnTo>
                    <a:pt x="2522537" y="2162175"/>
                  </a:lnTo>
                  <a:lnTo>
                    <a:pt x="0" y="216217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5060314" y="6015588"/>
              <a:ext cx="1905" cy="330200"/>
            </a:xfrm>
            <a:custGeom>
              <a:avLst/>
              <a:gdLst/>
              <a:ahLst/>
              <a:cxnLst/>
              <a:rect l="l" t="t" r="r" b="b"/>
              <a:pathLst>
                <a:path w="1904" h="330200">
                  <a:moveTo>
                    <a:pt x="1588" y="0"/>
                  </a:moveTo>
                  <a:lnTo>
                    <a:pt x="0" y="3302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7686039" y="6014001"/>
              <a:ext cx="0" cy="314325"/>
            </a:xfrm>
            <a:custGeom>
              <a:avLst/>
              <a:gdLst/>
              <a:ahLst/>
              <a:cxnLst/>
              <a:rect l="l" t="t" r="r" b="b"/>
              <a:pathLst>
                <a:path h="314325">
                  <a:moveTo>
                    <a:pt x="0" y="0"/>
                  </a:moveTo>
                  <a:lnTo>
                    <a:pt x="0" y="314324"/>
                  </a:lnTo>
                </a:path>
              </a:pathLst>
            </a:custGeom>
            <a:ln w="254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7228841" y="6360075"/>
              <a:ext cx="2327275" cy="0"/>
            </a:xfrm>
            <a:custGeom>
              <a:avLst/>
              <a:gdLst/>
              <a:ahLst/>
              <a:cxnLst/>
              <a:rect l="l" t="t" r="r" b="b"/>
              <a:pathLst>
                <a:path w="2327275">
                  <a:moveTo>
                    <a:pt x="2327275" y="0"/>
                  </a:moveTo>
                  <a:lnTo>
                    <a:pt x="0" y="1"/>
                  </a:lnTo>
                </a:path>
              </a:pathLst>
            </a:custGeom>
            <a:ln w="63500">
              <a:solidFill>
                <a:srgbClr val="7030A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9138603" y="6017175"/>
              <a:ext cx="1905" cy="330200"/>
            </a:xfrm>
            <a:custGeom>
              <a:avLst/>
              <a:gdLst/>
              <a:ahLst/>
              <a:cxnLst/>
              <a:rect l="l" t="t" r="r" b="b"/>
              <a:pathLst>
                <a:path w="1904" h="330200">
                  <a:moveTo>
                    <a:pt x="0" y="0"/>
                  </a:moveTo>
                  <a:lnTo>
                    <a:pt x="1587" y="3302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6308090" y="4844021"/>
              <a:ext cx="1344930" cy="622300"/>
            </a:xfrm>
            <a:custGeom>
              <a:avLst/>
              <a:gdLst/>
              <a:ahLst/>
              <a:cxnLst/>
              <a:rect l="l" t="t" r="r" b="b"/>
              <a:pathLst>
                <a:path w="1344929" h="622300">
                  <a:moveTo>
                    <a:pt x="541337" y="0"/>
                  </a:moveTo>
                  <a:lnTo>
                    <a:pt x="462572" y="32486"/>
                  </a:lnTo>
                  <a:lnTo>
                    <a:pt x="487730" y="54368"/>
                  </a:lnTo>
                  <a:lnTo>
                    <a:pt x="46418" y="561682"/>
                  </a:lnTo>
                  <a:lnTo>
                    <a:pt x="21259" y="539800"/>
                  </a:lnTo>
                  <a:lnTo>
                    <a:pt x="0" y="622300"/>
                  </a:lnTo>
                  <a:lnTo>
                    <a:pt x="78752" y="589813"/>
                  </a:lnTo>
                  <a:lnTo>
                    <a:pt x="64617" y="577519"/>
                  </a:lnTo>
                  <a:lnTo>
                    <a:pt x="53594" y="567931"/>
                  </a:lnTo>
                  <a:lnTo>
                    <a:pt x="494919" y="60617"/>
                  </a:lnTo>
                  <a:lnTo>
                    <a:pt x="520065" y="82499"/>
                  </a:lnTo>
                  <a:lnTo>
                    <a:pt x="529793" y="44780"/>
                  </a:lnTo>
                  <a:lnTo>
                    <a:pt x="541337" y="0"/>
                  </a:lnTo>
                  <a:close/>
                </a:path>
                <a:path w="1344929" h="622300">
                  <a:moveTo>
                    <a:pt x="1344612" y="595312"/>
                  </a:moveTo>
                  <a:lnTo>
                    <a:pt x="1332750" y="550926"/>
                  </a:lnTo>
                  <a:lnTo>
                    <a:pt x="1322628" y="513003"/>
                  </a:lnTo>
                  <a:lnTo>
                    <a:pt x="1297660" y="535101"/>
                  </a:lnTo>
                  <a:lnTo>
                    <a:pt x="871639" y="53898"/>
                  </a:lnTo>
                  <a:lnTo>
                    <a:pt x="882370" y="44386"/>
                  </a:lnTo>
                  <a:lnTo>
                    <a:pt x="896594" y="31800"/>
                  </a:lnTo>
                  <a:lnTo>
                    <a:pt x="817562" y="0"/>
                  </a:lnTo>
                  <a:lnTo>
                    <a:pt x="839546" y="82308"/>
                  </a:lnTo>
                  <a:lnTo>
                    <a:pt x="864501" y="60210"/>
                  </a:lnTo>
                  <a:lnTo>
                    <a:pt x="1290535" y="541413"/>
                  </a:lnTo>
                  <a:lnTo>
                    <a:pt x="1265567" y="563511"/>
                  </a:lnTo>
                  <a:lnTo>
                    <a:pt x="1344612" y="5953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5782628" y="4037564"/>
              <a:ext cx="2522855" cy="2162175"/>
            </a:xfrm>
            <a:custGeom>
              <a:avLst/>
              <a:gdLst/>
              <a:ahLst/>
              <a:cxnLst/>
              <a:rect l="l" t="t" r="r" b="b"/>
              <a:pathLst>
                <a:path w="2522854" h="2162175">
                  <a:moveTo>
                    <a:pt x="0" y="0"/>
                  </a:moveTo>
                  <a:lnTo>
                    <a:pt x="2522537" y="0"/>
                  </a:lnTo>
                  <a:lnTo>
                    <a:pt x="2522537" y="2162175"/>
                  </a:lnTo>
                  <a:lnTo>
                    <a:pt x="0" y="2162175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6321583" y="6015588"/>
              <a:ext cx="0" cy="355600"/>
            </a:xfrm>
            <a:custGeom>
              <a:avLst/>
              <a:gdLst/>
              <a:ahLst/>
              <a:cxnLst/>
              <a:rect l="l" t="t" r="r" b="b"/>
              <a:pathLst>
                <a:path h="355600">
                  <a:moveTo>
                    <a:pt x="0" y="312736"/>
                  </a:moveTo>
                  <a:lnTo>
                    <a:pt x="0" y="355600"/>
                  </a:lnTo>
                </a:path>
                <a:path h="355600">
                  <a:moveTo>
                    <a:pt x="0" y="0"/>
                  </a:moveTo>
                  <a:lnTo>
                    <a:pt x="0" y="312736"/>
                  </a:lnTo>
                </a:path>
              </a:pathLst>
            </a:custGeom>
            <a:ln w="269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5077778" y="6360075"/>
              <a:ext cx="1246505" cy="0"/>
            </a:xfrm>
            <a:custGeom>
              <a:avLst/>
              <a:gdLst/>
              <a:ahLst/>
              <a:cxnLst/>
              <a:rect l="l" t="t" r="r" b="b"/>
              <a:pathLst>
                <a:path w="1246504">
                  <a:moveTo>
                    <a:pt x="0" y="0"/>
                  </a:moveTo>
                  <a:lnTo>
                    <a:pt x="1246187" y="1"/>
                  </a:lnTo>
                </a:path>
              </a:pathLst>
            </a:custGeom>
            <a:ln w="63500">
              <a:solidFill>
                <a:srgbClr val="7030A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Helvetica Neue Medium" panose="02000503000000020004" pitchFamily="2" charset="0"/>
              </a:endParaRPr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8801418" y="1257300"/>
            <a:ext cx="5626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4002404" y="3656076"/>
            <a:ext cx="7594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r</a:t>
            </a:r>
            <a:r>
              <a:rPr sz="200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ou</a:t>
            </a:r>
            <a:r>
              <a:rPr sz="20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200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er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632893" y="3668267"/>
            <a:ext cx="7594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r</a:t>
            </a:r>
            <a:r>
              <a:rPr sz="200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ou</a:t>
            </a:r>
            <a:r>
              <a:rPr sz="20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200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er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625064" y="2076335"/>
            <a:ext cx="6069330" cy="1290955"/>
          </a:xfrm>
          <a:custGeom>
            <a:avLst/>
            <a:gdLst/>
            <a:ahLst/>
            <a:cxnLst/>
            <a:rect l="l" t="t" r="r" b="b"/>
            <a:pathLst>
              <a:path w="6069330" h="1290954">
                <a:moveTo>
                  <a:pt x="91084" y="5308"/>
                </a:moveTo>
                <a:lnTo>
                  <a:pt x="88442" y="762"/>
                </a:lnTo>
                <a:lnTo>
                  <a:pt x="85521" y="0"/>
                </a:lnTo>
                <a:lnTo>
                  <a:pt x="0" y="49885"/>
                </a:lnTo>
                <a:lnTo>
                  <a:pt x="85521" y="99771"/>
                </a:lnTo>
                <a:lnTo>
                  <a:pt x="88442" y="99009"/>
                </a:lnTo>
                <a:lnTo>
                  <a:pt x="91084" y="94462"/>
                </a:lnTo>
                <a:lnTo>
                  <a:pt x="90322" y="91541"/>
                </a:lnTo>
                <a:lnTo>
                  <a:pt x="27063" y="54648"/>
                </a:lnTo>
                <a:lnTo>
                  <a:pt x="47447" y="54648"/>
                </a:lnTo>
                <a:lnTo>
                  <a:pt x="47447" y="45123"/>
                </a:lnTo>
                <a:lnTo>
                  <a:pt x="27063" y="45123"/>
                </a:lnTo>
                <a:lnTo>
                  <a:pt x="90322" y="8216"/>
                </a:lnTo>
                <a:lnTo>
                  <a:pt x="91084" y="5308"/>
                </a:lnTo>
                <a:close/>
              </a:path>
              <a:path w="6069330" h="1290954">
                <a:moveTo>
                  <a:pt x="114122" y="45123"/>
                </a:moveTo>
                <a:lnTo>
                  <a:pt x="76022" y="45123"/>
                </a:lnTo>
                <a:lnTo>
                  <a:pt x="76022" y="54648"/>
                </a:lnTo>
                <a:lnTo>
                  <a:pt x="114122" y="54648"/>
                </a:lnTo>
                <a:lnTo>
                  <a:pt x="114122" y="45123"/>
                </a:lnTo>
                <a:close/>
              </a:path>
              <a:path w="6069330" h="1290954">
                <a:moveTo>
                  <a:pt x="119659" y="1195933"/>
                </a:moveTo>
                <a:lnTo>
                  <a:pt x="117017" y="1191387"/>
                </a:lnTo>
                <a:lnTo>
                  <a:pt x="114096" y="1190625"/>
                </a:lnTo>
                <a:lnTo>
                  <a:pt x="28575" y="1240510"/>
                </a:lnTo>
                <a:lnTo>
                  <a:pt x="114096" y="1290396"/>
                </a:lnTo>
                <a:lnTo>
                  <a:pt x="117017" y="1289634"/>
                </a:lnTo>
                <a:lnTo>
                  <a:pt x="119659" y="1285087"/>
                </a:lnTo>
                <a:lnTo>
                  <a:pt x="118897" y="1282166"/>
                </a:lnTo>
                <a:lnTo>
                  <a:pt x="55638" y="1245273"/>
                </a:lnTo>
                <a:lnTo>
                  <a:pt x="76022" y="1245273"/>
                </a:lnTo>
                <a:lnTo>
                  <a:pt x="76022" y="1235748"/>
                </a:lnTo>
                <a:lnTo>
                  <a:pt x="55638" y="1235748"/>
                </a:lnTo>
                <a:lnTo>
                  <a:pt x="118897" y="1198841"/>
                </a:lnTo>
                <a:lnTo>
                  <a:pt x="119659" y="1195933"/>
                </a:lnTo>
                <a:close/>
              </a:path>
              <a:path w="6069330" h="1290954">
                <a:moveTo>
                  <a:pt x="142697" y="1235748"/>
                </a:moveTo>
                <a:lnTo>
                  <a:pt x="104597" y="1235748"/>
                </a:lnTo>
                <a:lnTo>
                  <a:pt x="104597" y="1245273"/>
                </a:lnTo>
                <a:lnTo>
                  <a:pt x="142697" y="1245273"/>
                </a:lnTo>
                <a:lnTo>
                  <a:pt x="142697" y="1235748"/>
                </a:lnTo>
                <a:close/>
              </a:path>
              <a:path w="6069330" h="1290954">
                <a:moveTo>
                  <a:pt x="180797" y="45123"/>
                </a:moveTo>
                <a:lnTo>
                  <a:pt x="142697" y="45123"/>
                </a:lnTo>
                <a:lnTo>
                  <a:pt x="142697" y="54648"/>
                </a:lnTo>
                <a:lnTo>
                  <a:pt x="180797" y="54648"/>
                </a:lnTo>
                <a:lnTo>
                  <a:pt x="180797" y="45123"/>
                </a:lnTo>
                <a:close/>
              </a:path>
              <a:path w="6069330" h="1290954">
                <a:moveTo>
                  <a:pt x="209372" y="1235748"/>
                </a:moveTo>
                <a:lnTo>
                  <a:pt x="171272" y="1235748"/>
                </a:lnTo>
                <a:lnTo>
                  <a:pt x="171272" y="1245273"/>
                </a:lnTo>
                <a:lnTo>
                  <a:pt x="209372" y="1245273"/>
                </a:lnTo>
                <a:lnTo>
                  <a:pt x="209372" y="1235748"/>
                </a:lnTo>
                <a:close/>
              </a:path>
              <a:path w="6069330" h="1290954">
                <a:moveTo>
                  <a:pt x="247472" y="45123"/>
                </a:moveTo>
                <a:lnTo>
                  <a:pt x="209372" y="45123"/>
                </a:lnTo>
                <a:lnTo>
                  <a:pt x="209372" y="54648"/>
                </a:lnTo>
                <a:lnTo>
                  <a:pt x="247472" y="54648"/>
                </a:lnTo>
                <a:lnTo>
                  <a:pt x="247472" y="45123"/>
                </a:lnTo>
                <a:close/>
              </a:path>
              <a:path w="6069330" h="1290954">
                <a:moveTo>
                  <a:pt x="276047" y="1235748"/>
                </a:moveTo>
                <a:lnTo>
                  <a:pt x="237947" y="1235748"/>
                </a:lnTo>
                <a:lnTo>
                  <a:pt x="237947" y="1245273"/>
                </a:lnTo>
                <a:lnTo>
                  <a:pt x="276047" y="1245273"/>
                </a:lnTo>
                <a:lnTo>
                  <a:pt x="276047" y="1235748"/>
                </a:lnTo>
                <a:close/>
              </a:path>
              <a:path w="6069330" h="1290954">
                <a:moveTo>
                  <a:pt x="314147" y="45123"/>
                </a:moveTo>
                <a:lnTo>
                  <a:pt x="276047" y="45123"/>
                </a:lnTo>
                <a:lnTo>
                  <a:pt x="276047" y="54648"/>
                </a:lnTo>
                <a:lnTo>
                  <a:pt x="314147" y="54648"/>
                </a:lnTo>
                <a:lnTo>
                  <a:pt x="314147" y="45123"/>
                </a:lnTo>
                <a:close/>
              </a:path>
              <a:path w="6069330" h="1290954">
                <a:moveTo>
                  <a:pt x="342722" y="1235748"/>
                </a:moveTo>
                <a:lnTo>
                  <a:pt x="304622" y="1235748"/>
                </a:lnTo>
                <a:lnTo>
                  <a:pt x="304622" y="1245273"/>
                </a:lnTo>
                <a:lnTo>
                  <a:pt x="342722" y="1245273"/>
                </a:lnTo>
                <a:lnTo>
                  <a:pt x="342722" y="1235748"/>
                </a:lnTo>
                <a:close/>
              </a:path>
              <a:path w="6069330" h="1290954">
                <a:moveTo>
                  <a:pt x="380822" y="45123"/>
                </a:moveTo>
                <a:lnTo>
                  <a:pt x="342722" y="45123"/>
                </a:lnTo>
                <a:lnTo>
                  <a:pt x="342722" y="54648"/>
                </a:lnTo>
                <a:lnTo>
                  <a:pt x="380822" y="54648"/>
                </a:lnTo>
                <a:lnTo>
                  <a:pt x="380822" y="45123"/>
                </a:lnTo>
                <a:close/>
              </a:path>
              <a:path w="6069330" h="1290954">
                <a:moveTo>
                  <a:pt x="409397" y="1235748"/>
                </a:moveTo>
                <a:lnTo>
                  <a:pt x="371297" y="1235748"/>
                </a:lnTo>
                <a:lnTo>
                  <a:pt x="371297" y="1245273"/>
                </a:lnTo>
                <a:lnTo>
                  <a:pt x="409397" y="1245273"/>
                </a:lnTo>
                <a:lnTo>
                  <a:pt x="409397" y="1235748"/>
                </a:lnTo>
                <a:close/>
              </a:path>
              <a:path w="6069330" h="1290954">
                <a:moveTo>
                  <a:pt x="447497" y="45123"/>
                </a:moveTo>
                <a:lnTo>
                  <a:pt x="409397" y="45123"/>
                </a:lnTo>
                <a:lnTo>
                  <a:pt x="409397" y="54648"/>
                </a:lnTo>
                <a:lnTo>
                  <a:pt x="447497" y="54648"/>
                </a:lnTo>
                <a:lnTo>
                  <a:pt x="447497" y="45123"/>
                </a:lnTo>
                <a:close/>
              </a:path>
              <a:path w="6069330" h="1290954">
                <a:moveTo>
                  <a:pt x="476072" y="1235748"/>
                </a:moveTo>
                <a:lnTo>
                  <a:pt x="437972" y="1235748"/>
                </a:lnTo>
                <a:lnTo>
                  <a:pt x="437972" y="1245273"/>
                </a:lnTo>
                <a:lnTo>
                  <a:pt x="476072" y="1245273"/>
                </a:lnTo>
                <a:lnTo>
                  <a:pt x="476072" y="1235748"/>
                </a:lnTo>
                <a:close/>
              </a:path>
              <a:path w="6069330" h="1290954">
                <a:moveTo>
                  <a:pt x="514172" y="45123"/>
                </a:moveTo>
                <a:lnTo>
                  <a:pt x="476072" y="45123"/>
                </a:lnTo>
                <a:lnTo>
                  <a:pt x="476072" y="54648"/>
                </a:lnTo>
                <a:lnTo>
                  <a:pt x="514172" y="54648"/>
                </a:lnTo>
                <a:lnTo>
                  <a:pt x="514172" y="45123"/>
                </a:lnTo>
                <a:close/>
              </a:path>
              <a:path w="6069330" h="1290954">
                <a:moveTo>
                  <a:pt x="542747" y="1235748"/>
                </a:moveTo>
                <a:lnTo>
                  <a:pt x="504647" y="1235748"/>
                </a:lnTo>
                <a:lnTo>
                  <a:pt x="504647" y="1245273"/>
                </a:lnTo>
                <a:lnTo>
                  <a:pt x="542747" y="1245273"/>
                </a:lnTo>
                <a:lnTo>
                  <a:pt x="542747" y="1235748"/>
                </a:lnTo>
                <a:close/>
              </a:path>
              <a:path w="6069330" h="1290954">
                <a:moveTo>
                  <a:pt x="580847" y="45123"/>
                </a:moveTo>
                <a:lnTo>
                  <a:pt x="542747" y="45123"/>
                </a:lnTo>
                <a:lnTo>
                  <a:pt x="542747" y="54648"/>
                </a:lnTo>
                <a:lnTo>
                  <a:pt x="580847" y="54648"/>
                </a:lnTo>
                <a:lnTo>
                  <a:pt x="580847" y="45123"/>
                </a:lnTo>
                <a:close/>
              </a:path>
              <a:path w="6069330" h="1290954">
                <a:moveTo>
                  <a:pt x="609422" y="1235748"/>
                </a:moveTo>
                <a:lnTo>
                  <a:pt x="571322" y="1235748"/>
                </a:lnTo>
                <a:lnTo>
                  <a:pt x="571322" y="1245273"/>
                </a:lnTo>
                <a:lnTo>
                  <a:pt x="609422" y="1245273"/>
                </a:lnTo>
                <a:lnTo>
                  <a:pt x="609422" y="1235748"/>
                </a:lnTo>
                <a:close/>
              </a:path>
              <a:path w="6069330" h="1290954">
                <a:moveTo>
                  <a:pt x="647522" y="45123"/>
                </a:moveTo>
                <a:lnTo>
                  <a:pt x="609422" y="45123"/>
                </a:lnTo>
                <a:lnTo>
                  <a:pt x="609422" y="54648"/>
                </a:lnTo>
                <a:lnTo>
                  <a:pt x="647522" y="54648"/>
                </a:lnTo>
                <a:lnTo>
                  <a:pt x="647522" y="45123"/>
                </a:lnTo>
                <a:close/>
              </a:path>
              <a:path w="6069330" h="1290954">
                <a:moveTo>
                  <a:pt x="676097" y="1235748"/>
                </a:moveTo>
                <a:lnTo>
                  <a:pt x="637997" y="1235748"/>
                </a:lnTo>
                <a:lnTo>
                  <a:pt x="637997" y="1245273"/>
                </a:lnTo>
                <a:lnTo>
                  <a:pt x="676097" y="1245273"/>
                </a:lnTo>
                <a:lnTo>
                  <a:pt x="676097" y="1235748"/>
                </a:lnTo>
                <a:close/>
              </a:path>
              <a:path w="6069330" h="1290954">
                <a:moveTo>
                  <a:pt x="714197" y="45123"/>
                </a:moveTo>
                <a:lnTo>
                  <a:pt x="676097" y="45123"/>
                </a:lnTo>
                <a:lnTo>
                  <a:pt x="676097" y="54648"/>
                </a:lnTo>
                <a:lnTo>
                  <a:pt x="714197" y="54648"/>
                </a:lnTo>
                <a:lnTo>
                  <a:pt x="714197" y="45123"/>
                </a:lnTo>
                <a:close/>
              </a:path>
              <a:path w="6069330" h="1290954">
                <a:moveTo>
                  <a:pt x="742772" y="1235748"/>
                </a:moveTo>
                <a:lnTo>
                  <a:pt x="704672" y="1235748"/>
                </a:lnTo>
                <a:lnTo>
                  <a:pt x="704672" y="1245273"/>
                </a:lnTo>
                <a:lnTo>
                  <a:pt x="742772" y="1245273"/>
                </a:lnTo>
                <a:lnTo>
                  <a:pt x="742772" y="1235748"/>
                </a:lnTo>
                <a:close/>
              </a:path>
              <a:path w="6069330" h="1290954">
                <a:moveTo>
                  <a:pt x="780872" y="45123"/>
                </a:moveTo>
                <a:lnTo>
                  <a:pt x="742772" y="45123"/>
                </a:lnTo>
                <a:lnTo>
                  <a:pt x="742772" y="54648"/>
                </a:lnTo>
                <a:lnTo>
                  <a:pt x="780872" y="54648"/>
                </a:lnTo>
                <a:lnTo>
                  <a:pt x="780872" y="45123"/>
                </a:lnTo>
                <a:close/>
              </a:path>
              <a:path w="6069330" h="1290954">
                <a:moveTo>
                  <a:pt x="809447" y="1235748"/>
                </a:moveTo>
                <a:lnTo>
                  <a:pt x="771347" y="1235748"/>
                </a:lnTo>
                <a:lnTo>
                  <a:pt x="771347" y="1245273"/>
                </a:lnTo>
                <a:lnTo>
                  <a:pt x="809447" y="1245273"/>
                </a:lnTo>
                <a:lnTo>
                  <a:pt x="809447" y="1235748"/>
                </a:lnTo>
                <a:close/>
              </a:path>
              <a:path w="6069330" h="1290954">
                <a:moveTo>
                  <a:pt x="847547" y="45123"/>
                </a:moveTo>
                <a:lnTo>
                  <a:pt x="809447" y="45123"/>
                </a:lnTo>
                <a:lnTo>
                  <a:pt x="809447" y="54648"/>
                </a:lnTo>
                <a:lnTo>
                  <a:pt x="847547" y="54648"/>
                </a:lnTo>
                <a:lnTo>
                  <a:pt x="847547" y="45123"/>
                </a:lnTo>
                <a:close/>
              </a:path>
              <a:path w="6069330" h="1290954">
                <a:moveTo>
                  <a:pt x="876122" y="1235748"/>
                </a:moveTo>
                <a:lnTo>
                  <a:pt x="838022" y="1235748"/>
                </a:lnTo>
                <a:lnTo>
                  <a:pt x="838022" y="1245273"/>
                </a:lnTo>
                <a:lnTo>
                  <a:pt x="876122" y="1245273"/>
                </a:lnTo>
                <a:lnTo>
                  <a:pt x="876122" y="1235748"/>
                </a:lnTo>
                <a:close/>
              </a:path>
              <a:path w="6069330" h="1290954">
                <a:moveTo>
                  <a:pt x="914222" y="45123"/>
                </a:moveTo>
                <a:lnTo>
                  <a:pt x="876122" y="45123"/>
                </a:lnTo>
                <a:lnTo>
                  <a:pt x="876122" y="54648"/>
                </a:lnTo>
                <a:lnTo>
                  <a:pt x="914222" y="54648"/>
                </a:lnTo>
                <a:lnTo>
                  <a:pt x="914222" y="45123"/>
                </a:lnTo>
                <a:close/>
              </a:path>
              <a:path w="6069330" h="1290954">
                <a:moveTo>
                  <a:pt x="942797" y="1235748"/>
                </a:moveTo>
                <a:lnTo>
                  <a:pt x="904697" y="1235748"/>
                </a:lnTo>
                <a:lnTo>
                  <a:pt x="904697" y="1245273"/>
                </a:lnTo>
                <a:lnTo>
                  <a:pt x="942797" y="1245273"/>
                </a:lnTo>
                <a:lnTo>
                  <a:pt x="942797" y="1235748"/>
                </a:lnTo>
                <a:close/>
              </a:path>
              <a:path w="6069330" h="1290954">
                <a:moveTo>
                  <a:pt x="980897" y="45123"/>
                </a:moveTo>
                <a:lnTo>
                  <a:pt x="942797" y="45123"/>
                </a:lnTo>
                <a:lnTo>
                  <a:pt x="942797" y="54648"/>
                </a:lnTo>
                <a:lnTo>
                  <a:pt x="980897" y="54648"/>
                </a:lnTo>
                <a:lnTo>
                  <a:pt x="980897" y="45123"/>
                </a:lnTo>
                <a:close/>
              </a:path>
              <a:path w="6069330" h="1290954">
                <a:moveTo>
                  <a:pt x="1009472" y="1235748"/>
                </a:moveTo>
                <a:lnTo>
                  <a:pt x="971372" y="1235748"/>
                </a:lnTo>
                <a:lnTo>
                  <a:pt x="971372" y="1245273"/>
                </a:lnTo>
                <a:lnTo>
                  <a:pt x="1009472" y="1245273"/>
                </a:lnTo>
                <a:lnTo>
                  <a:pt x="1009472" y="1235748"/>
                </a:lnTo>
                <a:close/>
              </a:path>
              <a:path w="6069330" h="1290954">
                <a:moveTo>
                  <a:pt x="1047572" y="45123"/>
                </a:moveTo>
                <a:lnTo>
                  <a:pt x="1009472" y="45123"/>
                </a:lnTo>
                <a:lnTo>
                  <a:pt x="1009472" y="54648"/>
                </a:lnTo>
                <a:lnTo>
                  <a:pt x="1047572" y="54648"/>
                </a:lnTo>
                <a:lnTo>
                  <a:pt x="1047572" y="45123"/>
                </a:lnTo>
                <a:close/>
              </a:path>
              <a:path w="6069330" h="1290954">
                <a:moveTo>
                  <a:pt x="1076147" y="1235748"/>
                </a:moveTo>
                <a:lnTo>
                  <a:pt x="1038047" y="1235748"/>
                </a:lnTo>
                <a:lnTo>
                  <a:pt x="1038047" y="1245273"/>
                </a:lnTo>
                <a:lnTo>
                  <a:pt x="1076147" y="1245273"/>
                </a:lnTo>
                <a:lnTo>
                  <a:pt x="1076147" y="1235748"/>
                </a:lnTo>
                <a:close/>
              </a:path>
              <a:path w="6069330" h="1290954">
                <a:moveTo>
                  <a:pt x="1114247" y="45123"/>
                </a:moveTo>
                <a:lnTo>
                  <a:pt x="1076147" y="45123"/>
                </a:lnTo>
                <a:lnTo>
                  <a:pt x="1076147" y="54648"/>
                </a:lnTo>
                <a:lnTo>
                  <a:pt x="1114247" y="54648"/>
                </a:lnTo>
                <a:lnTo>
                  <a:pt x="1114247" y="45123"/>
                </a:lnTo>
                <a:close/>
              </a:path>
              <a:path w="6069330" h="1290954">
                <a:moveTo>
                  <a:pt x="1142822" y="1235748"/>
                </a:moveTo>
                <a:lnTo>
                  <a:pt x="1104722" y="1235748"/>
                </a:lnTo>
                <a:lnTo>
                  <a:pt x="1104722" y="1245273"/>
                </a:lnTo>
                <a:lnTo>
                  <a:pt x="1142822" y="1245273"/>
                </a:lnTo>
                <a:lnTo>
                  <a:pt x="1142822" y="1235748"/>
                </a:lnTo>
                <a:close/>
              </a:path>
              <a:path w="6069330" h="1290954">
                <a:moveTo>
                  <a:pt x="1180922" y="45123"/>
                </a:moveTo>
                <a:lnTo>
                  <a:pt x="1142822" y="45123"/>
                </a:lnTo>
                <a:lnTo>
                  <a:pt x="1142822" y="54648"/>
                </a:lnTo>
                <a:lnTo>
                  <a:pt x="1180922" y="54648"/>
                </a:lnTo>
                <a:lnTo>
                  <a:pt x="1180922" y="45123"/>
                </a:lnTo>
                <a:close/>
              </a:path>
              <a:path w="6069330" h="1290954">
                <a:moveTo>
                  <a:pt x="1209497" y="1235748"/>
                </a:moveTo>
                <a:lnTo>
                  <a:pt x="1171397" y="1235748"/>
                </a:lnTo>
                <a:lnTo>
                  <a:pt x="1171397" y="1245273"/>
                </a:lnTo>
                <a:lnTo>
                  <a:pt x="1209497" y="1245273"/>
                </a:lnTo>
                <a:lnTo>
                  <a:pt x="1209497" y="1235748"/>
                </a:lnTo>
                <a:close/>
              </a:path>
              <a:path w="6069330" h="1290954">
                <a:moveTo>
                  <a:pt x="1247597" y="45123"/>
                </a:moveTo>
                <a:lnTo>
                  <a:pt x="1209497" y="45123"/>
                </a:lnTo>
                <a:lnTo>
                  <a:pt x="1209497" y="54648"/>
                </a:lnTo>
                <a:lnTo>
                  <a:pt x="1247597" y="54648"/>
                </a:lnTo>
                <a:lnTo>
                  <a:pt x="1247597" y="45123"/>
                </a:lnTo>
                <a:close/>
              </a:path>
              <a:path w="6069330" h="1290954">
                <a:moveTo>
                  <a:pt x="1276172" y="1235748"/>
                </a:moveTo>
                <a:lnTo>
                  <a:pt x="1238072" y="1235748"/>
                </a:lnTo>
                <a:lnTo>
                  <a:pt x="1238072" y="1245273"/>
                </a:lnTo>
                <a:lnTo>
                  <a:pt x="1276172" y="1245273"/>
                </a:lnTo>
                <a:lnTo>
                  <a:pt x="1276172" y="1235748"/>
                </a:lnTo>
                <a:close/>
              </a:path>
              <a:path w="6069330" h="1290954">
                <a:moveTo>
                  <a:pt x="1314272" y="45123"/>
                </a:moveTo>
                <a:lnTo>
                  <a:pt x="1276172" y="45123"/>
                </a:lnTo>
                <a:lnTo>
                  <a:pt x="1276172" y="54648"/>
                </a:lnTo>
                <a:lnTo>
                  <a:pt x="1314272" y="54648"/>
                </a:lnTo>
                <a:lnTo>
                  <a:pt x="1314272" y="45123"/>
                </a:lnTo>
                <a:close/>
              </a:path>
              <a:path w="6069330" h="1290954">
                <a:moveTo>
                  <a:pt x="1342847" y="1235748"/>
                </a:moveTo>
                <a:lnTo>
                  <a:pt x="1304747" y="1235748"/>
                </a:lnTo>
                <a:lnTo>
                  <a:pt x="1304747" y="1245273"/>
                </a:lnTo>
                <a:lnTo>
                  <a:pt x="1342847" y="1245273"/>
                </a:lnTo>
                <a:lnTo>
                  <a:pt x="1342847" y="1235748"/>
                </a:lnTo>
                <a:close/>
              </a:path>
              <a:path w="6069330" h="1290954">
                <a:moveTo>
                  <a:pt x="1380947" y="45123"/>
                </a:moveTo>
                <a:lnTo>
                  <a:pt x="1342847" y="45123"/>
                </a:lnTo>
                <a:lnTo>
                  <a:pt x="1342847" y="54648"/>
                </a:lnTo>
                <a:lnTo>
                  <a:pt x="1380947" y="54648"/>
                </a:lnTo>
                <a:lnTo>
                  <a:pt x="1380947" y="45123"/>
                </a:lnTo>
                <a:close/>
              </a:path>
              <a:path w="6069330" h="1290954">
                <a:moveTo>
                  <a:pt x="1409522" y="1235748"/>
                </a:moveTo>
                <a:lnTo>
                  <a:pt x="1371422" y="1235748"/>
                </a:lnTo>
                <a:lnTo>
                  <a:pt x="1371422" y="1245273"/>
                </a:lnTo>
                <a:lnTo>
                  <a:pt x="1409522" y="1245273"/>
                </a:lnTo>
                <a:lnTo>
                  <a:pt x="1409522" y="1235748"/>
                </a:lnTo>
                <a:close/>
              </a:path>
              <a:path w="6069330" h="1290954">
                <a:moveTo>
                  <a:pt x="1447622" y="45123"/>
                </a:moveTo>
                <a:lnTo>
                  <a:pt x="1409522" y="45123"/>
                </a:lnTo>
                <a:lnTo>
                  <a:pt x="1409522" y="54648"/>
                </a:lnTo>
                <a:lnTo>
                  <a:pt x="1447622" y="54648"/>
                </a:lnTo>
                <a:lnTo>
                  <a:pt x="1447622" y="45123"/>
                </a:lnTo>
                <a:close/>
              </a:path>
              <a:path w="6069330" h="1290954">
                <a:moveTo>
                  <a:pt x="1476197" y="1235748"/>
                </a:moveTo>
                <a:lnTo>
                  <a:pt x="1438097" y="1235748"/>
                </a:lnTo>
                <a:lnTo>
                  <a:pt x="1438097" y="1245273"/>
                </a:lnTo>
                <a:lnTo>
                  <a:pt x="1476197" y="1245273"/>
                </a:lnTo>
                <a:lnTo>
                  <a:pt x="1476197" y="1235748"/>
                </a:lnTo>
                <a:close/>
              </a:path>
              <a:path w="6069330" h="1290954">
                <a:moveTo>
                  <a:pt x="1514297" y="45123"/>
                </a:moveTo>
                <a:lnTo>
                  <a:pt x="1476197" y="45123"/>
                </a:lnTo>
                <a:lnTo>
                  <a:pt x="1476197" y="54648"/>
                </a:lnTo>
                <a:lnTo>
                  <a:pt x="1514297" y="54648"/>
                </a:lnTo>
                <a:lnTo>
                  <a:pt x="1514297" y="45123"/>
                </a:lnTo>
                <a:close/>
              </a:path>
              <a:path w="6069330" h="1290954">
                <a:moveTo>
                  <a:pt x="1542872" y="1235748"/>
                </a:moveTo>
                <a:lnTo>
                  <a:pt x="1504772" y="1235748"/>
                </a:lnTo>
                <a:lnTo>
                  <a:pt x="1504772" y="1245273"/>
                </a:lnTo>
                <a:lnTo>
                  <a:pt x="1542872" y="1245273"/>
                </a:lnTo>
                <a:lnTo>
                  <a:pt x="1542872" y="1235748"/>
                </a:lnTo>
                <a:close/>
              </a:path>
              <a:path w="6069330" h="1290954">
                <a:moveTo>
                  <a:pt x="1580972" y="45123"/>
                </a:moveTo>
                <a:lnTo>
                  <a:pt x="1542872" y="45123"/>
                </a:lnTo>
                <a:lnTo>
                  <a:pt x="1542872" y="54648"/>
                </a:lnTo>
                <a:lnTo>
                  <a:pt x="1580972" y="54648"/>
                </a:lnTo>
                <a:lnTo>
                  <a:pt x="1580972" y="45123"/>
                </a:lnTo>
                <a:close/>
              </a:path>
              <a:path w="6069330" h="1290954">
                <a:moveTo>
                  <a:pt x="1609547" y="1235748"/>
                </a:moveTo>
                <a:lnTo>
                  <a:pt x="1571447" y="1235748"/>
                </a:lnTo>
                <a:lnTo>
                  <a:pt x="1571447" y="1245273"/>
                </a:lnTo>
                <a:lnTo>
                  <a:pt x="1609547" y="1245273"/>
                </a:lnTo>
                <a:lnTo>
                  <a:pt x="1609547" y="1235748"/>
                </a:lnTo>
                <a:close/>
              </a:path>
              <a:path w="6069330" h="1290954">
                <a:moveTo>
                  <a:pt x="1647647" y="45123"/>
                </a:moveTo>
                <a:lnTo>
                  <a:pt x="1609547" y="45123"/>
                </a:lnTo>
                <a:lnTo>
                  <a:pt x="1609547" y="54648"/>
                </a:lnTo>
                <a:lnTo>
                  <a:pt x="1647647" y="54648"/>
                </a:lnTo>
                <a:lnTo>
                  <a:pt x="1647647" y="45123"/>
                </a:lnTo>
                <a:close/>
              </a:path>
              <a:path w="6069330" h="1290954">
                <a:moveTo>
                  <a:pt x="1676222" y="1235748"/>
                </a:moveTo>
                <a:lnTo>
                  <a:pt x="1638122" y="1235748"/>
                </a:lnTo>
                <a:lnTo>
                  <a:pt x="1638122" y="1245273"/>
                </a:lnTo>
                <a:lnTo>
                  <a:pt x="1676222" y="1245273"/>
                </a:lnTo>
                <a:lnTo>
                  <a:pt x="1676222" y="1235748"/>
                </a:lnTo>
                <a:close/>
              </a:path>
              <a:path w="6069330" h="1290954">
                <a:moveTo>
                  <a:pt x="1714322" y="45123"/>
                </a:moveTo>
                <a:lnTo>
                  <a:pt x="1676222" y="45123"/>
                </a:lnTo>
                <a:lnTo>
                  <a:pt x="1676222" y="54648"/>
                </a:lnTo>
                <a:lnTo>
                  <a:pt x="1714322" y="54648"/>
                </a:lnTo>
                <a:lnTo>
                  <a:pt x="1714322" y="45123"/>
                </a:lnTo>
                <a:close/>
              </a:path>
              <a:path w="6069330" h="1290954">
                <a:moveTo>
                  <a:pt x="1742897" y="1235748"/>
                </a:moveTo>
                <a:lnTo>
                  <a:pt x="1704797" y="1235748"/>
                </a:lnTo>
                <a:lnTo>
                  <a:pt x="1704797" y="1245273"/>
                </a:lnTo>
                <a:lnTo>
                  <a:pt x="1742897" y="1245273"/>
                </a:lnTo>
                <a:lnTo>
                  <a:pt x="1742897" y="1235748"/>
                </a:lnTo>
                <a:close/>
              </a:path>
              <a:path w="6069330" h="1290954">
                <a:moveTo>
                  <a:pt x="1780997" y="45123"/>
                </a:moveTo>
                <a:lnTo>
                  <a:pt x="1742897" y="45123"/>
                </a:lnTo>
                <a:lnTo>
                  <a:pt x="1742897" y="54648"/>
                </a:lnTo>
                <a:lnTo>
                  <a:pt x="1780997" y="54648"/>
                </a:lnTo>
                <a:lnTo>
                  <a:pt x="1780997" y="45123"/>
                </a:lnTo>
                <a:close/>
              </a:path>
              <a:path w="6069330" h="1290954">
                <a:moveTo>
                  <a:pt x="1809572" y="1235748"/>
                </a:moveTo>
                <a:lnTo>
                  <a:pt x="1771472" y="1235748"/>
                </a:lnTo>
                <a:lnTo>
                  <a:pt x="1771472" y="1245273"/>
                </a:lnTo>
                <a:lnTo>
                  <a:pt x="1809572" y="1245273"/>
                </a:lnTo>
                <a:lnTo>
                  <a:pt x="1809572" y="1235748"/>
                </a:lnTo>
                <a:close/>
              </a:path>
              <a:path w="6069330" h="1290954">
                <a:moveTo>
                  <a:pt x="1847672" y="45123"/>
                </a:moveTo>
                <a:lnTo>
                  <a:pt x="1809572" y="45123"/>
                </a:lnTo>
                <a:lnTo>
                  <a:pt x="1809572" y="54648"/>
                </a:lnTo>
                <a:lnTo>
                  <a:pt x="1847672" y="54648"/>
                </a:lnTo>
                <a:lnTo>
                  <a:pt x="1847672" y="45123"/>
                </a:lnTo>
                <a:close/>
              </a:path>
              <a:path w="6069330" h="1290954">
                <a:moveTo>
                  <a:pt x="1876247" y="1235748"/>
                </a:moveTo>
                <a:lnTo>
                  <a:pt x="1838147" y="1235748"/>
                </a:lnTo>
                <a:lnTo>
                  <a:pt x="1838147" y="1245273"/>
                </a:lnTo>
                <a:lnTo>
                  <a:pt x="1876247" y="1245273"/>
                </a:lnTo>
                <a:lnTo>
                  <a:pt x="1876247" y="1235748"/>
                </a:lnTo>
                <a:close/>
              </a:path>
              <a:path w="6069330" h="1290954">
                <a:moveTo>
                  <a:pt x="1914347" y="45123"/>
                </a:moveTo>
                <a:lnTo>
                  <a:pt x="1876247" y="45123"/>
                </a:lnTo>
                <a:lnTo>
                  <a:pt x="1876247" y="54648"/>
                </a:lnTo>
                <a:lnTo>
                  <a:pt x="1914347" y="54648"/>
                </a:lnTo>
                <a:lnTo>
                  <a:pt x="1914347" y="45123"/>
                </a:lnTo>
                <a:close/>
              </a:path>
              <a:path w="6069330" h="1290954">
                <a:moveTo>
                  <a:pt x="1942922" y="1235748"/>
                </a:moveTo>
                <a:lnTo>
                  <a:pt x="1904822" y="1235748"/>
                </a:lnTo>
                <a:lnTo>
                  <a:pt x="1904822" y="1245273"/>
                </a:lnTo>
                <a:lnTo>
                  <a:pt x="1942922" y="1245273"/>
                </a:lnTo>
                <a:lnTo>
                  <a:pt x="1942922" y="1235748"/>
                </a:lnTo>
                <a:close/>
              </a:path>
              <a:path w="6069330" h="1290954">
                <a:moveTo>
                  <a:pt x="1981022" y="45123"/>
                </a:moveTo>
                <a:lnTo>
                  <a:pt x="1942922" y="45123"/>
                </a:lnTo>
                <a:lnTo>
                  <a:pt x="1942922" y="54648"/>
                </a:lnTo>
                <a:lnTo>
                  <a:pt x="1981022" y="54648"/>
                </a:lnTo>
                <a:lnTo>
                  <a:pt x="1981022" y="45123"/>
                </a:lnTo>
                <a:close/>
              </a:path>
              <a:path w="6069330" h="1290954">
                <a:moveTo>
                  <a:pt x="2009597" y="1235748"/>
                </a:moveTo>
                <a:lnTo>
                  <a:pt x="1971497" y="1235748"/>
                </a:lnTo>
                <a:lnTo>
                  <a:pt x="1971497" y="1245273"/>
                </a:lnTo>
                <a:lnTo>
                  <a:pt x="2009597" y="1245273"/>
                </a:lnTo>
                <a:lnTo>
                  <a:pt x="2009597" y="1235748"/>
                </a:lnTo>
                <a:close/>
              </a:path>
              <a:path w="6069330" h="1290954">
                <a:moveTo>
                  <a:pt x="2047697" y="45123"/>
                </a:moveTo>
                <a:lnTo>
                  <a:pt x="2009597" y="45123"/>
                </a:lnTo>
                <a:lnTo>
                  <a:pt x="2009597" y="54648"/>
                </a:lnTo>
                <a:lnTo>
                  <a:pt x="2047697" y="54648"/>
                </a:lnTo>
                <a:lnTo>
                  <a:pt x="2047697" y="45123"/>
                </a:lnTo>
                <a:close/>
              </a:path>
              <a:path w="6069330" h="1290954">
                <a:moveTo>
                  <a:pt x="2076272" y="1235748"/>
                </a:moveTo>
                <a:lnTo>
                  <a:pt x="2038172" y="1235748"/>
                </a:lnTo>
                <a:lnTo>
                  <a:pt x="2038172" y="1245273"/>
                </a:lnTo>
                <a:lnTo>
                  <a:pt x="2076272" y="1245273"/>
                </a:lnTo>
                <a:lnTo>
                  <a:pt x="2076272" y="1235748"/>
                </a:lnTo>
                <a:close/>
              </a:path>
              <a:path w="6069330" h="1290954">
                <a:moveTo>
                  <a:pt x="2114372" y="45123"/>
                </a:moveTo>
                <a:lnTo>
                  <a:pt x="2076272" y="45123"/>
                </a:lnTo>
                <a:lnTo>
                  <a:pt x="2076272" y="54648"/>
                </a:lnTo>
                <a:lnTo>
                  <a:pt x="2114372" y="54648"/>
                </a:lnTo>
                <a:lnTo>
                  <a:pt x="2114372" y="45123"/>
                </a:lnTo>
                <a:close/>
              </a:path>
              <a:path w="6069330" h="1290954">
                <a:moveTo>
                  <a:pt x="2142947" y="1235748"/>
                </a:moveTo>
                <a:lnTo>
                  <a:pt x="2104847" y="1235748"/>
                </a:lnTo>
                <a:lnTo>
                  <a:pt x="2104847" y="1245273"/>
                </a:lnTo>
                <a:lnTo>
                  <a:pt x="2142947" y="1245273"/>
                </a:lnTo>
                <a:lnTo>
                  <a:pt x="2142947" y="1235748"/>
                </a:lnTo>
                <a:close/>
              </a:path>
              <a:path w="6069330" h="1290954">
                <a:moveTo>
                  <a:pt x="2181047" y="45123"/>
                </a:moveTo>
                <a:lnTo>
                  <a:pt x="2142947" y="45123"/>
                </a:lnTo>
                <a:lnTo>
                  <a:pt x="2142947" y="54648"/>
                </a:lnTo>
                <a:lnTo>
                  <a:pt x="2181047" y="54648"/>
                </a:lnTo>
                <a:lnTo>
                  <a:pt x="2181047" y="45123"/>
                </a:lnTo>
                <a:close/>
              </a:path>
              <a:path w="6069330" h="1290954">
                <a:moveTo>
                  <a:pt x="2209622" y="1235748"/>
                </a:moveTo>
                <a:lnTo>
                  <a:pt x="2171522" y="1235748"/>
                </a:lnTo>
                <a:lnTo>
                  <a:pt x="2171522" y="1245273"/>
                </a:lnTo>
                <a:lnTo>
                  <a:pt x="2209622" y="1245273"/>
                </a:lnTo>
                <a:lnTo>
                  <a:pt x="2209622" y="1235748"/>
                </a:lnTo>
                <a:close/>
              </a:path>
              <a:path w="6069330" h="1290954">
                <a:moveTo>
                  <a:pt x="2247722" y="45123"/>
                </a:moveTo>
                <a:lnTo>
                  <a:pt x="2209622" y="45123"/>
                </a:lnTo>
                <a:lnTo>
                  <a:pt x="2209622" y="54648"/>
                </a:lnTo>
                <a:lnTo>
                  <a:pt x="2247722" y="54648"/>
                </a:lnTo>
                <a:lnTo>
                  <a:pt x="2247722" y="45123"/>
                </a:lnTo>
                <a:close/>
              </a:path>
              <a:path w="6069330" h="1290954">
                <a:moveTo>
                  <a:pt x="2276297" y="1235748"/>
                </a:moveTo>
                <a:lnTo>
                  <a:pt x="2238197" y="1235748"/>
                </a:lnTo>
                <a:lnTo>
                  <a:pt x="2238197" y="1245273"/>
                </a:lnTo>
                <a:lnTo>
                  <a:pt x="2276297" y="1245273"/>
                </a:lnTo>
                <a:lnTo>
                  <a:pt x="2276297" y="1235748"/>
                </a:lnTo>
                <a:close/>
              </a:path>
              <a:path w="6069330" h="1290954">
                <a:moveTo>
                  <a:pt x="2314397" y="45123"/>
                </a:moveTo>
                <a:lnTo>
                  <a:pt x="2276297" y="45123"/>
                </a:lnTo>
                <a:lnTo>
                  <a:pt x="2276297" y="54648"/>
                </a:lnTo>
                <a:lnTo>
                  <a:pt x="2314397" y="54648"/>
                </a:lnTo>
                <a:lnTo>
                  <a:pt x="2314397" y="45123"/>
                </a:lnTo>
                <a:close/>
              </a:path>
              <a:path w="6069330" h="1290954">
                <a:moveTo>
                  <a:pt x="2342972" y="1235748"/>
                </a:moveTo>
                <a:lnTo>
                  <a:pt x="2304872" y="1235748"/>
                </a:lnTo>
                <a:lnTo>
                  <a:pt x="2304872" y="1245273"/>
                </a:lnTo>
                <a:lnTo>
                  <a:pt x="2342972" y="1245273"/>
                </a:lnTo>
                <a:lnTo>
                  <a:pt x="2342972" y="1235748"/>
                </a:lnTo>
                <a:close/>
              </a:path>
              <a:path w="6069330" h="1290954">
                <a:moveTo>
                  <a:pt x="2381072" y="45123"/>
                </a:moveTo>
                <a:lnTo>
                  <a:pt x="2342972" y="45123"/>
                </a:lnTo>
                <a:lnTo>
                  <a:pt x="2342972" y="54648"/>
                </a:lnTo>
                <a:lnTo>
                  <a:pt x="2381072" y="54648"/>
                </a:lnTo>
                <a:lnTo>
                  <a:pt x="2381072" y="45123"/>
                </a:lnTo>
                <a:close/>
              </a:path>
              <a:path w="6069330" h="1290954">
                <a:moveTo>
                  <a:pt x="2409647" y="1235748"/>
                </a:moveTo>
                <a:lnTo>
                  <a:pt x="2371547" y="1235748"/>
                </a:lnTo>
                <a:lnTo>
                  <a:pt x="2371547" y="1245273"/>
                </a:lnTo>
                <a:lnTo>
                  <a:pt x="2409647" y="1245273"/>
                </a:lnTo>
                <a:lnTo>
                  <a:pt x="2409647" y="1235748"/>
                </a:lnTo>
                <a:close/>
              </a:path>
              <a:path w="6069330" h="1290954">
                <a:moveTo>
                  <a:pt x="2447747" y="45123"/>
                </a:moveTo>
                <a:lnTo>
                  <a:pt x="2409647" y="45123"/>
                </a:lnTo>
                <a:lnTo>
                  <a:pt x="2409647" y="54648"/>
                </a:lnTo>
                <a:lnTo>
                  <a:pt x="2447747" y="54648"/>
                </a:lnTo>
                <a:lnTo>
                  <a:pt x="2447747" y="45123"/>
                </a:lnTo>
                <a:close/>
              </a:path>
              <a:path w="6069330" h="1290954">
                <a:moveTo>
                  <a:pt x="2476322" y="1235748"/>
                </a:moveTo>
                <a:lnTo>
                  <a:pt x="2438222" y="1235748"/>
                </a:lnTo>
                <a:lnTo>
                  <a:pt x="2438222" y="1245273"/>
                </a:lnTo>
                <a:lnTo>
                  <a:pt x="2476322" y="1245273"/>
                </a:lnTo>
                <a:lnTo>
                  <a:pt x="2476322" y="1235748"/>
                </a:lnTo>
                <a:close/>
              </a:path>
              <a:path w="6069330" h="1290954">
                <a:moveTo>
                  <a:pt x="2514422" y="45123"/>
                </a:moveTo>
                <a:lnTo>
                  <a:pt x="2476322" y="45123"/>
                </a:lnTo>
                <a:lnTo>
                  <a:pt x="2476322" y="54648"/>
                </a:lnTo>
                <a:lnTo>
                  <a:pt x="2514422" y="54648"/>
                </a:lnTo>
                <a:lnTo>
                  <a:pt x="2514422" y="45123"/>
                </a:lnTo>
                <a:close/>
              </a:path>
              <a:path w="6069330" h="1290954">
                <a:moveTo>
                  <a:pt x="2542997" y="1235748"/>
                </a:moveTo>
                <a:lnTo>
                  <a:pt x="2504897" y="1235748"/>
                </a:lnTo>
                <a:lnTo>
                  <a:pt x="2504897" y="1245273"/>
                </a:lnTo>
                <a:lnTo>
                  <a:pt x="2542997" y="1245273"/>
                </a:lnTo>
                <a:lnTo>
                  <a:pt x="2542997" y="1235748"/>
                </a:lnTo>
                <a:close/>
              </a:path>
              <a:path w="6069330" h="1290954">
                <a:moveTo>
                  <a:pt x="2581097" y="45123"/>
                </a:moveTo>
                <a:lnTo>
                  <a:pt x="2542997" y="45123"/>
                </a:lnTo>
                <a:lnTo>
                  <a:pt x="2542997" y="54648"/>
                </a:lnTo>
                <a:lnTo>
                  <a:pt x="2581097" y="54648"/>
                </a:lnTo>
                <a:lnTo>
                  <a:pt x="2581097" y="45123"/>
                </a:lnTo>
                <a:close/>
              </a:path>
              <a:path w="6069330" h="1290954">
                <a:moveTo>
                  <a:pt x="2609672" y="1235748"/>
                </a:moveTo>
                <a:lnTo>
                  <a:pt x="2571572" y="1235748"/>
                </a:lnTo>
                <a:lnTo>
                  <a:pt x="2571572" y="1245273"/>
                </a:lnTo>
                <a:lnTo>
                  <a:pt x="2609672" y="1245273"/>
                </a:lnTo>
                <a:lnTo>
                  <a:pt x="2609672" y="1235748"/>
                </a:lnTo>
                <a:close/>
              </a:path>
              <a:path w="6069330" h="1290954">
                <a:moveTo>
                  <a:pt x="2647772" y="45123"/>
                </a:moveTo>
                <a:lnTo>
                  <a:pt x="2609672" y="45123"/>
                </a:lnTo>
                <a:lnTo>
                  <a:pt x="2609672" y="54648"/>
                </a:lnTo>
                <a:lnTo>
                  <a:pt x="2647772" y="54648"/>
                </a:lnTo>
                <a:lnTo>
                  <a:pt x="2647772" y="45123"/>
                </a:lnTo>
                <a:close/>
              </a:path>
              <a:path w="6069330" h="1290954">
                <a:moveTo>
                  <a:pt x="2676347" y="1235748"/>
                </a:moveTo>
                <a:lnTo>
                  <a:pt x="2638247" y="1235748"/>
                </a:lnTo>
                <a:lnTo>
                  <a:pt x="2638247" y="1245273"/>
                </a:lnTo>
                <a:lnTo>
                  <a:pt x="2676347" y="1245273"/>
                </a:lnTo>
                <a:lnTo>
                  <a:pt x="2676347" y="1235748"/>
                </a:lnTo>
                <a:close/>
              </a:path>
              <a:path w="6069330" h="1290954">
                <a:moveTo>
                  <a:pt x="2714447" y="45123"/>
                </a:moveTo>
                <a:lnTo>
                  <a:pt x="2676347" y="45123"/>
                </a:lnTo>
                <a:lnTo>
                  <a:pt x="2676347" y="54648"/>
                </a:lnTo>
                <a:lnTo>
                  <a:pt x="2714447" y="54648"/>
                </a:lnTo>
                <a:lnTo>
                  <a:pt x="2714447" y="45123"/>
                </a:lnTo>
                <a:close/>
              </a:path>
              <a:path w="6069330" h="1290954">
                <a:moveTo>
                  <a:pt x="2743022" y="1235748"/>
                </a:moveTo>
                <a:lnTo>
                  <a:pt x="2704922" y="1235748"/>
                </a:lnTo>
                <a:lnTo>
                  <a:pt x="2704922" y="1245273"/>
                </a:lnTo>
                <a:lnTo>
                  <a:pt x="2743022" y="1245273"/>
                </a:lnTo>
                <a:lnTo>
                  <a:pt x="2743022" y="1235748"/>
                </a:lnTo>
                <a:close/>
              </a:path>
              <a:path w="6069330" h="1290954">
                <a:moveTo>
                  <a:pt x="2781122" y="45123"/>
                </a:moveTo>
                <a:lnTo>
                  <a:pt x="2743022" y="45123"/>
                </a:lnTo>
                <a:lnTo>
                  <a:pt x="2743022" y="54648"/>
                </a:lnTo>
                <a:lnTo>
                  <a:pt x="2781122" y="54648"/>
                </a:lnTo>
                <a:lnTo>
                  <a:pt x="2781122" y="45123"/>
                </a:lnTo>
                <a:close/>
              </a:path>
              <a:path w="6069330" h="1290954">
                <a:moveTo>
                  <a:pt x="2809697" y="1235748"/>
                </a:moveTo>
                <a:lnTo>
                  <a:pt x="2771597" y="1235748"/>
                </a:lnTo>
                <a:lnTo>
                  <a:pt x="2771597" y="1245273"/>
                </a:lnTo>
                <a:lnTo>
                  <a:pt x="2809697" y="1245273"/>
                </a:lnTo>
                <a:lnTo>
                  <a:pt x="2809697" y="1235748"/>
                </a:lnTo>
                <a:close/>
              </a:path>
              <a:path w="6069330" h="1290954">
                <a:moveTo>
                  <a:pt x="2847797" y="45123"/>
                </a:moveTo>
                <a:lnTo>
                  <a:pt x="2809697" y="45123"/>
                </a:lnTo>
                <a:lnTo>
                  <a:pt x="2809697" y="54648"/>
                </a:lnTo>
                <a:lnTo>
                  <a:pt x="2847797" y="54648"/>
                </a:lnTo>
                <a:lnTo>
                  <a:pt x="2847797" y="45123"/>
                </a:lnTo>
                <a:close/>
              </a:path>
              <a:path w="6069330" h="1290954">
                <a:moveTo>
                  <a:pt x="2876372" y="1235748"/>
                </a:moveTo>
                <a:lnTo>
                  <a:pt x="2838272" y="1235748"/>
                </a:lnTo>
                <a:lnTo>
                  <a:pt x="2838272" y="1245273"/>
                </a:lnTo>
                <a:lnTo>
                  <a:pt x="2876372" y="1245273"/>
                </a:lnTo>
                <a:lnTo>
                  <a:pt x="2876372" y="1235748"/>
                </a:lnTo>
                <a:close/>
              </a:path>
              <a:path w="6069330" h="1290954">
                <a:moveTo>
                  <a:pt x="2914472" y="45123"/>
                </a:moveTo>
                <a:lnTo>
                  <a:pt x="2876372" y="45123"/>
                </a:lnTo>
                <a:lnTo>
                  <a:pt x="2876372" y="54648"/>
                </a:lnTo>
                <a:lnTo>
                  <a:pt x="2914472" y="54648"/>
                </a:lnTo>
                <a:lnTo>
                  <a:pt x="2914472" y="45123"/>
                </a:lnTo>
                <a:close/>
              </a:path>
              <a:path w="6069330" h="1290954">
                <a:moveTo>
                  <a:pt x="2943047" y="1235748"/>
                </a:moveTo>
                <a:lnTo>
                  <a:pt x="2904947" y="1235748"/>
                </a:lnTo>
                <a:lnTo>
                  <a:pt x="2904947" y="1245273"/>
                </a:lnTo>
                <a:lnTo>
                  <a:pt x="2943047" y="1245273"/>
                </a:lnTo>
                <a:lnTo>
                  <a:pt x="2943047" y="1235748"/>
                </a:lnTo>
                <a:close/>
              </a:path>
              <a:path w="6069330" h="1290954">
                <a:moveTo>
                  <a:pt x="2981147" y="45123"/>
                </a:moveTo>
                <a:lnTo>
                  <a:pt x="2943047" y="45123"/>
                </a:lnTo>
                <a:lnTo>
                  <a:pt x="2943047" y="54648"/>
                </a:lnTo>
                <a:lnTo>
                  <a:pt x="2981147" y="54648"/>
                </a:lnTo>
                <a:lnTo>
                  <a:pt x="2981147" y="45123"/>
                </a:lnTo>
                <a:close/>
              </a:path>
              <a:path w="6069330" h="1290954">
                <a:moveTo>
                  <a:pt x="3009722" y="1235748"/>
                </a:moveTo>
                <a:lnTo>
                  <a:pt x="2971622" y="1235748"/>
                </a:lnTo>
                <a:lnTo>
                  <a:pt x="2971622" y="1245273"/>
                </a:lnTo>
                <a:lnTo>
                  <a:pt x="3009722" y="1245273"/>
                </a:lnTo>
                <a:lnTo>
                  <a:pt x="3009722" y="1235748"/>
                </a:lnTo>
                <a:close/>
              </a:path>
              <a:path w="6069330" h="1290954">
                <a:moveTo>
                  <a:pt x="3047822" y="45123"/>
                </a:moveTo>
                <a:lnTo>
                  <a:pt x="3009722" y="45123"/>
                </a:lnTo>
                <a:lnTo>
                  <a:pt x="3009722" y="54648"/>
                </a:lnTo>
                <a:lnTo>
                  <a:pt x="3047822" y="54648"/>
                </a:lnTo>
                <a:lnTo>
                  <a:pt x="3047822" y="45123"/>
                </a:lnTo>
                <a:close/>
              </a:path>
              <a:path w="6069330" h="1290954">
                <a:moveTo>
                  <a:pt x="3076397" y="1235748"/>
                </a:moveTo>
                <a:lnTo>
                  <a:pt x="3038297" y="1235748"/>
                </a:lnTo>
                <a:lnTo>
                  <a:pt x="3038297" y="1245273"/>
                </a:lnTo>
                <a:lnTo>
                  <a:pt x="3076397" y="1245273"/>
                </a:lnTo>
                <a:lnTo>
                  <a:pt x="3076397" y="1235748"/>
                </a:lnTo>
                <a:close/>
              </a:path>
              <a:path w="6069330" h="1290954">
                <a:moveTo>
                  <a:pt x="3114497" y="45123"/>
                </a:moveTo>
                <a:lnTo>
                  <a:pt x="3076397" y="45123"/>
                </a:lnTo>
                <a:lnTo>
                  <a:pt x="3076397" y="54648"/>
                </a:lnTo>
                <a:lnTo>
                  <a:pt x="3114497" y="54648"/>
                </a:lnTo>
                <a:lnTo>
                  <a:pt x="3114497" y="45123"/>
                </a:lnTo>
                <a:close/>
              </a:path>
              <a:path w="6069330" h="1290954">
                <a:moveTo>
                  <a:pt x="3143072" y="1235748"/>
                </a:moveTo>
                <a:lnTo>
                  <a:pt x="3104972" y="1235748"/>
                </a:lnTo>
                <a:lnTo>
                  <a:pt x="3104972" y="1245273"/>
                </a:lnTo>
                <a:lnTo>
                  <a:pt x="3143072" y="1245273"/>
                </a:lnTo>
                <a:lnTo>
                  <a:pt x="3143072" y="1235748"/>
                </a:lnTo>
                <a:close/>
              </a:path>
              <a:path w="6069330" h="1290954">
                <a:moveTo>
                  <a:pt x="3181172" y="45123"/>
                </a:moveTo>
                <a:lnTo>
                  <a:pt x="3143072" y="45123"/>
                </a:lnTo>
                <a:lnTo>
                  <a:pt x="3143072" y="54648"/>
                </a:lnTo>
                <a:lnTo>
                  <a:pt x="3181172" y="54648"/>
                </a:lnTo>
                <a:lnTo>
                  <a:pt x="3181172" y="45123"/>
                </a:lnTo>
                <a:close/>
              </a:path>
              <a:path w="6069330" h="1290954">
                <a:moveTo>
                  <a:pt x="3209747" y="1235748"/>
                </a:moveTo>
                <a:lnTo>
                  <a:pt x="3171647" y="1235748"/>
                </a:lnTo>
                <a:lnTo>
                  <a:pt x="3171647" y="1245273"/>
                </a:lnTo>
                <a:lnTo>
                  <a:pt x="3209747" y="1245273"/>
                </a:lnTo>
                <a:lnTo>
                  <a:pt x="3209747" y="1235748"/>
                </a:lnTo>
                <a:close/>
              </a:path>
              <a:path w="6069330" h="1290954">
                <a:moveTo>
                  <a:pt x="3247847" y="45123"/>
                </a:moveTo>
                <a:lnTo>
                  <a:pt x="3209747" y="45123"/>
                </a:lnTo>
                <a:lnTo>
                  <a:pt x="3209747" y="54648"/>
                </a:lnTo>
                <a:lnTo>
                  <a:pt x="3247847" y="54648"/>
                </a:lnTo>
                <a:lnTo>
                  <a:pt x="3247847" y="45123"/>
                </a:lnTo>
                <a:close/>
              </a:path>
              <a:path w="6069330" h="1290954">
                <a:moveTo>
                  <a:pt x="3276422" y="1235748"/>
                </a:moveTo>
                <a:lnTo>
                  <a:pt x="3238322" y="1235748"/>
                </a:lnTo>
                <a:lnTo>
                  <a:pt x="3238322" y="1245273"/>
                </a:lnTo>
                <a:lnTo>
                  <a:pt x="3276422" y="1245273"/>
                </a:lnTo>
                <a:lnTo>
                  <a:pt x="3276422" y="1235748"/>
                </a:lnTo>
                <a:close/>
              </a:path>
              <a:path w="6069330" h="1290954">
                <a:moveTo>
                  <a:pt x="3314522" y="45123"/>
                </a:moveTo>
                <a:lnTo>
                  <a:pt x="3276422" y="45123"/>
                </a:lnTo>
                <a:lnTo>
                  <a:pt x="3276422" y="54648"/>
                </a:lnTo>
                <a:lnTo>
                  <a:pt x="3314522" y="54648"/>
                </a:lnTo>
                <a:lnTo>
                  <a:pt x="3314522" y="45123"/>
                </a:lnTo>
                <a:close/>
              </a:path>
              <a:path w="6069330" h="1290954">
                <a:moveTo>
                  <a:pt x="3343097" y="1235748"/>
                </a:moveTo>
                <a:lnTo>
                  <a:pt x="3304997" y="1235748"/>
                </a:lnTo>
                <a:lnTo>
                  <a:pt x="3304997" y="1245273"/>
                </a:lnTo>
                <a:lnTo>
                  <a:pt x="3343097" y="1245273"/>
                </a:lnTo>
                <a:lnTo>
                  <a:pt x="3343097" y="1235748"/>
                </a:lnTo>
                <a:close/>
              </a:path>
              <a:path w="6069330" h="1290954">
                <a:moveTo>
                  <a:pt x="3381197" y="45123"/>
                </a:moveTo>
                <a:lnTo>
                  <a:pt x="3343097" y="45123"/>
                </a:lnTo>
                <a:lnTo>
                  <a:pt x="3343097" y="54648"/>
                </a:lnTo>
                <a:lnTo>
                  <a:pt x="3381197" y="54648"/>
                </a:lnTo>
                <a:lnTo>
                  <a:pt x="3381197" y="45123"/>
                </a:lnTo>
                <a:close/>
              </a:path>
              <a:path w="6069330" h="1290954">
                <a:moveTo>
                  <a:pt x="3409772" y="1235748"/>
                </a:moveTo>
                <a:lnTo>
                  <a:pt x="3371672" y="1235748"/>
                </a:lnTo>
                <a:lnTo>
                  <a:pt x="3371672" y="1245273"/>
                </a:lnTo>
                <a:lnTo>
                  <a:pt x="3409772" y="1245273"/>
                </a:lnTo>
                <a:lnTo>
                  <a:pt x="3409772" y="1235748"/>
                </a:lnTo>
                <a:close/>
              </a:path>
              <a:path w="6069330" h="1290954">
                <a:moveTo>
                  <a:pt x="3447872" y="45123"/>
                </a:moveTo>
                <a:lnTo>
                  <a:pt x="3409772" y="45123"/>
                </a:lnTo>
                <a:lnTo>
                  <a:pt x="3409772" y="54648"/>
                </a:lnTo>
                <a:lnTo>
                  <a:pt x="3447872" y="54648"/>
                </a:lnTo>
                <a:lnTo>
                  <a:pt x="3447872" y="45123"/>
                </a:lnTo>
                <a:close/>
              </a:path>
              <a:path w="6069330" h="1290954">
                <a:moveTo>
                  <a:pt x="3476447" y="1235748"/>
                </a:moveTo>
                <a:lnTo>
                  <a:pt x="3438347" y="1235748"/>
                </a:lnTo>
                <a:lnTo>
                  <a:pt x="3438347" y="1245273"/>
                </a:lnTo>
                <a:lnTo>
                  <a:pt x="3476447" y="1245273"/>
                </a:lnTo>
                <a:lnTo>
                  <a:pt x="3476447" y="1235748"/>
                </a:lnTo>
                <a:close/>
              </a:path>
              <a:path w="6069330" h="1290954">
                <a:moveTo>
                  <a:pt x="3514547" y="45123"/>
                </a:moveTo>
                <a:lnTo>
                  <a:pt x="3476447" y="45123"/>
                </a:lnTo>
                <a:lnTo>
                  <a:pt x="3476447" y="54648"/>
                </a:lnTo>
                <a:lnTo>
                  <a:pt x="3514547" y="54648"/>
                </a:lnTo>
                <a:lnTo>
                  <a:pt x="3514547" y="45123"/>
                </a:lnTo>
                <a:close/>
              </a:path>
              <a:path w="6069330" h="1290954">
                <a:moveTo>
                  <a:pt x="3543122" y="1235748"/>
                </a:moveTo>
                <a:lnTo>
                  <a:pt x="3505022" y="1235748"/>
                </a:lnTo>
                <a:lnTo>
                  <a:pt x="3505022" y="1245273"/>
                </a:lnTo>
                <a:lnTo>
                  <a:pt x="3543122" y="1245273"/>
                </a:lnTo>
                <a:lnTo>
                  <a:pt x="3543122" y="1235748"/>
                </a:lnTo>
                <a:close/>
              </a:path>
              <a:path w="6069330" h="1290954">
                <a:moveTo>
                  <a:pt x="3581222" y="45123"/>
                </a:moveTo>
                <a:lnTo>
                  <a:pt x="3543122" y="45123"/>
                </a:lnTo>
                <a:lnTo>
                  <a:pt x="3543122" y="54648"/>
                </a:lnTo>
                <a:lnTo>
                  <a:pt x="3581222" y="54648"/>
                </a:lnTo>
                <a:lnTo>
                  <a:pt x="3581222" y="45123"/>
                </a:lnTo>
                <a:close/>
              </a:path>
              <a:path w="6069330" h="1290954">
                <a:moveTo>
                  <a:pt x="3609797" y="1235748"/>
                </a:moveTo>
                <a:lnTo>
                  <a:pt x="3571697" y="1235748"/>
                </a:lnTo>
                <a:lnTo>
                  <a:pt x="3571697" y="1245273"/>
                </a:lnTo>
                <a:lnTo>
                  <a:pt x="3609797" y="1245273"/>
                </a:lnTo>
                <a:lnTo>
                  <a:pt x="3609797" y="1235748"/>
                </a:lnTo>
                <a:close/>
              </a:path>
              <a:path w="6069330" h="1290954">
                <a:moveTo>
                  <a:pt x="3647897" y="45123"/>
                </a:moveTo>
                <a:lnTo>
                  <a:pt x="3609797" y="45123"/>
                </a:lnTo>
                <a:lnTo>
                  <a:pt x="3609797" y="54648"/>
                </a:lnTo>
                <a:lnTo>
                  <a:pt x="3647897" y="54648"/>
                </a:lnTo>
                <a:lnTo>
                  <a:pt x="3647897" y="45123"/>
                </a:lnTo>
                <a:close/>
              </a:path>
              <a:path w="6069330" h="1290954">
                <a:moveTo>
                  <a:pt x="3676472" y="1235748"/>
                </a:moveTo>
                <a:lnTo>
                  <a:pt x="3638372" y="1235748"/>
                </a:lnTo>
                <a:lnTo>
                  <a:pt x="3638372" y="1245273"/>
                </a:lnTo>
                <a:lnTo>
                  <a:pt x="3676472" y="1245273"/>
                </a:lnTo>
                <a:lnTo>
                  <a:pt x="3676472" y="1235748"/>
                </a:lnTo>
                <a:close/>
              </a:path>
              <a:path w="6069330" h="1290954">
                <a:moveTo>
                  <a:pt x="3714572" y="45123"/>
                </a:moveTo>
                <a:lnTo>
                  <a:pt x="3676472" y="45123"/>
                </a:lnTo>
                <a:lnTo>
                  <a:pt x="3676472" y="54648"/>
                </a:lnTo>
                <a:lnTo>
                  <a:pt x="3714572" y="54648"/>
                </a:lnTo>
                <a:lnTo>
                  <a:pt x="3714572" y="45123"/>
                </a:lnTo>
                <a:close/>
              </a:path>
              <a:path w="6069330" h="1290954">
                <a:moveTo>
                  <a:pt x="3743147" y="1235748"/>
                </a:moveTo>
                <a:lnTo>
                  <a:pt x="3705047" y="1235748"/>
                </a:lnTo>
                <a:lnTo>
                  <a:pt x="3705047" y="1245273"/>
                </a:lnTo>
                <a:lnTo>
                  <a:pt x="3743147" y="1245273"/>
                </a:lnTo>
                <a:lnTo>
                  <a:pt x="3743147" y="1235748"/>
                </a:lnTo>
                <a:close/>
              </a:path>
              <a:path w="6069330" h="1290954">
                <a:moveTo>
                  <a:pt x="3781247" y="45123"/>
                </a:moveTo>
                <a:lnTo>
                  <a:pt x="3743147" y="45123"/>
                </a:lnTo>
                <a:lnTo>
                  <a:pt x="3743147" y="54648"/>
                </a:lnTo>
                <a:lnTo>
                  <a:pt x="3781247" y="54648"/>
                </a:lnTo>
                <a:lnTo>
                  <a:pt x="3781247" y="45123"/>
                </a:lnTo>
                <a:close/>
              </a:path>
              <a:path w="6069330" h="1290954">
                <a:moveTo>
                  <a:pt x="3809822" y="1235748"/>
                </a:moveTo>
                <a:lnTo>
                  <a:pt x="3771722" y="1235748"/>
                </a:lnTo>
                <a:lnTo>
                  <a:pt x="3771722" y="1245273"/>
                </a:lnTo>
                <a:lnTo>
                  <a:pt x="3809822" y="1245273"/>
                </a:lnTo>
                <a:lnTo>
                  <a:pt x="3809822" y="1235748"/>
                </a:lnTo>
                <a:close/>
              </a:path>
              <a:path w="6069330" h="1290954">
                <a:moveTo>
                  <a:pt x="3847922" y="45123"/>
                </a:moveTo>
                <a:lnTo>
                  <a:pt x="3809822" y="45123"/>
                </a:lnTo>
                <a:lnTo>
                  <a:pt x="3809822" y="54648"/>
                </a:lnTo>
                <a:lnTo>
                  <a:pt x="3847922" y="54648"/>
                </a:lnTo>
                <a:lnTo>
                  <a:pt x="3847922" y="45123"/>
                </a:lnTo>
                <a:close/>
              </a:path>
              <a:path w="6069330" h="1290954">
                <a:moveTo>
                  <a:pt x="3876497" y="1235748"/>
                </a:moveTo>
                <a:lnTo>
                  <a:pt x="3838397" y="1235748"/>
                </a:lnTo>
                <a:lnTo>
                  <a:pt x="3838397" y="1245273"/>
                </a:lnTo>
                <a:lnTo>
                  <a:pt x="3876497" y="1245273"/>
                </a:lnTo>
                <a:lnTo>
                  <a:pt x="3876497" y="1235748"/>
                </a:lnTo>
                <a:close/>
              </a:path>
              <a:path w="6069330" h="1290954">
                <a:moveTo>
                  <a:pt x="3914597" y="45123"/>
                </a:moveTo>
                <a:lnTo>
                  <a:pt x="3876497" y="45123"/>
                </a:lnTo>
                <a:lnTo>
                  <a:pt x="3876497" y="54648"/>
                </a:lnTo>
                <a:lnTo>
                  <a:pt x="3914597" y="54648"/>
                </a:lnTo>
                <a:lnTo>
                  <a:pt x="3914597" y="45123"/>
                </a:lnTo>
                <a:close/>
              </a:path>
              <a:path w="6069330" h="1290954">
                <a:moveTo>
                  <a:pt x="3943172" y="1235748"/>
                </a:moveTo>
                <a:lnTo>
                  <a:pt x="3905072" y="1235748"/>
                </a:lnTo>
                <a:lnTo>
                  <a:pt x="3905072" y="1245273"/>
                </a:lnTo>
                <a:lnTo>
                  <a:pt x="3943172" y="1245273"/>
                </a:lnTo>
                <a:lnTo>
                  <a:pt x="3943172" y="1235748"/>
                </a:lnTo>
                <a:close/>
              </a:path>
              <a:path w="6069330" h="1290954">
                <a:moveTo>
                  <a:pt x="3981272" y="45123"/>
                </a:moveTo>
                <a:lnTo>
                  <a:pt x="3943172" y="45123"/>
                </a:lnTo>
                <a:lnTo>
                  <a:pt x="3943172" y="54648"/>
                </a:lnTo>
                <a:lnTo>
                  <a:pt x="3981272" y="54648"/>
                </a:lnTo>
                <a:lnTo>
                  <a:pt x="3981272" y="45123"/>
                </a:lnTo>
                <a:close/>
              </a:path>
              <a:path w="6069330" h="1290954">
                <a:moveTo>
                  <a:pt x="4009847" y="1235748"/>
                </a:moveTo>
                <a:lnTo>
                  <a:pt x="3971747" y="1235748"/>
                </a:lnTo>
                <a:lnTo>
                  <a:pt x="3971747" y="1245273"/>
                </a:lnTo>
                <a:lnTo>
                  <a:pt x="4009847" y="1245273"/>
                </a:lnTo>
                <a:lnTo>
                  <a:pt x="4009847" y="1235748"/>
                </a:lnTo>
                <a:close/>
              </a:path>
              <a:path w="6069330" h="1290954">
                <a:moveTo>
                  <a:pt x="4047947" y="45123"/>
                </a:moveTo>
                <a:lnTo>
                  <a:pt x="4009847" y="45123"/>
                </a:lnTo>
                <a:lnTo>
                  <a:pt x="4009847" y="54648"/>
                </a:lnTo>
                <a:lnTo>
                  <a:pt x="4047947" y="54648"/>
                </a:lnTo>
                <a:lnTo>
                  <a:pt x="4047947" y="45123"/>
                </a:lnTo>
                <a:close/>
              </a:path>
              <a:path w="6069330" h="1290954">
                <a:moveTo>
                  <a:pt x="4076522" y="1235748"/>
                </a:moveTo>
                <a:lnTo>
                  <a:pt x="4038422" y="1235748"/>
                </a:lnTo>
                <a:lnTo>
                  <a:pt x="4038422" y="1245273"/>
                </a:lnTo>
                <a:lnTo>
                  <a:pt x="4076522" y="1245273"/>
                </a:lnTo>
                <a:lnTo>
                  <a:pt x="4076522" y="1235748"/>
                </a:lnTo>
                <a:close/>
              </a:path>
              <a:path w="6069330" h="1290954">
                <a:moveTo>
                  <a:pt x="4114622" y="45123"/>
                </a:moveTo>
                <a:lnTo>
                  <a:pt x="4076522" y="45123"/>
                </a:lnTo>
                <a:lnTo>
                  <a:pt x="4076522" y="54648"/>
                </a:lnTo>
                <a:lnTo>
                  <a:pt x="4114622" y="54648"/>
                </a:lnTo>
                <a:lnTo>
                  <a:pt x="4114622" y="45123"/>
                </a:lnTo>
                <a:close/>
              </a:path>
              <a:path w="6069330" h="1290954">
                <a:moveTo>
                  <a:pt x="4143197" y="1235748"/>
                </a:moveTo>
                <a:lnTo>
                  <a:pt x="4105097" y="1235748"/>
                </a:lnTo>
                <a:lnTo>
                  <a:pt x="4105097" y="1245273"/>
                </a:lnTo>
                <a:lnTo>
                  <a:pt x="4143197" y="1245273"/>
                </a:lnTo>
                <a:lnTo>
                  <a:pt x="4143197" y="1235748"/>
                </a:lnTo>
                <a:close/>
              </a:path>
              <a:path w="6069330" h="1290954">
                <a:moveTo>
                  <a:pt x="4181297" y="45123"/>
                </a:moveTo>
                <a:lnTo>
                  <a:pt x="4143197" y="45123"/>
                </a:lnTo>
                <a:lnTo>
                  <a:pt x="4143197" y="54648"/>
                </a:lnTo>
                <a:lnTo>
                  <a:pt x="4181297" y="54648"/>
                </a:lnTo>
                <a:lnTo>
                  <a:pt x="4181297" y="45123"/>
                </a:lnTo>
                <a:close/>
              </a:path>
              <a:path w="6069330" h="1290954">
                <a:moveTo>
                  <a:pt x="4209872" y="1235748"/>
                </a:moveTo>
                <a:lnTo>
                  <a:pt x="4171772" y="1235748"/>
                </a:lnTo>
                <a:lnTo>
                  <a:pt x="4171772" y="1245273"/>
                </a:lnTo>
                <a:lnTo>
                  <a:pt x="4209872" y="1245273"/>
                </a:lnTo>
                <a:lnTo>
                  <a:pt x="4209872" y="1235748"/>
                </a:lnTo>
                <a:close/>
              </a:path>
              <a:path w="6069330" h="1290954">
                <a:moveTo>
                  <a:pt x="4247972" y="45123"/>
                </a:moveTo>
                <a:lnTo>
                  <a:pt x="4209872" y="45123"/>
                </a:lnTo>
                <a:lnTo>
                  <a:pt x="4209872" y="54648"/>
                </a:lnTo>
                <a:lnTo>
                  <a:pt x="4247972" y="54648"/>
                </a:lnTo>
                <a:lnTo>
                  <a:pt x="4247972" y="45123"/>
                </a:lnTo>
                <a:close/>
              </a:path>
              <a:path w="6069330" h="1290954">
                <a:moveTo>
                  <a:pt x="4276547" y="1235748"/>
                </a:moveTo>
                <a:lnTo>
                  <a:pt x="4238447" y="1235748"/>
                </a:lnTo>
                <a:lnTo>
                  <a:pt x="4238447" y="1245273"/>
                </a:lnTo>
                <a:lnTo>
                  <a:pt x="4276547" y="1245273"/>
                </a:lnTo>
                <a:lnTo>
                  <a:pt x="4276547" y="1235748"/>
                </a:lnTo>
                <a:close/>
              </a:path>
              <a:path w="6069330" h="1290954">
                <a:moveTo>
                  <a:pt x="4314647" y="45123"/>
                </a:moveTo>
                <a:lnTo>
                  <a:pt x="4276547" y="45123"/>
                </a:lnTo>
                <a:lnTo>
                  <a:pt x="4276547" y="54648"/>
                </a:lnTo>
                <a:lnTo>
                  <a:pt x="4314647" y="54648"/>
                </a:lnTo>
                <a:lnTo>
                  <a:pt x="4314647" y="45123"/>
                </a:lnTo>
                <a:close/>
              </a:path>
              <a:path w="6069330" h="1290954">
                <a:moveTo>
                  <a:pt x="4343222" y="1235748"/>
                </a:moveTo>
                <a:lnTo>
                  <a:pt x="4305122" y="1235748"/>
                </a:lnTo>
                <a:lnTo>
                  <a:pt x="4305122" y="1245273"/>
                </a:lnTo>
                <a:lnTo>
                  <a:pt x="4343222" y="1245273"/>
                </a:lnTo>
                <a:lnTo>
                  <a:pt x="4343222" y="1235748"/>
                </a:lnTo>
                <a:close/>
              </a:path>
              <a:path w="6069330" h="1290954">
                <a:moveTo>
                  <a:pt x="4381322" y="45123"/>
                </a:moveTo>
                <a:lnTo>
                  <a:pt x="4343222" y="45123"/>
                </a:lnTo>
                <a:lnTo>
                  <a:pt x="4343222" y="54648"/>
                </a:lnTo>
                <a:lnTo>
                  <a:pt x="4381322" y="54648"/>
                </a:lnTo>
                <a:lnTo>
                  <a:pt x="4381322" y="45123"/>
                </a:lnTo>
                <a:close/>
              </a:path>
              <a:path w="6069330" h="1290954">
                <a:moveTo>
                  <a:pt x="4409897" y="1235748"/>
                </a:moveTo>
                <a:lnTo>
                  <a:pt x="4371797" y="1235748"/>
                </a:lnTo>
                <a:lnTo>
                  <a:pt x="4371797" y="1245273"/>
                </a:lnTo>
                <a:lnTo>
                  <a:pt x="4409897" y="1245273"/>
                </a:lnTo>
                <a:lnTo>
                  <a:pt x="4409897" y="1235748"/>
                </a:lnTo>
                <a:close/>
              </a:path>
              <a:path w="6069330" h="1290954">
                <a:moveTo>
                  <a:pt x="4447997" y="45123"/>
                </a:moveTo>
                <a:lnTo>
                  <a:pt x="4409897" y="45123"/>
                </a:lnTo>
                <a:lnTo>
                  <a:pt x="4409897" y="54648"/>
                </a:lnTo>
                <a:lnTo>
                  <a:pt x="4447997" y="54648"/>
                </a:lnTo>
                <a:lnTo>
                  <a:pt x="4447997" y="45123"/>
                </a:lnTo>
                <a:close/>
              </a:path>
              <a:path w="6069330" h="1290954">
                <a:moveTo>
                  <a:pt x="4476572" y="1235748"/>
                </a:moveTo>
                <a:lnTo>
                  <a:pt x="4438472" y="1235748"/>
                </a:lnTo>
                <a:lnTo>
                  <a:pt x="4438472" y="1245273"/>
                </a:lnTo>
                <a:lnTo>
                  <a:pt x="4476572" y="1245273"/>
                </a:lnTo>
                <a:lnTo>
                  <a:pt x="4476572" y="1235748"/>
                </a:lnTo>
                <a:close/>
              </a:path>
              <a:path w="6069330" h="1290954">
                <a:moveTo>
                  <a:pt x="4514672" y="45123"/>
                </a:moveTo>
                <a:lnTo>
                  <a:pt x="4476572" y="45123"/>
                </a:lnTo>
                <a:lnTo>
                  <a:pt x="4476572" y="54648"/>
                </a:lnTo>
                <a:lnTo>
                  <a:pt x="4514672" y="54648"/>
                </a:lnTo>
                <a:lnTo>
                  <a:pt x="4514672" y="45123"/>
                </a:lnTo>
                <a:close/>
              </a:path>
              <a:path w="6069330" h="1290954">
                <a:moveTo>
                  <a:pt x="4543247" y="1235748"/>
                </a:moveTo>
                <a:lnTo>
                  <a:pt x="4505147" y="1235748"/>
                </a:lnTo>
                <a:lnTo>
                  <a:pt x="4505147" y="1245273"/>
                </a:lnTo>
                <a:lnTo>
                  <a:pt x="4543247" y="1245273"/>
                </a:lnTo>
                <a:lnTo>
                  <a:pt x="4543247" y="1235748"/>
                </a:lnTo>
                <a:close/>
              </a:path>
              <a:path w="6069330" h="1290954">
                <a:moveTo>
                  <a:pt x="4581347" y="45123"/>
                </a:moveTo>
                <a:lnTo>
                  <a:pt x="4543247" y="45123"/>
                </a:lnTo>
                <a:lnTo>
                  <a:pt x="4543247" y="54648"/>
                </a:lnTo>
                <a:lnTo>
                  <a:pt x="4581347" y="54648"/>
                </a:lnTo>
                <a:lnTo>
                  <a:pt x="4581347" y="45123"/>
                </a:lnTo>
                <a:close/>
              </a:path>
              <a:path w="6069330" h="1290954">
                <a:moveTo>
                  <a:pt x="4609922" y="1235748"/>
                </a:moveTo>
                <a:lnTo>
                  <a:pt x="4571822" y="1235748"/>
                </a:lnTo>
                <a:lnTo>
                  <a:pt x="4571822" y="1245273"/>
                </a:lnTo>
                <a:lnTo>
                  <a:pt x="4609922" y="1245273"/>
                </a:lnTo>
                <a:lnTo>
                  <a:pt x="4609922" y="1235748"/>
                </a:lnTo>
                <a:close/>
              </a:path>
              <a:path w="6069330" h="1290954">
                <a:moveTo>
                  <a:pt x="4648022" y="45123"/>
                </a:moveTo>
                <a:lnTo>
                  <a:pt x="4609922" y="45123"/>
                </a:lnTo>
                <a:lnTo>
                  <a:pt x="4609922" y="54648"/>
                </a:lnTo>
                <a:lnTo>
                  <a:pt x="4648022" y="54648"/>
                </a:lnTo>
                <a:lnTo>
                  <a:pt x="4648022" y="45123"/>
                </a:lnTo>
                <a:close/>
              </a:path>
              <a:path w="6069330" h="1290954">
                <a:moveTo>
                  <a:pt x="4676597" y="1235748"/>
                </a:moveTo>
                <a:lnTo>
                  <a:pt x="4638497" y="1235748"/>
                </a:lnTo>
                <a:lnTo>
                  <a:pt x="4638497" y="1245273"/>
                </a:lnTo>
                <a:lnTo>
                  <a:pt x="4676597" y="1245273"/>
                </a:lnTo>
                <a:lnTo>
                  <a:pt x="4676597" y="1235748"/>
                </a:lnTo>
                <a:close/>
              </a:path>
              <a:path w="6069330" h="1290954">
                <a:moveTo>
                  <a:pt x="4714697" y="45123"/>
                </a:moveTo>
                <a:lnTo>
                  <a:pt x="4676597" y="45123"/>
                </a:lnTo>
                <a:lnTo>
                  <a:pt x="4676597" y="54648"/>
                </a:lnTo>
                <a:lnTo>
                  <a:pt x="4714697" y="54648"/>
                </a:lnTo>
                <a:lnTo>
                  <a:pt x="4714697" y="45123"/>
                </a:lnTo>
                <a:close/>
              </a:path>
              <a:path w="6069330" h="1290954">
                <a:moveTo>
                  <a:pt x="4743272" y="1235748"/>
                </a:moveTo>
                <a:lnTo>
                  <a:pt x="4705172" y="1235748"/>
                </a:lnTo>
                <a:lnTo>
                  <a:pt x="4705172" y="1245273"/>
                </a:lnTo>
                <a:lnTo>
                  <a:pt x="4743272" y="1245273"/>
                </a:lnTo>
                <a:lnTo>
                  <a:pt x="4743272" y="1235748"/>
                </a:lnTo>
                <a:close/>
              </a:path>
              <a:path w="6069330" h="1290954">
                <a:moveTo>
                  <a:pt x="4781372" y="45123"/>
                </a:moveTo>
                <a:lnTo>
                  <a:pt x="4743272" y="45123"/>
                </a:lnTo>
                <a:lnTo>
                  <a:pt x="4743272" y="54648"/>
                </a:lnTo>
                <a:lnTo>
                  <a:pt x="4781372" y="54648"/>
                </a:lnTo>
                <a:lnTo>
                  <a:pt x="4781372" y="45123"/>
                </a:lnTo>
                <a:close/>
              </a:path>
              <a:path w="6069330" h="1290954">
                <a:moveTo>
                  <a:pt x="4809947" y="1235748"/>
                </a:moveTo>
                <a:lnTo>
                  <a:pt x="4771847" y="1235748"/>
                </a:lnTo>
                <a:lnTo>
                  <a:pt x="4771847" y="1245273"/>
                </a:lnTo>
                <a:lnTo>
                  <a:pt x="4809947" y="1245273"/>
                </a:lnTo>
                <a:lnTo>
                  <a:pt x="4809947" y="1235748"/>
                </a:lnTo>
                <a:close/>
              </a:path>
              <a:path w="6069330" h="1290954">
                <a:moveTo>
                  <a:pt x="4848047" y="45123"/>
                </a:moveTo>
                <a:lnTo>
                  <a:pt x="4809947" y="45123"/>
                </a:lnTo>
                <a:lnTo>
                  <a:pt x="4809947" y="54648"/>
                </a:lnTo>
                <a:lnTo>
                  <a:pt x="4848047" y="54648"/>
                </a:lnTo>
                <a:lnTo>
                  <a:pt x="4848047" y="45123"/>
                </a:lnTo>
                <a:close/>
              </a:path>
              <a:path w="6069330" h="1290954">
                <a:moveTo>
                  <a:pt x="4876622" y="1235748"/>
                </a:moveTo>
                <a:lnTo>
                  <a:pt x="4838522" y="1235748"/>
                </a:lnTo>
                <a:lnTo>
                  <a:pt x="4838522" y="1245273"/>
                </a:lnTo>
                <a:lnTo>
                  <a:pt x="4876622" y="1245273"/>
                </a:lnTo>
                <a:lnTo>
                  <a:pt x="4876622" y="1235748"/>
                </a:lnTo>
                <a:close/>
              </a:path>
              <a:path w="6069330" h="1290954">
                <a:moveTo>
                  <a:pt x="4914722" y="45123"/>
                </a:moveTo>
                <a:lnTo>
                  <a:pt x="4876622" y="45123"/>
                </a:lnTo>
                <a:lnTo>
                  <a:pt x="4876622" y="54648"/>
                </a:lnTo>
                <a:lnTo>
                  <a:pt x="4914722" y="54648"/>
                </a:lnTo>
                <a:lnTo>
                  <a:pt x="4914722" y="45123"/>
                </a:lnTo>
                <a:close/>
              </a:path>
              <a:path w="6069330" h="1290954">
                <a:moveTo>
                  <a:pt x="4943297" y="1235748"/>
                </a:moveTo>
                <a:lnTo>
                  <a:pt x="4905197" y="1235748"/>
                </a:lnTo>
                <a:lnTo>
                  <a:pt x="4905197" y="1245273"/>
                </a:lnTo>
                <a:lnTo>
                  <a:pt x="4943297" y="1245273"/>
                </a:lnTo>
                <a:lnTo>
                  <a:pt x="4943297" y="1235748"/>
                </a:lnTo>
                <a:close/>
              </a:path>
              <a:path w="6069330" h="1290954">
                <a:moveTo>
                  <a:pt x="4981397" y="45123"/>
                </a:moveTo>
                <a:lnTo>
                  <a:pt x="4943297" y="45123"/>
                </a:lnTo>
                <a:lnTo>
                  <a:pt x="4943297" y="54648"/>
                </a:lnTo>
                <a:lnTo>
                  <a:pt x="4981397" y="54648"/>
                </a:lnTo>
                <a:lnTo>
                  <a:pt x="4981397" y="45123"/>
                </a:lnTo>
                <a:close/>
              </a:path>
              <a:path w="6069330" h="1290954">
                <a:moveTo>
                  <a:pt x="5009972" y="1235748"/>
                </a:moveTo>
                <a:lnTo>
                  <a:pt x="4971872" y="1235748"/>
                </a:lnTo>
                <a:lnTo>
                  <a:pt x="4971872" y="1245273"/>
                </a:lnTo>
                <a:lnTo>
                  <a:pt x="5009972" y="1245273"/>
                </a:lnTo>
                <a:lnTo>
                  <a:pt x="5009972" y="1235748"/>
                </a:lnTo>
                <a:close/>
              </a:path>
              <a:path w="6069330" h="1290954">
                <a:moveTo>
                  <a:pt x="5048072" y="45123"/>
                </a:moveTo>
                <a:lnTo>
                  <a:pt x="5009972" y="45123"/>
                </a:lnTo>
                <a:lnTo>
                  <a:pt x="5009972" y="54648"/>
                </a:lnTo>
                <a:lnTo>
                  <a:pt x="5048072" y="54648"/>
                </a:lnTo>
                <a:lnTo>
                  <a:pt x="5048072" y="45123"/>
                </a:lnTo>
                <a:close/>
              </a:path>
              <a:path w="6069330" h="1290954">
                <a:moveTo>
                  <a:pt x="5076647" y="1235748"/>
                </a:moveTo>
                <a:lnTo>
                  <a:pt x="5038547" y="1235748"/>
                </a:lnTo>
                <a:lnTo>
                  <a:pt x="5038547" y="1245273"/>
                </a:lnTo>
                <a:lnTo>
                  <a:pt x="5076647" y="1245273"/>
                </a:lnTo>
                <a:lnTo>
                  <a:pt x="5076647" y="1235748"/>
                </a:lnTo>
                <a:close/>
              </a:path>
              <a:path w="6069330" h="1290954">
                <a:moveTo>
                  <a:pt x="5114747" y="45123"/>
                </a:moveTo>
                <a:lnTo>
                  <a:pt x="5076647" y="45123"/>
                </a:lnTo>
                <a:lnTo>
                  <a:pt x="5076647" y="54648"/>
                </a:lnTo>
                <a:lnTo>
                  <a:pt x="5114747" y="54648"/>
                </a:lnTo>
                <a:lnTo>
                  <a:pt x="5114747" y="45123"/>
                </a:lnTo>
                <a:close/>
              </a:path>
              <a:path w="6069330" h="1290954">
                <a:moveTo>
                  <a:pt x="5143322" y="1235748"/>
                </a:moveTo>
                <a:lnTo>
                  <a:pt x="5105222" y="1235748"/>
                </a:lnTo>
                <a:lnTo>
                  <a:pt x="5105222" y="1245273"/>
                </a:lnTo>
                <a:lnTo>
                  <a:pt x="5143322" y="1245273"/>
                </a:lnTo>
                <a:lnTo>
                  <a:pt x="5143322" y="1235748"/>
                </a:lnTo>
                <a:close/>
              </a:path>
              <a:path w="6069330" h="1290954">
                <a:moveTo>
                  <a:pt x="5181422" y="45123"/>
                </a:moveTo>
                <a:lnTo>
                  <a:pt x="5143322" y="45123"/>
                </a:lnTo>
                <a:lnTo>
                  <a:pt x="5143322" y="54648"/>
                </a:lnTo>
                <a:lnTo>
                  <a:pt x="5181422" y="54648"/>
                </a:lnTo>
                <a:lnTo>
                  <a:pt x="5181422" y="45123"/>
                </a:lnTo>
                <a:close/>
              </a:path>
              <a:path w="6069330" h="1290954">
                <a:moveTo>
                  <a:pt x="5209997" y="1235748"/>
                </a:moveTo>
                <a:lnTo>
                  <a:pt x="5171897" y="1235748"/>
                </a:lnTo>
                <a:lnTo>
                  <a:pt x="5171897" y="1245273"/>
                </a:lnTo>
                <a:lnTo>
                  <a:pt x="5209997" y="1245273"/>
                </a:lnTo>
                <a:lnTo>
                  <a:pt x="5209997" y="1235748"/>
                </a:lnTo>
                <a:close/>
              </a:path>
              <a:path w="6069330" h="1290954">
                <a:moveTo>
                  <a:pt x="5248097" y="45123"/>
                </a:moveTo>
                <a:lnTo>
                  <a:pt x="5209997" y="45123"/>
                </a:lnTo>
                <a:lnTo>
                  <a:pt x="5209997" y="54648"/>
                </a:lnTo>
                <a:lnTo>
                  <a:pt x="5248097" y="54648"/>
                </a:lnTo>
                <a:lnTo>
                  <a:pt x="5248097" y="45123"/>
                </a:lnTo>
                <a:close/>
              </a:path>
              <a:path w="6069330" h="1290954">
                <a:moveTo>
                  <a:pt x="5276672" y="1235748"/>
                </a:moveTo>
                <a:lnTo>
                  <a:pt x="5238572" y="1235748"/>
                </a:lnTo>
                <a:lnTo>
                  <a:pt x="5238572" y="1245273"/>
                </a:lnTo>
                <a:lnTo>
                  <a:pt x="5276672" y="1245273"/>
                </a:lnTo>
                <a:lnTo>
                  <a:pt x="5276672" y="1235748"/>
                </a:lnTo>
                <a:close/>
              </a:path>
              <a:path w="6069330" h="1290954">
                <a:moveTo>
                  <a:pt x="5314772" y="45123"/>
                </a:moveTo>
                <a:lnTo>
                  <a:pt x="5276672" y="45123"/>
                </a:lnTo>
                <a:lnTo>
                  <a:pt x="5276672" y="54648"/>
                </a:lnTo>
                <a:lnTo>
                  <a:pt x="5314772" y="54648"/>
                </a:lnTo>
                <a:lnTo>
                  <a:pt x="5314772" y="45123"/>
                </a:lnTo>
                <a:close/>
              </a:path>
              <a:path w="6069330" h="1290954">
                <a:moveTo>
                  <a:pt x="5343347" y="1235748"/>
                </a:moveTo>
                <a:lnTo>
                  <a:pt x="5305247" y="1235748"/>
                </a:lnTo>
                <a:lnTo>
                  <a:pt x="5305247" y="1245273"/>
                </a:lnTo>
                <a:lnTo>
                  <a:pt x="5343347" y="1245273"/>
                </a:lnTo>
                <a:lnTo>
                  <a:pt x="5343347" y="1235748"/>
                </a:lnTo>
                <a:close/>
              </a:path>
              <a:path w="6069330" h="1290954">
                <a:moveTo>
                  <a:pt x="5381447" y="45123"/>
                </a:moveTo>
                <a:lnTo>
                  <a:pt x="5343347" y="45123"/>
                </a:lnTo>
                <a:lnTo>
                  <a:pt x="5343347" y="54648"/>
                </a:lnTo>
                <a:lnTo>
                  <a:pt x="5381447" y="54648"/>
                </a:lnTo>
                <a:lnTo>
                  <a:pt x="5381447" y="45123"/>
                </a:lnTo>
                <a:close/>
              </a:path>
              <a:path w="6069330" h="1290954">
                <a:moveTo>
                  <a:pt x="5410022" y="1235748"/>
                </a:moveTo>
                <a:lnTo>
                  <a:pt x="5371922" y="1235748"/>
                </a:lnTo>
                <a:lnTo>
                  <a:pt x="5371922" y="1245273"/>
                </a:lnTo>
                <a:lnTo>
                  <a:pt x="5410022" y="1245273"/>
                </a:lnTo>
                <a:lnTo>
                  <a:pt x="5410022" y="1235748"/>
                </a:lnTo>
                <a:close/>
              </a:path>
              <a:path w="6069330" h="1290954">
                <a:moveTo>
                  <a:pt x="5448122" y="45123"/>
                </a:moveTo>
                <a:lnTo>
                  <a:pt x="5410022" y="45123"/>
                </a:lnTo>
                <a:lnTo>
                  <a:pt x="5410022" y="54648"/>
                </a:lnTo>
                <a:lnTo>
                  <a:pt x="5448122" y="54648"/>
                </a:lnTo>
                <a:lnTo>
                  <a:pt x="5448122" y="45123"/>
                </a:lnTo>
                <a:close/>
              </a:path>
              <a:path w="6069330" h="1290954">
                <a:moveTo>
                  <a:pt x="5476697" y="1235748"/>
                </a:moveTo>
                <a:lnTo>
                  <a:pt x="5438597" y="1235748"/>
                </a:lnTo>
                <a:lnTo>
                  <a:pt x="5438597" y="1245273"/>
                </a:lnTo>
                <a:lnTo>
                  <a:pt x="5476697" y="1245273"/>
                </a:lnTo>
                <a:lnTo>
                  <a:pt x="5476697" y="1235748"/>
                </a:lnTo>
                <a:close/>
              </a:path>
              <a:path w="6069330" h="1290954">
                <a:moveTo>
                  <a:pt x="5514797" y="45123"/>
                </a:moveTo>
                <a:lnTo>
                  <a:pt x="5476697" y="45123"/>
                </a:lnTo>
                <a:lnTo>
                  <a:pt x="5476697" y="54648"/>
                </a:lnTo>
                <a:lnTo>
                  <a:pt x="5514797" y="54648"/>
                </a:lnTo>
                <a:lnTo>
                  <a:pt x="5514797" y="45123"/>
                </a:lnTo>
                <a:close/>
              </a:path>
              <a:path w="6069330" h="1290954">
                <a:moveTo>
                  <a:pt x="5543372" y="1235748"/>
                </a:moveTo>
                <a:lnTo>
                  <a:pt x="5505272" y="1235748"/>
                </a:lnTo>
                <a:lnTo>
                  <a:pt x="5505272" y="1245273"/>
                </a:lnTo>
                <a:lnTo>
                  <a:pt x="5543372" y="1245273"/>
                </a:lnTo>
                <a:lnTo>
                  <a:pt x="5543372" y="1235748"/>
                </a:lnTo>
                <a:close/>
              </a:path>
              <a:path w="6069330" h="1290954">
                <a:moveTo>
                  <a:pt x="5581472" y="45123"/>
                </a:moveTo>
                <a:lnTo>
                  <a:pt x="5543372" y="45123"/>
                </a:lnTo>
                <a:lnTo>
                  <a:pt x="5543372" y="54648"/>
                </a:lnTo>
                <a:lnTo>
                  <a:pt x="5581472" y="54648"/>
                </a:lnTo>
                <a:lnTo>
                  <a:pt x="5581472" y="45123"/>
                </a:lnTo>
                <a:close/>
              </a:path>
              <a:path w="6069330" h="1290954">
                <a:moveTo>
                  <a:pt x="5610047" y="1235748"/>
                </a:moveTo>
                <a:lnTo>
                  <a:pt x="5571947" y="1235748"/>
                </a:lnTo>
                <a:lnTo>
                  <a:pt x="5571947" y="1245273"/>
                </a:lnTo>
                <a:lnTo>
                  <a:pt x="5610047" y="1245273"/>
                </a:lnTo>
                <a:lnTo>
                  <a:pt x="5610047" y="1235748"/>
                </a:lnTo>
                <a:close/>
              </a:path>
              <a:path w="6069330" h="1290954">
                <a:moveTo>
                  <a:pt x="5648147" y="45123"/>
                </a:moveTo>
                <a:lnTo>
                  <a:pt x="5610047" y="45123"/>
                </a:lnTo>
                <a:lnTo>
                  <a:pt x="5610047" y="54648"/>
                </a:lnTo>
                <a:lnTo>
                  <a:pt x="5648147" y="54648"/>
                </a:lnTo>
                <a:lnTo>
                  <a:pt x="5648147" y="45123"/>
                </a:lnTo>
                <a:close/>
              </a:path>
              <a:path w="6069330" h="1290954">
                <a:moveTo>
                  <a:pt x="5676722" y="1235748"/>
                </a:moveTo>
                <a:lnTo>
                  <a:pt x="5638622" y="1235748"/>
                </a:lnTo>
                <a:lnTo>
                  <a:pt x="5638622" y="1245273"/>
                </a:lnTo>
                <a:lnTo>
                  <a:pt x="5676722" y="1245273"/>
                </a:lnTo>
                <a:lnTo>
                  <a:pt x="5676722" y="1235748"/>
                </a:lnTo>
                <a:close/>
              </a:path>
              <a:path w="6069330" h="1290954">
                <a:moveTo>
                  <a:pt x="5714822" y="45123"/>
                </a:moveTo>
                <a:lnTo>
                  <a:pt x="5676722" y="45123"/>
                </a:lnTo>
                <a:lnTo>
                  <a:pt x="5676722" y="54648"/>
                </a:lnTo>
                <a:lnTo>
                  <a:pt x="5714822" y="54648"/>
                </a:lnTo>
                <a:lnTo>
                  <a:pt x="5714822" y="45123"/>
                </a:lnTo>
                <a:close/>
              </a:path>
              <a:path w="6069330" h="1290954">
                <a:moveTo>
                  <a:pt x="5743397" y="1235748"/>
                </a:moveTo>
                <a:lnTo>
                  <a:pt x="5705297" y="1235748"/>
                </a:lnTo>
                <a:lnTo>
                  <a:pt x="5705297" y="1245273"/>
                </a:lnTo>
                <a:lnTo>
                  <a:pt x="5743397" y="1245273"/>
                </a:lnTo>
                <a:lnTo>
                  <a:pt x="5743397" y="1235748"/>
                </a:lnTo>
                <a:close/>
              </a:path>
              <a:path w="6069330" h="1290954">
                <a:moveTo>
                  <a:pt x="5781497" y="45123"/>
                </a:moveTo>
                <a:lnTo>
                  <a:pt x="5743397" y="45123"/>
                </a:lnTo>
                <a:lnTo>
                  <a:pt x="5743397" y="54648"/>
                </a:lnTo>
                <a:lnTo>
                  <a:pt x="5781497" y="54648"/>
                </a:lnTo>
                <a:lnTo>
                  <a:pt x="5781497" y="45123"/>
                </a:lnTo>
                <a:close/>
              </a:path>
              <a:path w="6069330" h="1290954">
                <a:moveTo>
                  <a:pt x="5810072" y="1235748"/>
                </a:moveTo>
                <a:lnTo>
                  <a:pt x="5771972" y="1235748"/>
                </a:lnTo>
                <a:lnTo>
                  <a:pt x="5771972" y="1245273"/>
                </a:lnTo>
                <a:lnTo>
                  <a:pt x="5810072" y="1245273"/>
                </a:lnTo>
                <a:lnTo>
                  <a:pt x="5810072" y="1235748"/>
                </a:lnTo>
                <a:close/>
              </a:path>
              <a:path w="6069330" h="1290954">
                <a:moveTo>
                  <a:pt x="5848172" y="45123"/>
                </a:moveTo>
                <a:lnTo>
                  <a:pt x="5810072" y="45123"/>
                </a:lnTo>
                <a:lnTo>
                  <a:pt x="5810072" y="54648"/>
                </a:lnTo>
                <a:lnTo>
                  <a:pt x="5848172" y="54648"/>
                </a:lnTo>
                <a:lnTo>
                  <a:pt x="5848172" y="45123"/>
                </a:lnTo>
                <a:close/>
              </a:path>
              <a:path w="6069330" h="1290954">
                <a:moveTo>
                  <a:pt x="5876747" y="1235748"/>
                </a:moveTo>
                <a:lnTo>
                  <a:pt x="5838647" y="1235748"/>
                </a:lnTo>
                <a:lnTo>
                  <a:pt x="5838647" y="1245273"/>
                </a:lnTo>
                <a:lnTo>
                  <a:pt x="5876747" y="1245273"/>
                </a:lnTo>
                <a:lnTo>
                  <a:pt x="5876747" y="1235748"/>
                </a:lnTo>
                <a:close/>
              </a:path>
              <a:path w="6069330" h="1290954">
                <a:moveTo>
                  <a:pt x="5914847" y="45123"/>
                </a:moveTo>
                <a:lnTo>
                  <a:pt x="5876747" y="45123"/>
                </a:lnTo>
                <a:lnTo>
                  <a:pt x="5876747" y="54648"/>
                </a:lnTo>
                <a:lnTo>
                  <a:pt x="5914847" y="54648"/>
                </a:lnTo>
                <a:lnTo>
                  <a:pt x="5914847" y="45123"/>
                </a:lnTo>
                <a:close/>
              </a:path>
              <a:path w="6069330" h="1290954">
                <a:moveTo>
                  <a:pt x="5943422" y="1235748"/>
                </a:moveTo>
                <a:lnTo>
                  <a:pt x="5905322" y="1235748"/>
                </a:lnTo>
                <a:lnTo>
                  <a:pt x="5905322" y="1245273"/>
                </a:lnTo>
                <a:lnTo>
                  <a:pt x="5943422" y="1245273"/>
                </a:lnTo>
                <a:lnTo>
                  <a:pt x="5943422" y="1235748"/>
                </a:lnTo>
                <a:close/>
              </a:path>
              <a:path w="6069330" h="1290954">
                <a:moveTo>
                  <a:pt x="5981522" y="45123"/>
                </a:moveTo>
                <a:lnTo>
                  <a:pt x="5943422" y="45123"/>
                </a:lnTo>
                <a:lnTo>
                  <a:pt x="5943422" y="54648"/>
                </a:lnTo>
                <a:lnTo>
                  <a:pt x="5981522" y="54648"/>
                </a:lnTo>
                <a:lnTo>
                  <a:pt x="5981522" y="45123"/>
                </a:lnTo>
                <a:close/>
              </a:path>
              <a:path w="6069330" h="1290954">
                <a:moveTo>
                  <a:pt x="6010097" y="1235748"/>
                </a:moveTo>
                <a:lnTo>
                  <a:pt x="5971997" y="1235748"/>
                </a:lnTo>
                <a:lnTo>
                  <a:pt x="5971997" y="1245273"/>
                </a:lnTo>
                <a:lnTo>
                  <a:pt x="6010097" y="1245273"/>
                </a:lnTo>
                <a:lnTo>
                  <a:pt x="6010097" y="1235748"/>
                </a:lnTo>
                <a:close/>
              </a:path>
              <a:path w="6069330" h="1290954">
                <a:moveTo>
                  <a:pt x="6040475" y="49885"/>
                </a:moveTo>
                <a:lnTo>
                  <a:pt x="6032309" y="45123"/>
                </a:lnTo>
                <a:lnTo>
                  <a:pt x="5954954" y="0"/>
                </a:lnTo>
                <a:lnTo>
                  <a:pt x="5952045" y="762"/>
                </a:lnTo>
                <a:lnTo>
                  <a:pt x="5949391" y="5308"/>
                </a:lnTo>
                <a:lnTo>
                  <a:pt x="5950153" y="8229"/>
                </a:lnTo>
                <a:lnTo>
                  <a:pt x="6013412" y="45123"/>
                </a:lnTo>
                <a:lnTo>
                  <a:pt x="6010097" y="45123"/>
                </a:lnTo>
                <a:lnTo>
                  <a:pt x="6010097" y="54648"/>
                </a:lnTo>
                <a:lnTo>
                  <a:pt x="6013412" y="54648"/>
                </a:lnTo>
                <a:lnTo>
                  <a:pt x="5950153" y="91541"/>
                </a:lnTo>
                <a:lnTo>
                  <a:pt x="5949391" y="94462"/>
                </a:lnTo>
                <a:lnTo>
                  <a:pt x="5952033" y="99009"/>
                </a:lnTo>
                <a:lnTo>
                  <a:pt x="5954954" y="99771"/>
                </a:lnTo>
                <a:lnTo>
                  <a:pt x="6032309" y="54648"/>
                </a:lnTo>
                <a:lnTo>
                  <a:pt x="6040475" y="49885"/>
                </a:lnTo>
                <a:close/>
              </a:path>
              <a:path w="6069330" h="1290954">
                <a:moveTo>
                  <a:pt x="6069050" y="1240510"/>
                </a:moveTo>
                <a:lnTo>
                  <a:pt x="6060884" y="1235748"/>
                </a:lnTo>
                <a:lnTo>
                  <a:pt x="5983529" y="1190625"/>
                </a:lnTo>
                <a:lnTo>
                  <a:pt x="5980620" y="1191387"/>
                </a:lnTo>
                <a:lnTo>
                  <a:pt x="5977966" y="1195933"/>
                </a:lnTo>
                <a:lnTo>
                  <a:pt x="5978728" y="1198854"/>
                </a:lnTo>
                <a:lnTo>
                  <a:pt x="6041987" y="1235748"/>
                </a:lnTo>
                <a:lnTo>
                  <a:pt x="6038672" y="1235748"/>
                </a:lnTo>
                <a:lnTo>
                  <a:pt x="6038672" y="1245273"/>
                </a:lnTo>
                <a:lnTo>
                  <a:pt x="6041987" y="1245273"/>
                </a:lnTo>
                <a:lnTo>
                  <a:pt x="5978728" y="1282166"/>
                </a:lnTo>
                <a:lnTo>
                  <a:pt x="5977966" y="1285087"/>
                </a:lnTo>
                <a:lnTo>
                  <a:pt x="5980608" y="1289634"/>
                </a:lnTo>
                <a:lnTo>
                  <a:pt x="5983529" y="1290396"/>
                </a:lnTo>
                <a:lnTo>
                  <a:pt x="6060884" y="1245273"/>
                </a:lnTo>
                <a:lnTo>
                  <a:pt x="6069050" y="124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>
              <a:latin typeface="Helvetica Neue Medium" panose="02000503000000020004" pitchFamily="2" charset="0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96154" y="1711452"/>
            <a:ext cx="18427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HTTP</a:t>
            </a:r>
            <a:r>
              <a:rPr sz="2000" spc="-110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message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94581" y="2915411"/>
            <a:ext cx="16465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TCP</a:t>
            </a:r>
            <a:r>
              <a:rPr sz="2000" spc="-95" dirty="0">
                <a:solidFill>
                  <a:srgbClr val="FF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000" spc="-5" dirty="0">
                <a:solidFill>
                  <a:srgbClr val="FF99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segment</a:t>
            </a: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626652" y="4471860"/>
            <a:ext cx="6024880" cy="114300"/>
          </a:xfrm>
          <a:custGeom>
            <a:avLst/>
            <a:gdLst/>
            <a:ahLst/>
            <a:cxnLst/>
            <a:rect l="l" t="t" r="r" b="b"/>
            <a:pathLst>
              <a:path w="6024880" h="114300">
                <a:moveTo>
                  <a:pt x="91084" y="5321"/>
                </a:moveTo>
                <a:lnTo>
                  <a:pt x="88442" y="774"/>
                </a:lnTo>
                <a:lnTo>
                  <a:pt x="85521" y="12"/>
                </a:lnTo>
                <a:lnTo>
                  <a:pt x="0" y="49898"/>
                </a:lnTo>
                <a:lnTo>
                  <a:pt x="85521" y="99783"/>
                </a:lnTo>
                <a:lnTo>
                  <a:pt x="88442" y="99021"/>
                </a:lnTo>
                <a:lnTo>
                  <a:pt x="91084" y="94475"/>
                </a:lnTo>
                <a:lnTo>
                  <a:pt x="90322" y="91554"/>
                </a:lnTo>
                <a:lnTo>
                  <a:pt x="27063" y="54660"/>
                </a:lnTo>
                <a:lnTo>
                  <a:pt x="47548" y="54660"/>
                </a:lnTo>
                <a:lnTo>
                  <a:pt x="47548" y="45135"/>
                </a:lnTo>
                <a:lnTo>
                  <a:pt x="27063" y="45135"/>
                </a:lnTo>
                <a:lnTo>
                  <a:pt x="90322" y="8229"/>
                </a:lnTo>
                <a:lnTo>
                  <a:pt x="91084" y="5321"/>
                </a:lnTo>
                <a:close/>
              </a:path>
              <a:path w="6024880" h="114300">
                <a:moveTo>
                  <a:pt x="114223" y="45135"/>
                </a:moveTo>
                <a:lnTo>
                  <a:pt x="76123" y="45135"/>
                </a:lnTo>
                <a:lnTo>
                  <a:pt x="76123" y="54660"/>
                </a:lnTo>
                <a:lnTo>
                  <a:pt x="114223" y="54660"/>
                </a:lnTo>
                <a:lnTo>
                  <a:pt x="114223" y="45135"/>
                </a:lnTo>
                <a:close/>
              </a:path>
              <a:path w="6024880" h="114300">
                <a:moveTo>
                  <a:pt x="180898" y="45135"/>
                </a:moveTo>
                <a:lnTo>
                  <a:pt x="142798" y="45135"/>
                </a:lnTo>
                <a:lnTo>
                  <a:pt x="142798" y="54660"/>
                </a:lnTo>
                <a:lnTo>
                  <a:pt x="180898" y="54660"/>
                </a:lnTo>
                <a:lnTo>
                  <a:pt x="180898" y="45135"/>
                </a:lnTo>
                <a:close/>
              </a:path>
              <a:path w="6024880" h="114300">
                <a:moveTo>
                  <a:pt x="247573" y="45135"/>
                </a:moveTo>
                <a:lnTo>
                  <a:pt x="209473" y="45135"/>
                </a:lnTo>
                <a:lnTo>
                  <a:pt x="209473" y="54660"/>
                </a:lnTo>
                <a:lnTo>
                  <a:pt x="247573" y="54660"/>
                </a:lnTo>
                <a:lnTo>
                  <a:pt x="247573" y="45135"/>
                </a:lnTo>
                <a:close/>
              </a:path>
              <a:path w="6024880" h="114300">
                <a:moveTo>
                  <a:pt x="314248" y="45135"/>
                </a:moveTo>
                <a:lnTo>
                  <a:pt x="276148" y="45135"/>
                </a:lnTo>
                <a:lnTo>
                  <a:pt x="276148" y="54660"/>
                </a:lnTo>
                <a:lnTo>
                  <a:pt x="314248" y="54660"/>
                </a:lnTo>
                <a:lnTo>
                  <a:pt x="314248" y="45135"/>
                </a:lnTo>
                <a:close/>
              </a:path>
              <a:path w="6024880" h="114300">
                <a:moveTo>
                  <a:pt x="380923" y="45135"/>
                </a:moveTo>
                <a:lnTo>
                  <a:pt x="342823" y="45135"/>
                </a:lnTo>
                <a:lnTo>
                  <a:pt x="342823" y="54660"/>
                </a:lnTo>
                <a:lnTo>
                  <a:pt x="380923" y="54660"/>
                </a:lnTo>
                <a:lnTo>
                  <a:pt x="380923" y="45135"/>
                </a:lnTo>
                <a:close/>
              </a:path>
              <a:path w="6024880" h="114300">
                <a:moveTo>
                  <a:pt x="447598" y="45135"/>
                </a:moveTo>
                <a:lnTo>
                  <a:pt x="409498" y="45135"/>
                </a:lnTo>
                <a:lnTo>
                  <a:pt x="409498" y="54660"/>
                </a:lnTo>
                <a:lnTo>
                  <a:pt x="447598" y="54660"/>
                </a:lnTo>
                <a:lnTo>
                  <a:pt x="447598" y="45135"/>
                </a:lnTo>
                <a:close/>
              </a:path>
              <a:path w="6024880" h="114300">
                <a:moveTo>
                  <a:pt x="514273" y="45135"/>
                </a:moveTo>
                <a:lnTo>
                  <a:pt x="476173" y="45135"/>
                </a:lnTo>
                <a:lnTo>
                  <a:pt x="476173" y="54660"/>
                </a:lnTo>
                <a:lnTo>
                  <a:pt x="514273" y="54660"/>
                </a:lnTo>
                <a:lnTo>
                  <a:pt x="514273" y="45135"/>
                </a:lnTo>
                <a:close/>
              </a:path>
              <a:path w="6024880" h="114300">
                <a:moveTo>
                  <a:pt x="580948" y="45135"/>
                </a:moveTo>
                <a:lnTo>
                  <a:pt x="542848" y="45135"/>
                </a:lnTo>
                <a:lnTo>
                  <a:pt x="542848" y="54660"/>
                </a:lnTo>
                <a:lnTo>
                  <a:pt x="580948" y="54660"/>
                </a:lnTo>
                <a:lnTo>
                  <a:pt x="580948" y="45135"/>
                </a:lnTo>
                <a:close/>
              </a:path>
              <a:path w="6024880" h="114300">
                <a:moveTo>
                  <a:pt x="647623" y="45135"/>
                </a:moveTo>
                <a:lnTo>
                  <a:pt x="609523" y="45135"/>
                </a:lnTo>
                <a:lnTo>
                  <a:pt x="609523" y="54660"/>
                </a:lnTo>
                <a:lnTo>
                  <a:pt x="647623" y="54660"/>
                </a:lnTo>
                <a:lnTo>
                  <a:pt x="647623" y="45135"/>
                </a:lnTo>
                <a:close/>
              </a:path>
              <a:path w="6024880" h="114300">
                <a:moveTo>
                  <a:pt x="714298" y="45135"/>
                </a:moveTo>
                <a:lnTo>
                  <a:pt x="676198" y="45135"/>
                </a:lnTo>
                <a:lnTo>
                  <a:pt x="676198" y="54660"/>
                </a:lnTo>
                <a:lnTo>
                  <a:pt x="714298" y="54660"/>
                </a:lnTo>
                <a:lnTo>
                  <a:pt x="714298" y="45135"/>
                </a:lnTo>
                <a:close/>
              </a:path>
              <a:path w="6024880" h="114300">
                <a:moveTo>
                  <a:pt x="780973" y="45135"/>
                </a:moveTo>
                <a:lnTo>
                  <a:pt x="742873" y="45135"/>
                </a:lnTo>
                <a:lnTo>
                  <a:pt x="742873" y="54660"/>
                </a:lnTo>
                <a:lnTo>
                  <a:pt x="780973" y="54660"/>
                </a:lnTo>
                <a:lnTo>
                  <a:pt x="780973" y="45135"/>
                </a:lnTo>
                <a:close/>
              </a:path>
              <a:path w="6024880" h="114300">
                <a:moveTo>
                  <a:pt x="847648" y="45135"/>
                </a:moveTo>
                <a:lnTo>
                  <a:pt x="809548" y="45135"/>
                </a:lnTo>
                <a:lnTo>
                  <a:pt x="809548" y="54660"/>
                </a:lnTo>
                <a:lnTo>
                  <a:pt x="847648" y="54660"/>
                </a:lnTo>
                <a:lnTo>
                  <a:pt x="847648" y="45135"/>
                </a:lnTo>
                <a:close/>
              </a:path>
              <a:path w="6024880" h="114300">
                <a:moveTo>
                  <a:pt x="914323" y="45135"/>
                </a:moveTo>
                <a:lnTo>
                  <a:pt x="876223" y="45135"/>
                </a:lnTo>
                <a:lnTo>
                  <a:pt x="876223" y="54660"/>
                </a:lnTo>
                <a:lnTo>
                  <a:pt x="914323" y="54660"/>
                </a:lnTo>
                <a:lnTo>
                  <a:pt x="914323" y="45135"/>
                </a:lnTo>
                <a:close/>
              </a:path>
              <a:path w="6024880" h="114300">
                <a:moveTo>
                  <a:pt x="980998" y="45135"/>
                </a:moveTo>
                <a:lnTo>
                  <a:pt x="942898" y="45135"/>
                </a:lnTo>
                <a:lnTo>
                  <a:pt x="942898" y="54660"/>
                </a:lnTo>
                <a:lnTo>
                  <a:pt x="980998" y="54660"/>
                </a:lnTo>
                <a:lnTo>
                  <a:pt x="980998" y="45135"/>
                </a:lnTo>
                <a:close/>
              </a:path>
              <a:path w="6024880" h="114300">
                <a:moveTo>
                  <a:pt x="1047673" y="45135"/>
                </a:moveTo>
                <a:lnTo>
                  <a:pt x="1009573" y="45135"/>
                </a:lnTo>
                <a:lnTo>
                  <a:pt x="1009573" y="54660"/>
                </a:lnTo>
                <a:lnTo>
                  <a:pt x="1047673" y="54660"/>
                </a:lnTo>
                <a:lnTo>
                  <a:pt x="1047673" y="45135"/>
                </a:lnTo>
                <a:close/>
              </a:path>
              <a:path w="6024880" h="114300">
                <a:moveTo>
                  <a:pt x="1114348" y="45135"/>
                </a:moveTo>
                <a:lnTo>
                  <a:pt x="1076248" y="45135"/>
                </a:lnTo>
                <a:lnTo>
                  <a:pt x="1076248" y="54660"/>
                </a:lnTo>
                <a:lnTo>
                  <a:pt x="1114348" y="54660"/>
                </a:lnTo>
                <a:lnTo>
                  <a:pt x="1114348" y="45135"/>
                </a:lnTo>
                <a:close/>
              </a:path>
              <a:path w="6024880" h="114300">
                <a:moveTo>
                  <a:pt x="1181023" y="45135"/>
                </a:moveTo>
                <a:lnTo>
                  <a:pt x="1142923" y="45135"/>
                </a:lnTo>
                <a:lnTo>
                  <a:pt x="1142923" y="54660"/>
                </a:lnTo>
                <a:lnTo>
                  <a:pt x="1181023" y="54660"/>
                </a:lnTo>
                <a:lnTo>
                  <a:pt x="1181023" y="45135"/>
                </a:lnTo>
                <a:close/>
              </a:path>
              <a:path w="6024880" h="114300">
                <a:moveTo>
                  <a:pt x="1247698" y="45135"/>
                </a:moveTo>
                <a:lnTo>
                  <a:pt x="1209598" y="45135"/>
                </a:lnTo>
                <a:lnTo>
                  <a:pt x="1209598" y="54660"/>
                </a:lnTo>
                <a:lnTo>
                  <a:pt x="1247698" y="54660"/>
                </a:lnTo>
                <a:lnTo>
                  <a:pt x="1247698" y="45135"/>
                </a:lnTo>
                <a:close/>
              </a:path>
              <a:path w="6024880" h="114300">
                <a:moveTo>
                  <a:pt x="1301788" y="49898"/>
                </a:moveTo>
                <a:lnTo>
                  <a:pt x="1293622" y="45135"/>
                </a:lnTo>
                <a:lnTo>
                  <a:pt x="1216266" y="0"/>
                </a:lnTo>
                <a:lnTo>
                  <a:pt x="1213358" y="774"/>
                </a:lnTo>
                <a:lnTo>
                  <a:pt x="1210703" y="5321"/>
                </a:lnTo>
                <a:lnTo>
                  <a:pt x="1211465" y="8229"/>
                </a:lnTo>
                <a:lnTo>
                  <a:pt x="1276273" y="46037"/>
                </a:lnTo>
                <a:lnTo>
                  <a:pt x="1276273" y="53759"/>
                </a:lnTo>
                <a:lnTo>
                  <a:pt x="1211465" y="91554"/>
                </a:lnTo>
                <a:lnTo>
                  <a:pt x="1210703" y="94475"/>
                </a:lnTo>
                <a:lnTo>
                  <a:pt x="1213358" y="99021"/>
                </a:lnTo>
                <a:lnTo>
                  <a:pt x="1216266" y="99783"/>
                </a:lnTo>
                <a:lnTo>
                  <a:pt x="1293622" y="54660"/>
                </a:lnTo>
                <a:lnTo>
                  <a:pt x="1301788" y="49898"/>
                </a:lnTo>
                <a:close/>
              </a:path>
              <a:path w="6024880" h="114300">
                <a:moveTo>
                  <a:pt x="2321522" y="19608"/>
                </a:moveTo>
                <a:lnTo>
                  <a:pt x="2318880" y="15062"/>
                </a:lnTo>
                <a:lnTo>
                  <a:pt x="2315959" y="14300"/>
                </a:lnTo>
                <a:lnTo>
                  <a:pt x="2230437" y="64185"/>
                </a:lnTo>
                <a:lnTo>
                  <a:pt x="2315959" y="114071"/>
                </a:lnTo>
                <a:lnTo>
                  <a:pt x="2318880" y="113309"/>
                </a:lnTo>
                <a:lnTo>
                  <a:pt x="2321522" y="108762"/>
                </a:lnTo>
                <a:lnTo>
                  <a:pt x="2320760" y="105841"/>
                </a:lnTo>
                <a:lnTo>
                  <a:pt x="2257501" y="68948"/>
                </a:lnTo>
                <a:lnTo>
                  <a:pt x="2277973" y="68948"/>
                </a:lnTo>
                <a:lnTo>
                  <a:pt x="2277973" y="59423"/>
                </a:lnTo>
                <a:lnTo>
                  <a:pt x="2257501" y="59423"/>
                </a:lnTo>
                <a:lnTo>
                  <a:pt x="2320760" y="22517"/>
                </a:lnTo>
                <a:lnTo>
                  <a:pt x="2321522" y="19608"/>
                </a:lnTo>
                <a:close/>
              </a:path>
              <a:path w="6024880" h="114300">
                <a:moveTo>
                  <a:pt x="2344648" y="59423"/>
                </a:moveTo>
                <a:lnTo>
                  <a:pt x="2306548" y="59423"/>
                </a:lnTo>
                <a:lnTo>
                  <a:pt x="2306548" y="68948"/>
                </a:lnTo>
                <a:lnTo>
                  <a:pt x="2344648" y="68948"/>
                </a:lnTo>
                <a:lnTo>
                  <a:pt x="2344648" y="59423"/>
                </a:lnTo>
                <a:close/>
              </a:path>
              <a:path w="6024880" h="114300">
                <a:moveTo>
                  <a:pt x="2411323" y="59423"/>
                </a:moveTo>
                <a:lnTo>
                  <a:pt x="2373223" y="59423"/>
                </a:lnTo>
                <a:lnTo>
                  <a:pt x="2373223" y="68948"/>
                </a:lnTo>
                <a:lnTo>
                  <a:pt x="2411323" y="68948"/>
                </a:lnTo>
                <a:lnTo>
                  <a:pt x="2411323" y="59423"/>
                </a:lnTo>
                <a:close/>
              </a:path>
              <a:path w="6024880" h="114300">
                <a:moveTo>
                  <a:pt x="2477998" y="59423"/>
                </a:moveTo>
                <a:lnTo>
                  <a:pt x="2439898" y="59423"/>
                </a:lnTo>
                <a:lnTo>
                  <a:pt x="2439898" y="68948"/>
                </a:lnTo>
                <a:lnTo>
                  <a:pt x="2477998" y="68948"/>
                </a:lnTo>
                <a:lnTo>
                  <a:pt x="2477998" y="59423"/>
                </a:lnTo>
                <a:close/>
              </a:path>
              <a:path w="6024880" h="114300">
                <a:moveTo>
                  <a:pt x="2544673" y="59423"/>
                </a:moveTo>
                <a:lnTo>
                  <a:pt x="2506573" y="59423"/>
                </a:lnTo>
                <a:lnTo>
                  <a:pt x="2506573" y="68948"/>
                </a:lnTo>
                <a:lnTo>
                  <a:pt x="2544673" y="68948"/>
                </a:lnTo>
                <a:lnTo>
                  <a:pt x="2544673" y="59423"/>
                </a:lnTo>
                <a:close/>
              </a:path>
              <a:path w="6024880" h="114300">
                <a:moveTo>
                  <a:pt x="2611348" y="59423"/>
                </a:moveTo>
                <a:lnTo>
                  <a:pt x="2573248" y="59423"/>
                </a:lnTo>
                <a:lnTo>
                  <a:pt x="2573248" y="68948"/>
                </a:lnTo>
                <a:lnTo>
                  <a:pt x="2611348" y="68948"/>
                </a:lnTo>
                <a:lnTo>
                  <a:pt x="2611348" y="59423"/>
                </a:lnTo>
                <a:close/>
              </a:path>
              <a:path w="6024880" h="114300">
                <a:moveTo>
                  <a:pt x="2678023" y="59423"/>
                </a:moveTo>
                <a:lnTo>
                  <a:pt x="2639923" y="59423"/>
                </a:lnTo>
                <a:lnTo>
                  <a:pt x="2639923" y="68948"/>
                </a:lnTo>
                <a:lnTo>
                  <a:pt x="2678023" y="68948"/>
                </a:lnTo>
                <a:lnTo>
                  <a:pt x="2678023" y="59423"/>
                </a:lnTo>
                <a:close/>
              </a:path>
              <a:path w="6024880" h="114300">
                <a:moveTo>
                  <a:pt x="2744698" y="59423"/>
                </a:moveTo>
                <a:lnTo>
                  <a:pt x="2706598" y="59423"/>
                </a:lnTo>
                <a:lnTo>
                  <a:pt x="2706598" y="68948"/>
                </a:lnTo>
                <a:lnTo>
                  <a:pt x="2744698" y="68948"/>
                </a:lnTo>
                <a:lnTo>
                  <a:pt x="2744698" y="59423"/>
                </a:lnTo>
                <a:close/>
              </a:path>
              <a:path w="6024880" h="114300">
                <a:moveTo>
                  <a:pt x="2811373" y="59423"/>
                </a:moveTo>
                <a:lnTo>
                  <a:pt x="2773273" y="59423"/>
                </a:lnTo>
                <a:lnTo>
                  <a:pt x="2773273" y="68948"/>
                </a:lnTo>
                <a:lnTo>
                  <a:pt x="2811373" y="68948"/>
                </a:lnTo>
                <a:lnTo>
                  <a:pt x="2811373" y="59423"/>
                </a:lnTo>
                <a:close/>
              </a:path>
              <a:path w="6024880" h="114300">
                <a:moveTo>
                  <a:pt x="2878048" y="59423"/>
                </a:moveTo>
                <a:lnTo>
                  <a:pt x="2839948" y="59423"/>
                </a:lnTo>
                <a:lnTo>
                  <a:pt x="2839948" y="68948"/>
                </a:lnTo>
                <a:lnTo>
                  <a:pt x="2878048" y="68948"/>
                </a:lnTo>
                <a:lnTo>
                  <a:pt x="2878048" y="59423"/>
                </a:lnTo>
                <a:close/>
              </a:path>
              <a:path w="6024880" h="114300">
                <a:moveTo>
                  <a:pt x="2944723" y="59423"/>
                </a:moveTo>
                <a:lnTo>
                  <a:pt x="2906623" y="59423"/>
                </a:lnTo>
                <a:lnTo>
                  <a:pt x="2906623" y="68948"/>
                </a:lnTo>
                <a:lnTo>
                  <a:pt x="2944723" y="68948"/>
                </a:lnTo>
                <a:lnTo>
                  <a:pt x="2944723" y="59423"/>
                </a:lnTo>
                <a:close/>
              </a:path>
              <a:path w="6024880" h="114300">
                <a:moveTo>
                  <a:pt x="3011398" y="59423"/>
                </a:moveTo>
                <a:lnTo>
                  <a:pt x="2973298" y="59423"/>
                </a:lnTo>
                <a:lnTo>
                  <a:pt x="2973298" y="68948"/>
                </a:lnTo>
                <a:lnTo>
                  <a:pt x="3011398" y="68948"/>
                </a:lnTo>
                <a:lnTo>
                  <a:pt x="3011398" y="59423"/>
                </a:lnTo>
                <a:close/>
              </a:path>
              <a:path w="6024880" h="114300">
                <a:moveTo>
                  <a:pt x="3078073" y="59423"/>
                </a:moveTo>
                <a:lnTo>
                  <a:pt x="3039973" y="59423"/>
                </a:lnTo>
                <a:lnTo>
                  <a:pt x="3039973" y="68948"/>
                </a:lnTo>
                <a:lnTo>
                  <a:pt x="3078073" y="68948"/>
                </a:lnTo>
                <a:lnTo>
                  <a:pt x="3078073" y="59423"/>
                </a:lnTo>
                <a:close/>
              </a:path>
              <a:path w="6024880" h="114300">
                <a:moveTo>
                  <a:pt x="3144748" y="59423"/>
                </a:moveTo>
                <a:lnTo>
                  <a:pt x="3106648" y="59423"/>
                </a:lnTo>
                <a:lnTo>
                  <a:pt x="3106648" y="68948"/>
                </a:lnTo>
                <a:lnTo>
                  <a:pt x="3144748" y="68948"/>
                </a:lnTo>
                <a:lnTo>
                  <a:pt x="3144748" y="59423"/>
                </a:lnTo>
                <a:close/>
              </a:path>
              <a:path w="6024880" h="114300">
                <a:moveTo>
                  <a:pt x="3211423" y="59423"/>
                </a:moveTo>
                <a:lnTo>
                  <a:pt x="3173323" y="59423"/>
                </a:lnTo>
                <a:lnTo>
                  <a:pt x="3173323" y="68948"/>
                </a:lnTo>
                <a:lnTo>
                  <a:pt x="3211423" y="68948"/>
                </a:lnTo>
                <a:lnTo>
                  <a:pt x="3211423" y="59423"/>
                </a:lnTo>
                <a:close/>
              </a:path>
              <a:path w="6024880" h="114300">
                <a:moveTo>
                  <a:pt x="3278098" y="59423"/>
                </a:moveTo>
                <a:lnTo>
                  <a:pt x="3239998" y="59423"/>
                </a:lnTo>
                <a:lnTo>
                  <a:pt x="3239998" y="68948"/>
                </a:lnTo>
                <a:lnTo>
                  <a:pt x="3278098" y="68948"/>
                </a:lnTo>
                <a:lnTo>
                  <a:pt x="3278098" y="59423"/>
                </a:lnTo>
                <a:close/>
              </a:path>
              <a:path w="6024880" h="114300">
                <a:moveTo>
                  <a:pt x="3344773" y="59423"/>
                </a:moveTo>
                <a:lnTo>
                  <a:pt x="3306673" y="59423"/>
                </a:lnTo>
                <a:lnTo>
                  <a:pt x="3306673" y="68948"/>
                </a:lnTo>
                <a:lnTo>
                  <a:pt x="3344773" y="68948"/>
                </a:lnTo>
                <a:lnTo>
                  <a:pt x="3344773" y="59423"/>
                </a:lnTo>
                <a:close/>
              </a:path>
              <a:path w="6024880" h="114300">
                <a:moveTo>
                  <a:pt x="3411448" y="59423"/>
                </a:moveTo>
                <a:lnTo>
                  <a:pt x="3373348" y="59423"/>
                </a:lnTo>
                <a:lnTo>
                  <a:pt x="3373348" y="68948"/>
                </a:lnTo>
                <a:lnTo>
                  <a:pt x="3411448" y="68948"/>
                </a:lnTo>
                <a:lnTo>
                  <a:pt x="3411448" y="59423"/>
                </a:lnTo>
                <a:close/>
              </a:path>
              <a:path w="6024880" h="114300">
                <a:moveTo>
                  <a:pt x="3478123" y="59423"/>
                </a:moveTo>
                <a:lnTo>
                  <a:pt x="3440023" y="59423"/>
                </a:lnTo>
                <a:lnTo>
                  <a:pt x="3440023" y="68948"/>
                </a:lnTo>
                <a:lnTo>
                  <a:pt x="3478123" y="68948"/>
                </a:lnTo>
                <a:lnTo>
                  <a:pt x="3478123" y="59423"/>
                </a:lnTo>
                <a:close/>
              </a:path>
              <a:path w="6024880" h="114300">
                <a:moveTo>
                  <a:pt x="3544798" y="59423"/>
                </a:moveTo>
                <a:lnTo>
                  <a:pt x="3506698" y="59423"/>
                </a:lnTo>
                <a:lnTo>
                  <a:pt x="3506698" y="68948"/>
                </a:lnTo>
                <a:lnTo>
                  <a:pt x="3544798" y="68948"/>
                </a:lnTo>
                <a:lnTo>
                  <a:pt x="3544798" y="59423"/>
                </a:lnTo>
                <a:close/>
              </a:path>
              <a:path w="6024880" h="114300">
                <a:moveTo>
                  <a:pt x="3611473" y="59423"/>
                </a:moveTo>
                <a:lnTo>
                  <a:pt x="3573373" y="59423"/>
                </a:lnTo>
                <a:lnTo>
                  <a:pt x="3573373" y="68948"/>
                </a:lnTo>
                <a:lnTo>
                  <a:pt x="3611473" y="68948"/>
                </a:lnTo>
                <a:lnTo>
                  <a:pt x="3611473" y="59423"/>
                </a:lnTo>
                <a:close/>
              </a:path>
              <a:path w="6024880" h="114300">
                <a:moveTo>
                  <a:pt x="3678148" y="59423"/>
                </a:moveTo>
                <a:lnTo>
                  <a:pt x="3640048" y="59423"/>
                </a:lnTo>
                <a:lnTo>
                  <a:pt x="3640048" y="68948"/>
                </a:lnTo>
                <a:lnTo>
                  <a:pt x="3678148" y="68948"/>
                </a:lnTo>
                <a:lnTo>
                  <a:pt x="3678148" y="59423"/>
                </a:lnTo>
                <a:close/>
              </a:path>
              <a:path w="6024880" h="114300">
                <a:moveTo>
                  <a:pt x="3744823" y="59423"/>
                </a:moveTo>
                <a:lnTo>
                  <a:pt x="3706723" y="59423"/>
                </a:lnTo>
                <a:lnTo>
                  <a:pt x="3706723" y="68948"/>
                </a:lnTo>
                <a:lnTo>
                  <a:pt x="3744823" y="68948"/>
                </a:lnTo>
                <a:lnTo>
                  <a:pt x="3744823" y="59423"/>
                </a:lnTo>
                <a:close/>
              </a:path>
              <a:path w="6024880" h="114300">
                <a:moveTo>
                  <a:pt x="3811498" y="59423"/>
                </a:moveTo>
                <a:lnTo>
                  <a:pt x="3773398" y="59423"/>
                </a:lnTo>
                <a:lnTo>
                  <a:pt x="3773398" y="68948"/>
                </a:lnTo>
                <a:lnTo>
                  <a:pt x="3811498" y="68948"/>
                </a:lnTo>
                <a:lnTo>
                  <a:pt x="3811498" y="59423"/>
                </a:lnTo>
                <a:close/>
              </a:path>
              <a:path w="6024880" h="114300">
                <a:moveTo>
                  <a:pt x="3878173" y="59423"/>
                </a:moveTo>
                <a:lnTo>
                  <a:pt x="3840073" y="59423"/>
                </a:lnTo>
                <a:lnTo>
                  <a:pt x="3840073" y="68948"/>
                </a:lnTo>
                <a:lnTo>
                  <a:pt x="3878173" y="68948"/>
                </a:lnTo>
                <a:lnTo>
                  <a:pt x="3878173" y="59423"/>
                </a:lnTo>
                <a:close/>
              </a:path>
              <a:path w="6024880" h="114300">
                <a:moveTo>
                  <a:pt x="3944848" y="59423"/>
                </a:moveTo>
                <a:lnTo>
                  <a:pt x="3906748" y="59423"/>
                </a:lnTo>
                <a:lnTo>
                  <a:pt x="3906748" y="68948"/>
                </a:lnTo>
                <a:lnTo>
                  <a:pt x="3944848" y="68948"/>
                </a:lnTo>
                <a:lnTo>
                  <a:pt x="3944848" y="59423"/>
                </a:lnTo>
                <a:close/>
              </a:path>
              <a:path w="6024880" h="114300">
                <a:moveTo>
                  <a:pt x="3975138" y="64185"/>
                </a:moveTo>
                <a:lnTo>
                  <a:pt x="3968089" y="60071"/>
                </a:lnTo>
                <a:lnTo>
                  <a:pt x="3889616" y="14300"/>
                </a:lnTo>
                <a:lnTo>
                  <a:pt x="3886708" y="15062"/>
                </a:lnTo>
                <a:lnTo>
                  <a:pt x="3884053" y="19608"/>
                </a:lnTo>
                <a:lnTo>
                  <a:pt x="3884815" y="22517"/>
                </a:lnTo>
                <a:lnTo>
                  <a:pt x="3956240" y="64185"/>
                </a:lnTo>
                <a:lnTo>
                  <a:pt x="3884815" y="105841"/>
                </a:lnTo>
                <a:lnTo>
                  <a:pt x="3884053" y="108762"/>
                </a:lnTo>
                <a:lnTo>
                  <a:pt x="3886708" y="113309"/>
                </a:lnTo>
                <a:lnTo>
                  <a:pt x="3889616" y="114071"/>
                </a:lnTo>
                <a:lnTo>
                  <a:pt x="3968089" y="68300"/>
                </a:lnTo>
                <a:lnTo>
                  <a:pt x="3975138" y="64185"/>
                </a:lnTo>
                <a:close/>
              </a:path>
              <a:path w="6024880" h="114300">
                <a:moveTo>
                  <a:pt x="4939309" y="5321"/>
                </a:moveTo>
                <a:lnTo>
                  <a:pt x="4936668" y="774"/>
                </a:lnTo>
                <a:lnTo>
                  <a:pt x="4933747" y="12"/>
                </a:lnTo>
                <a:lnTo>
                  <a:pt x="4848225" y="49898"/>
                </a:lnTo>
                <a:lnTo>
                  <a:pt x="4933747" y="99783"/>
                </a:lnTo>
                <a:lnTo>
                  <a:pt x="4936668" y="99021"/>
                </a:lnTo>
                <a:lnTo>
                  <a:pt x="4939309" y="94475"/>
                </a:lnTo>
                <a:lnTo>
                  <a:pt x="4938547" y="91554"/>
                </a:lnTo>
                <a:lnTo>
                  <a:pt x="4875288" y="54660"/>
                </a:lnTo>
                <a:lnTo>
                  <a:pt x="4895774" y="54660"/>
                </a:lnTo>
                <a:lnTo>
                  <a:pt x="4895774" y="45135"/>
                </a:lnTo>
                <a:lnTo>
                  <a:pt x="4875288" y="45135"/>
                </a:lnTo>
                <a:lnTo>
                  <a:pt x="4938547" y="8229"/>
                </a:lnTo>
                <a:lnTo>
                  <a:pt x="4939309" y="5321"/>
                </a:lnTo>
                <a:close/>
              </a:path>
              <a:path w="6024880" h="114300">
                <a:moveTo>
                  <a:pt x="4962449" y="45135"/>
                </a:moveTo>
                <a:lnTo>
                  <a:pt x="4924349" y="45135"/>
                </a:lnTo>
                <a:lnTo>
                  <a:pt x="4924349" y="54660"/>
                </a:lnTo>
                <a:lnTo>
                  <a:pt x="4962449" y="54660"/>
                </a:lnTo>
                <a:lnTo>
                  <a:pt x="4962449" y="45135"/>
                </a:lnTo>
                <a:close/>
              </a:path>
              <a:path w="6024880" h="114300">
                <a:moveTo>
                  <a:pt x="5029124" y="45135"/>
                </a:moveTo>
                <a:lnTo>
                  <a:pt x="4991024" y="45135"/>
                </a:lnTo>
                <a:lnTo>
                  <a:pt x="4991024" y="54660"/>
                </a:lnTo>
                <a:lnTo>
                  <a:pt x="5029124" y="54660"/>
                </a:lnTo>
                <a:lnTo>
                  <a:pt x="5029124" y="45135"/>
                </a:lnTo>
                <a:close/>
              </a:path>
              <a:path w="6024880" h="114300">
                <a:moveTo>
                  <a:pt x="5095799" y="45135"/>
                </a:moveTo>
                <a:lnTo>
                  <a:pt x="5057699" y="45135"/>
                </a:lnTo>
                <a:lnTo>
                  <a:pt x="5057699" y="54660"/>
                </a:lnTo>
                <a:lnTo>
                  <a:pt x="5095799" y="54660"/>
                </a:lnTo>
                <a:lnTo>
                  <a:pt x="5095799" y="45135"/>
                </a:lnTo>
                <a:close/>
              </a:path>
              <a:path w="6024880" h="114300">
                <a:moveTo>
                  <a:pt x="5162474" y="45135"/>
                </a:moveTo>
                <a:lnTo>
                  <a:pt x="5124374" y="45135"/>
                </a:lnTo>
                <a:lnTo>
                  <a:pt x="5124374" y="54660"/>
                </a:lnTo>
                <a:lnTo>
                  <a:pt x="5162474" y="54660"/>
                </a:lnTo>
                <a:lnTo>
                  <a:pt x="5162474" y="45135"/>
                </a:lnTo>
                <a:close/>
              </a:path>
              <a:path w="6024880" h="114300">
                <a:moveTo>
                  <a:pt x="5229149" y="45135"/>
                </a:moveTo>
                <a:lnTo>
                  <a:pt x="5191049" y="45135"/>
                </a:lnTo>
                <a:lnTo>
                  <a:pt x="5191049" y="54660"/>
                </a:lnTo>
                <a:lnTo>
                  <a:pt x="5229149" y="54660"/>
                </a:lnTo>
                <a:lnTo>
                  <a:pt x="5229149" y="45135"/>
                </a:lnTo>
                <a:close/>
              </a:path>
              <a:path w="6024880" h="114300">
                <a:moveTo>
                  <a:pt x="5295824" y="45135"/>
                </a:moveTo>
                <a:lnTo>
                  <a:pt x="5257724" y="45135"/>
                </a:lnTo>
                <a:lnTo>
                  <a:pt x="5257724" y="54660"/>
                </a:lnTo>
                <a:lnTo>
                  <a:pt x="5295824" y="54660"/>
                </a:lnTo>
                <a:lnTo>
                  <a:pt x="5295824" y="45135"/>
                </a:lnTo>
                <a:close/>
              </a:path>
              <a:path w="6024880" h="114300">
                <a:moveTo>
                  <a:pt x="5362499" y="45135"/>
                </a:moveTo>
                <a:lnTo>
                  <a:pt x="5324399" y="45135"/>
                </a:lnTo>
                <a:lnTo>
                  <a:pt x="5324399" y="54660"/>
                </a:lnTo>
                <a:lnTo>
                  <a:pt x="5362499" y="54660"/>
                </a:lnTo>
                <a:lnTo>
                  <a:pt x="5362499" y="45135"/>
                </a:lnTo>
                <a:close/>
              </a:path>
              <a:path w="6024880" h="114300">
                <a:moveTo>
                  <a:pt x="5429174" y="45135"/>
                </a:moveTo>
                <a:lnTo>
                  <a:pt x="5391074" y="45135"/>
                </a:lnTo>
                <a:lnTo>
                  <a:pt x="5391074" y="54660"/>
                </a:lnTo>
                <a:lnTo>
                  <a:pt x="5429174" y="54660"/>
                </a:lnTo>
                <a:lnTo>
                  <a:pt x="5429174" y="45135"/>
                </a:lnTo>
                <a:close/>
              </a:path>
              <a:path w="6024880" h="114300">
                <a:moveTo>
                  <a:pt x="5495849" y="45135"/>
                </a:moveTo>
                <a:lnTo>
                  <a:pt x="5457749" y="45135"/>
                </a:lnTo>
                <a:lnTo>
                  <a:pt x="5457749" y="54660"/>
                </a:lnTo>
                <a:lnTo>
                  <a:pt x="5495849" y="54660"/>
                </a:lnTo>
                <a:lnTo>
                  <a:pt x="5495849" y="45135"/>
                </a:lnTo>
                <a:close/>
              </a:path>
              <a:path w="6024880" h="114300">
                <a:moveTo>
                  <a:pt x="5562524" y="45135"/>
                </a:moveTo>
                <a:lnTo>
                  <a:pt x="5524424" y="45135"/>
                </a:lnTo>
                <a:lnTo>
                  <a:pt x="5524424" y="54660"/>
                </a:lnTo>
                <a:lnTo>
                  <a:pt x="5562524" y="54660"/>
                </a:lnTo>
                <a:lnTo>
                  <a:pt x="5562524" y="45135"/>
                </a:lnTo>
                <a:close/>
              </a:path>
              <a:path w="6024880" h="114300">
                <a:moveTo>
                  <a:pt x="5629199" y="45135"/>
                </a:moveTo>
                <a:lnTo>
                  <a:pt x="5591099" y="45135"/>
                </a:lnTo>
                <a:lnTo>
                  <a:pt x="5591099" y="54660"/>
                </a:lnTo>
                <a:lnTo>
                  <a:pt x="5629199" y="54660"/>
                </a:lnTo>
                <a:lnTo>
                  <a:pt x="5629199" y="45135"/>
                </a:lnTo>
                <a:close/>
              </a:path>
              <a:path w="6024880" h="114300">
                <a:moveTo>
                  <a:pt x="5695874" y="45135"/>
                </a:moveTo>
                <a:lnTo>
                  <a:pt x="5657774" y="45135"/>
                </a:lnTo>
                <a:lnTo>
                  <a:pt x="5657774" y="54660"/>
                </a:lnTo>
                <a:lnTo>
                  <a:pt x="5695874" y="54660"/>
                </a:lnTo>
                <a:lnTo>
                  <a:pt x="5695874" y="45135"/>
                </a:lnTo>
                <a:close/>
              </a:path>
              <a:path w="6024880" h="114300">
                <a:moveTo>
                  <a:pt x="5762549" y="45135"/>
                </a:moveTo>
                <a:lnTo>
                  <a:pt x="5724449" y="45135"/>
                </a:lnTo>
                <a:lnTo>
                  <a:pt x="5724449" y="54660"/>
                </a:lnTo>
                <a:lnTo>
                  <a:pt x="5762549" y="54660"/>
                </a:lnTo>
                <a:lnTo>
                  <a:pt x="5762549" y="45135"/>
                </a:lnTo>
                <a:close/>
              </a:path>
              <a:path w="6024880" h="114300">
                <a:moveTo>
                  <a:pt x="5829224" y="45135"/>
                </a:moveTo>
                <a:lnTo>
                  <a:pt x="5791124" y="45135"/>
                </a:lnTo>
                <a:lnTo>
                  <a:pt x="5791124" y="54660"/>
                </a:lnTo>
                <a:lnTo>
                  <a:pt x="5829224" y="54660"/>
                </a:lnTo>
                <a:lnTo>
                  <a:pt x="5829224" y="45135"/>
                </a:lnTo>
                <a:close/>
              </a:path>
              <a:path w="6024880" h="114300">
                <a:moveTo>
                  <a:pt x="5895899" y="45135"/>
                </a:moveTo>
                <a:lnTo>
                  <a:pt x="5857799" y="45135"/>
                </a:lnTo>
                <a:lnTo>
                  <a:pt x="5857799" y="54660"/>
                </a:lnTo>
                <a:lnTo>
                  <a:pt x="5895899" y="54660"/>
                </a:lnTo>
                <a:lnTo>
                  <a:pt x="5895899" y="45135"/>
                </a:lnTo>
                <a:close/>
              </a:path>
              <a:path w="6024880" h="114300">
                <a:moveTo>
                  <a:pt x="5962574" y="45135"/>
                </a:moveTo>
                <a:lnTo>
                  <a:pt x="5924474" y="45135"/>
                </a:lnTo>
                <a:lnTo>
                  <a:pt x="5924474" y="54660"/>
                </a:lnTo>
                <a:lnTo>
                  <a:pt x="5962574" y="54660"/>
                </a:lnTo>
                <a:lnTo>
                  <a:pt x="5962574" y="45135"/>
                </a:lnTo>
                <a:close/>
              </a:path>
              <a:path w="6024880" h="114300">
                <a:moveTo>
                  <a:pt x="6024600" y="49898"/>
                </a:moveTo>
                <a:lnTo>
                  <a:pt x="6016434" y="45135"/>
                </a:lnTo>
                <a:lnTo>
                  <a:pt x="5939079" y="0"/>
                </a:lnTo>
                <a:lnTo>
                  <a:pt x="5936170" y="774"/>
                </a:lnTo>
                <a:lnTo>
                  <a:pt x="5933516" y="5321"/>
                </a:lnTo>
                <a:lnTo>
                  <a:pt x="5934278" y="8229"/>
                </a:lnTo>
                <a:lnTo>
                  <a:pt x="5997537" y="45135"/>
                </a:lnTo>
                <a:lnTo>
                  <a:pt x="5991149" y="45135"/>
                </a:lnTo>
                <a:lnTo>
                  <a:pt x="5991149" y="54660"/>
                </a:lnTo>
                <a:lnTo>
                  <a:pt x="5997537" y="54660"/>
                </a:lnTo>
                <a:lnTo>
                  <a:pt x="5934278" y="91554"/>
                </a:lnTo>
                <a:lnTo>
                  <a:pt x="5933516" y="94475"/>
                </a:lnTo>
                <a:lnTo>
                  <a:pt x="5936170" y="99021"/>
                </a:lnTo>
                <a:lnTo>
                  <a:pt x="5939079" y="99783"/>
                </a:lnTo>
                <a:lnTo>
                  <a:pt x="6016434" y="54660"/>
                </a:lnTo>
                <a:lnTo>
                  <a:pt x="6024600" y="498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>
              <a:latin typeface="Helvetica Neue Medium" panose="02000503000000020004" pitchFamily="2" charset="0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762568" y="4199635"/>
            <a:ext cx="1025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1800" spc="-11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539356" y="4199635"/>
            <a:ext cx="1025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1800" spc="-11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221606" y="4199635"/>
            <a:ext cx="1025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1800" spc="-110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5" dirty="0">
                <a:solidFill>
                  <a:srgbClr val="92D05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054542" y="6537452"/>
            <a:ext cx="1638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B0F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</a:t>
            </a:r>
            <a:r>
              <a:rPr sz="1800" spc="-70" dirty="0">
                <a:solidFill>
                  <a:srgbClr val="00B0F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5" dirty="0">
                <a:solidFill>
                  <a:srgbClr val="00B0F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frame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555079" y="6461252"/>
            <a:ext cx="1638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B0F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</a:t>
            </a:r>
            <a:r>
              <a:rPr sz="1800" spc="-70" dirty="0">
                <a:solidFill>
                  <a:srgbClr val="00B0F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1800" spc="-5" dirty="0">
                <a:solidFill>
                  <a:srgbClr val="00B0F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frame</a:t>
            </a:r>
            <a:endParaRPr sz="1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927274" y="1867915"/>
            <a:ext cx="238871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Hostname,</a:t>
            </a:r>
            <a:r>
              <a:rPr sz="2400" spc="-80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URL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923327" y="4269740"/>
            <a:ext cx="15981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IP</a:t>
            </a:r>
            <a:r>
              <a:rPr sz="2400" spc="-65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959869" y="5403596"/>
            <a:ext cx="204196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0070C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MAC</a:t>
            </a:r>
            <a:r>
              <a:rPr sz="2400" spc="-80" dirty="0">
                <a:solidFill>
                  <a:srgbClr val="0070C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945876" y="3035300"/>
            <a:ext cx="203117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&lt;More</a:t>
            </a:r>
            <a:r>
              <a:rPr sz="2400" spc="-75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solidFill>
                  <a:srgbClr val="FFC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later&gt;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1007" y="4558994"/>
            <a:ext cx="3168607" cy="169200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1546777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MAC </a:t>
            </a:r>
            <a:r>
              <a:rPr sz="4000" spc="-30" dirty="0"/>
              <a:t>Layer</a:t>
            </a:r>
            <a:r>
              <a:rPr sz="4000" spc="-10" dirty="0"/>
              <a:t> </a:t>
            </a:r>
            <a:r>
              <a:rPr sz="4000" spc="-5" dirty="0"/>
              <a:t>Names </a:t>
            </a:r>
            <a:r>
              <a:rPr sz="4000" spc="-40" dirty="0"/>
              <a:t>for</a:t>
            </a:r>
            <a:r>
              <a:rPr sz="4000" spc="-10" dirty="0"/>
              <a:t> Local</a:t>
            </a:r>
            <a:r>
              <a:rPr sz="4000" spc="5" dirty="0"/>
              <a:t> </a:t>
            </a:r>
            <a:r>
              <a:rPr sz="4000" spc="-45" dirty="0"/>
              <a:t>Packet</a:t>
            </a:r>
            <a:r>
              <a:rPr sz="4000" dirty="0"/>
              <a:t> </a:t>
            </a:r>
            <a:r>
              <a:rPr sz="4000" spc="-5" dirty="0"/>
              <a:t>Delivery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205" y="1661667"/>
            <a:ext cx="1096141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  <a:tab pos="6914515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we</a:t>
            </a: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naming?	</a:t>
            </a:r>
            <a:r>
              <a:rPr sz="2800" spc="-3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0505" y="2676651"/>
            <a:ext cx="157064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s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40504" y="3703827"/>
            <a:ext cx="22178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0504" y="4721859"/>
            <a:ext cx="165166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38205" y="2642277"/>
            <a:ext cx="4114343" cy="1663276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28600" marR="5080" indent="-228600">
              <a:lnSpc>
                <a:spcPct val="100000"/>
              </a:lnSpc>
              <a:spcBef>
                <a:spcPts val="370"/>
              </a:spcBef>
              <a:buFont typeface="Arial MT"/>
              <a:buChar char="•"/>
              <a:tabLst>
                <a:tab pos="2286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85800" marR="46355" lvl="2" indent="-228600">
              <a:spcBef>
                <a:spcPts val="229"/>
              </a:spcBef>
              <a:buFont typeface="Arial MT"/>
              <a:buChar char="•"/>
              <a:tabLst>
                <a:tab pos="2286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Ethernet</a:t>
            </a:r>
            <a:r>
              <a:rPr sz="24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WiFi</a:t>
            </a:r>
            <a:r>
              <a:rPr sz="24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1142746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MAC </a:t>
            </a:r>
            <a:r>
              <a:rPr sz="4000" spc="-30" dirty="0"/>
              <a:t>Layer</a:t>
            </a:r>
            <a:r>
              <a:rPr sz="4000" spc="-10" dirty="0"/>
              <a:t> </a:t>
            </a:r>
            <a:r>
              <a:rPr sz="4000" spc="-5" dirty="0"/>
              <a:t>Names </a:t>
            </a:r>
            <a:r>
              <a:rPr sz="4000" spc="-40" dirty="0"/>
              <a:t>for</a:t>
            </a:r>
            <a:r>
              <a:rPr sz="4000" spc="-10" dirty="0"/>
              <a:t> Local</a:t>
            </a:r>
            <a:r>
              <a:rPr sz="4000" spc="5" dirty="0"/>
              <a:t> </a:t>
            </a:r>
            <a:r>
              <a:rPr sz="4000" spc="-45" dirty="0"/>
              <a:t>Packet</a:t>
            </a:r>
            <a:r>
              <a:rPr sz="4000" dirty="0"/>
              <a:t> </a:t>
            </a:r>
            <a:r>
              <a:rPr sz="4000" spc="-5" dirty="0"/>
              <a:t>Delivery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xfrm>
            <a:off x="7840505" y="1661667"/>
            <a:ext cx="4351495" cy="37888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Values:</a:t>
            </a:r>
            <a:r>
              <a:rPr spc="-25" dirty="0"/>
              <a:t> </a:t>
            </a:r>
            <a:r>
              <a:rPr spc="-10" dirty="0"/>
              <a:t>Network</a:t>
            </a:r>
            <a:r>
              <a:rPr spc="-25" dirty="0"/>
              <a:t> </a:t>
            </a:r>
            <a:r>
              <a:rPr spc="-15" dirty="0"/>
              <a:t>Interfaces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50" dirty="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ED7D31"/>
                </a:solidFill>
              </a:rPr>
              <a:t>Names:</a:t>
            </a:r>
          </a:p>
          <a:p>
            <a:pPr marL="12700" marR="2310765">
              <a:lnSpc>
                <a:spcPct val="238600"/>
              </a:lnSpc>
              <a:spcBef>
                <a:spcPts val="70"/>
              </a:spcBef>
            </a:pPr>
            <a:r>
              <a:rPr dirty="0"/>
              <a:t>A</a:t>
            </a:r>
            <a:r>
              <a:rPr spc="-5" dirty="0"/>
              <a:t>llo</a:t>
            </a:r>
            <a:r>
              <a:rPr spc="-15" dirty="0"/>
              <a:t>c</a:t>
            </a:r>
            <a:r>
              <a:rPr spc="-25" dirty="0"/>
              <a:t>a</a:t>
            </a:r>
            <a:r>
              <a:rPr dirty="0"/>
              <a:t>t</a:t>
            </a:r>
            <a:r>
              <a:rPr spc="-5" dirty="0"/>
              <a:t>ion</a:t>
            </a:r>
            <a:r>
              <a:rPr dirty="0"/>
              <a:t>:  </a:t>
            </a:r>
            <a:r>
              <a:rPr spc="-10" dirty="0"/>
              <a:t>Lookup: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205" y="1613915"/>
            <a:ext cx="5157795" cy="3462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Who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will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use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names?</a:t>
            </a: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5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adaptors</a:t>
            </a:r>
            <a:endParaRPr sz="26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185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you.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6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for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me?</a:t>
            </a: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3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Goals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6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name?</a:t>
            </a:r>
          </a:p>
          <a:p>
            <a:pPr marL="698500" lvl="1" indent="-22860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Fast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easy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 adaptors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check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4384" y="2638573"/>
            <a:ext cx="1076815" cy="511679"/>
          </a:xfrm>
          <a:prstGeom prst="rect">
            <a:avLst/>
          </a:prstGeom>
          <a:solidFill>
            <a:srgbClr val="FFD966"/>
          </a:solidFill>
          <a:ln w="9525">
            <a:solidFill>
              <a:srgbClr val="000000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90805" marR="76200" indent="5080">
              <a:lnSpc>
                <a:spcPts val="1700"/>
              </a:lnSpc>
              <a:spcBef>
                <a:spcPts val="590"/>
              </a:spcBef>
            </a:pPr>
            <a:r>
              <a:rPr sz="1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  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</a:t>
            </a:r>
            <a:r>
              <a:rPr sz="16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1127506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MAC </a:t>
            </a:r>
            <a:r>
              <a:rPr sz="4000" spc="-30" dirty="0"/>
              <a:t>Layer</a:t>
            </a:r>
            <a:r>
              <a:rPr sz="4000" spc="-10" dirty="0"/>
              <a:t> </a:t>
            </a:r>
            <a:r>
              <a:rPr sz="4000" spc="-5" dirty="0"/>
              <a:t>Names </a:t>
            </a:r>
            <a:r>
              <a:rPr sz="4000" spc="-40" dirty="0"/>
              <a:t>for</a:t>
            </a:r>
            <a:r>
              <a:rPr sz="4000" spc="-10" dirty="0"/>
              <a:t> Local</a:t>
            </a:r>
            <a:r>
              <a:rPr sz="4000" spc="5" dirty="0"/>
              <a:t> </a:t>
            </a:r>
            <a:r>
              <a:rPr sz="4000" spc="-45" dirty="0"/>
              <a:t>Packet</a:t>
            </a:r>
            <a:r>
              <a:rPr sz="4000" dirty="0"/>
              <a:t> </a:t>
            </a:r>
            <a:r>
              <a:rPr sz="4000" spc="-5" dirty="0"/>
              <a:t>Delivery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xfrm>
            <a:off x="7840505" y="1661667"/>
            <a:ext cx="4351495" cy="37888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Values:</a:t>
            </a:r>
            <a:r>
              <a:rPr spc="-25" dirty="0"/>
              <a:t> </a:t>
            </a:r>
            <a:r>
              <a:rPr spc="-10" dirty="0"/>
              <a:t>Network</a:t>
            </a:r>
            <a:r>
              <a:rPr spc="-25" dirty="0"/>
              <a:t> </a:t>
            </a:r>
            <a:r>
              <a:rPr spc="-15" dirty="0"/>
              <a:t>Interfaces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50" dirty="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ED7D31"/>
                </a:solidFill>
              </a:rPr>
              <a:t>Names:</a:t>
            </a:r>
          </a:p>
          <a:p>
            <a:pPr marL="12700" marR="2310765">
              <a:lnSpc>
                <a:spcPct val="238600"/>
              </a:lnSpc>
              <a:spcBef>
                <a:spcPts val="70"/>
              </a:spcBef>
            </a:pPr>
            <a:r>
              <a:rPr dirty="0"/>
              <a:t>A</a:t>
            </a:r>
            <a:r>
              <a:rPr spc="-5" dirty="0"/>
              <a:t>llo</a:t>
            </a:r>
            <a:r>
              <a:rPr spc="-15" dirty="0"/>
              <a:t>c</a:t>
            </a:r>
            <a:r>
              <a:rPr spc="-25" dirty="0"/>
              <a:t>a</a:t>
            </a:r>
            <a:r>
              <a:rPr dirty="0"/>
              <a:t>t</a:t>
            </a:r>
            <a:r>
              <a:rPr spc="-5" dirty="0"/>
              <a:t>ion</a:t>
            </a:r>
            <a:r>
              <a:rPr dirty="0"/>
              <a:t>:  </a:t>
            </a:r>
            <a:r>
              <a:rPr spc="-10" dirty="0"/>
              <a:t>Lookup: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938205" y="1595628"/>
            <a:ext cx="5087620" cy="48731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pc="-5" dirty="0"/>
              <a:t>Who</a:t>
            </a:r>
            <a:r>
              <a:rPr spc="-20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use</a:t>
            </a:r>
            <a:r>
              <a:rPr spc="-2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names?</a:t>
            </a: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2650" dirty="0"/>
          </a:p>
          <a:p>
            <a:pPr marL="241300" indent="-228600">
              <a:lnSpc>
                <a:spcPts val="2960"/>
              </a:lnSpc>
              <a:buFont typeface="Arial MT"/>
              <a:buChar char="•"/>
              <a:tabLst>
                <a:tab pos="241300" algn="l"/>
              </a:tabLst>
            </a:pPr>
            <a:r>
              <a:rPr spc="-10" dirty="0"/>
              <a:t>Network</a:t>
            </a:r>
            <a:r>
              <a:rPr spc="-20" dirty="0"/>
              <a:t> </a:t>
            </a:r>
            <a:r>
              <a:rPr spc="-15" dirty="0"/>
              <a:t>adaptors</a:t>
            </a:r>
          </a:p>
          <a:p>
            <a:pPr marL="698500" lvl="1" indent="-228600">
              <a:lnSpc>
                <a:spcPts val="236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you.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52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this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for</a:t>
            </a:r>
            <a:r>
              <a:rPr sz="22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me?</a:t>
            </a:r>
          </a:p>
          <a:p>
            <a:pPr marL="241300" indent="-228600">
              <a:lnSpc>
                <a:spcPts val="3010"/>
              </a:lnSpc>
              <a:spcBef>
                <a:spcPts val="2360"/>
              </a:spcBef>
              <a:buFont typeface="Arial MT"/>
              <a:buChar char="•"/>
              <a:tabLst>
                <a:tab pos="241300" algn="l"/>
              </a:tabLst>
            </a:pPr>
            <a:r>
              <a:rPr spc="-5" dirty="0"/>
              <a:t>Goals</a:t>
            </a:r>
            <a:r>
              <a:rPr spc="-25" dirty="0"/>
              <a:t> </a:t>
            </a:r>
            <a:r>
              <a:rPr spc="-15" dirty="0"/>
              <a:t>for</a:t>
            </a:r>
            <a:r>
              <a:rPr spc="-25" dirty="0"/>
              <a:t> </a:t>
            </a:r>
            <a:r>
              <a:rPr dirty="0"/>
              <a:t>name?</a:t>
            </a:r>
          </a:p>
          <a:p>
            <a:pPr marL="698500" lvl="1" indent="-228600">
              <a:lnSpc>
                <a:spcPts val="236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Fast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easy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adaptors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check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47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Globally</a:t>
            </a:r>
            <a:r>
              <a:rPr sz="22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2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unique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0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241300" indent="-228600">
              <a:lnSpc>
                <a:spcPts val="2960"/>
              </a:lnSpc>
              <a:buFont typeface="Arial MT"/>
              <a:buChar char="•"/>
              <a:tabLst>
                <a:tab pos="241300" algn="l"/>
              </a:tabLst>
            </a:pPr>
            <a:r>
              <a:rPr spc="-10" dirty="0"/>
              <a:t>MAC</a:t>
            </a:r>
            <a:r>
              <a:rPr spc="-15" dirty="0"/>
              <a:t> </a:t>
            </a:r>
            <a:r>
              <a:rPr spc="-10" dirty="0"/>
              <a:t>addresses</a:t>
            </a:r>
            <a:r>
              <a:rPr spc="-15" dirty="0"/>
              <a:t> </a:t>
            </a:r>
            <a:r>
              <a:rPr spc="-10" dirty="0"/>
              <a:t>are</a:t>
            </a:r>
            <a:r>
              <a:rPr spc="-20" dirty="0"/>
              <a:t> </a:t>
            </a:r>
            <a:r>
              <a:rPr spc="-5" dirty="0"/>
              <a:t>48-bit</a:t>
            </a:r>
            <a:r>
              <a:rPr spc="-15" dirty="0"/>
              <a:t> </a:t>
            </a:r>
            <a:r>
              <a:rPr spc="-10" dirty="0"/>
              <a:t>addresses</a:t>
            </a:r>
          </a:p>
          <a:p>
            <a:pPr marL="698500" lvl="1" indent="-228600">
              <a:lnSpc>
                <a:spcPts val="2480"/>
              </a:lnSpc>
              <a:buFont typeface="Arial MT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00:15:C5:49:04:A9</a:t>
            </a:r>
            <a:endParaRPr sz="22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4384" y="2638573"/>
            <a:ext cx="1076815" cy="511679"/>
          </a:xfrm>
          <a:prstGeom prst="rect">
            <a:avLst/>
          </a:prstGeom>
          <a:solidFill>
            <a:srgbClr val="FFD966"/>
          </a:solidFill>
          <a:ln w="9525">
            <a:solidFill>
              <a:srgbClr val="000000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90805" marR="76200" indent="5080">
              <a:lnSpc>
                <a:spcPts val="1700"/>
              </a:lnSpc>
              <a:spcBef>
                <a:spcPts val="590"/>
              </a:spcBef>
            </a:pPr>
            <a:r>
              <a:rPr sz="1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6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  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16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</a:t>
            </a:r>
            <a:r>
              <a:rPr sz="16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er</a:t>
            </a:r>
            <a:r>
              <a:rPr sz="16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</a:t>
            </a:r>
            <a:r>
              <a:rPr sz="16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ac</a:t>
            </a:r>
            <a:r>
              <a:rPr sz="16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1104646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MAC </a:t>
            </a:r>
            <a:r>
              <a:rPr sz="4000" spc="-30" dirty="0"/>
              <a:t>Layer</a:t>
            </a:r>
            <a:r>
              <a:rPr sz="4000" spc="-10" dirty="0"/>
              <a:t> </a:t>
            </a:r>
            <a:r>
              <a:rPr sz="4000" spc="-5" dirty="0"/>
              <a:t>Names </a:t>
            </a:r>
            <a:r>
              <a:rPr sz="4000" spc="-40" dirty="0"/>
              <a:t>for</a:t>
            </a:r>
            <a:r>
              <a:rPr sz="4000" spc="-10" dirty="0"/>
              <a:t> Local</a:t>
            </a:r>
            <a:r>
              <a:rPr sz="4000" spc="5" dirty="0"/>
              <a:t> </a:t>
            </a:r>
            <a:r>
              <a:rPr sz="4000" spc="-45" dirty="0"/>
              <a:t>Packet</a:t>
            </a:r>
            <a:r>
              <a:rPr sz="4000" dirty="0"/>
              <a:t> </a:t>
            </a:r>
            <a:r>
              <a:rPr sz="4000" spc="-5" dirty="0"/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40505" y="1661667"/>
            <a:ext cx="59365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Values: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Interfaces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0504" y="2676651"/>
            <a:ext cx="497082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Names:</a:t>
            </a:r>
            <a:r>
              <a:rPr sz="2800" spc="-3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48-bit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0504" y="3703827"/>
            <a:ext cx="24464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ED7D31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Allocation: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0504" y="4721859"/>
            <a:ext cx="18218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oo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k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38205" y="1622043"/>
            <a:ext cx="431418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Globally</a:t>
            </a:r>
            <a:r>
              <a:rPr sz="2800" spc="-4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unique</a:t>
            </a:r>
            <a:r>
              <a:rPr sz="2800" spc="-4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names?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8205" y="2560827"/>
            <a:ext cx="69865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Ask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central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authority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every</a:t>
            </a:r>
            <a:r>
              <a:rPr sz="28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name?</a:t>
            </a:r>
            <a:r>
              <a:rPr sz="2800" spc="18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endParaRPr sz="4200" baseline="-2976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8205" y="3502659"/>
            <a:ext cx="406988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  <a:tab pos="3282950" algn="l"/>
              </a:tabLst>
            </a:pP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nd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m 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ll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</a:t>
            </a:r>
            <a:r>
              <a:rPr sz="2800" spc="-3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</a:t>
            </a: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8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n?</a:t>
            </a:r>
            <a:endParaRPr sz="4200" baseline="3968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8205" y="4429251"/>
            <a:ext cx="6529395" cy="223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3329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Two-level </a:t>
            </a: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allocation?</a:t>
            </a:r>
            <a:r>
              <a:rPr sz="28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800" dirty="0">
                <a:solidFill>
                  <a:srgbClr val="70AD47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√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05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Central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authority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allocates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blocks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vend</a:t>
            </a:r>
            <a:r>
              <a:rPr lang="en-US"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o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rs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830"/>
              </a:lnSpc>
              <a:buFont typeface="Arial MT"/>
              <a:buChar char="•"/>
              <a:tabLst>
                <a:tab pos="698500" algn="l"/>
              </a:tabLst>
            </a:pPr>
            <a:r>
              <a:rPr sz="2400" spc="-2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Vendors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assigns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address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its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blocks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ts val="2550"/>
              </a:lnSpc>
              <a:spcBef>
                <a:spcPts val="2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00:15:C5:49:04:A9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994410">
              <a:lnSpc>
                <a:spcPts val="3030"/>
              </a:lnSpc>
            </a:pPr>
            <a:r>
              <a:rPr sz="28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Dell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191B31-83E7-B54F-B6B7-6EC99763EDFE}"/>
              </a:ext>
            </a:extLst>
          </p:cNvPr>
          <p:cNvSpPr txBox="1"/>
          <p:nvPr/>
        </p:nvSpPr>
        <p:spPr>
          <a:xfrm>
            <a:off x="7239000" y="2400558"/>
            <a:ext cx="6889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aseline="-2976" dirty="0">
                <a:solidFill>
                  <a:srgbClr val="C0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X</a:t>
            </a:r>
            <a:endParaRPr lang="en-US" sz="4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9DD0F0-C903-4846-97F7-5D0DA2BF55DB}"/>
              </a:ext>
            </a:extLst>
          </p:cNvPr>
          <p:cNvSpPr txBox="1"/>
          <p:nvPr/>
        </p:nvSpPr>
        <p:spPr>
          <a:xfrm>
            <a:off x="4480035" y="3337966"/>
            <a:ext cx="6889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aseline="-2976" dirty="0">
                <a:solidFill>
                  <a:srgbClr val="C00000"/>
                </a:solidFill>
                <a:latin typeface="Helvetica Neue Medium" panose="02000503000000020004" pitchFamily="2" charset="0"/>
                <a:cs typeface="Helvetica Neue Medium" panose="02000503000000020004" pitchFamily="2" charset="0"/>
              </a:rPr>
              <a:t>X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1124"/>
            <a:ext cx="1119886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MAC </a:t>
            </a:r>
            <a:r>
              <a:rPr sz="4000" spc="-30" dirty="0"/>
              <a:t>Layer</a:t>
            </a:r>
            <a:r>
              <a:rPr sz="4000" spc="-10" dirty="0"/>
              <a:t> </a:t>
            </a:r>
            <a:r>
              <a:rPr sz="4000" spc="-5" dirty="0"/>
              <a:t>Names </a:t>
            </a:r>
            <a:r>
              <a:rPr sz="4000" spc="-40" dirty="0"/>
              <a:t>for</a:t>
            </a:r>
            <a:r>
              <a:rPr sz="4000" spc="-10" dirty="0"/>
              <a:t> Local</a:t>
            </a:r>
            <a:r>
              <a:rPr sz="4000" spc="5" dirty="0"/>
              <a:t> </a:t>
            </a:r>
            <a:r>
              <a:rPr sz="4000" spc="-45" dirty="0"/>
              <a:t>Packet</a:t>
            </a:r>
            <a:r>
              <a:rPr sz="4000" dirty="0"/>
              <a:t> </a:t>
            </a:r>
            <a:r>
              <a:rPr sz="4000" spc="-5" dirty="0"/>
              <a:t>Delivery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xfrm>
            <a:off x="7840505" y="1661667"/>
            <a:ext cx="4199095" cy="47192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Values:</a:t>
            </a:r>
            <a:r>
              <a:rPr spc="-25" dirty="0"/>
              <a:t> </a:t>
            </a:r>
            <a:r>
              <a:rPr spc="-10" dirty="0"/>
              <a:t>Network</a:t>
            </a:r>
            <a:r>
              <a:rPr spc="-25" dirty="0"/>
              <a:t> </a:t>
            </a:r>
            <a:r>
              <a:rPr spc="-15" dirty="0"/>
              <a:t>Interfaces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50" dirty="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Names:</a:t>
            </a:r>
            <a:r>
              <a:rPr spc="-25" dirty="0"/>
              <a:t> </a:t>
            </a:r>
            <a:r>
              <a:rPr dirty="0"/>
              <a:t>48-bit</a:t>
            </a:r>
            <a:r>
              <a:rPr spc="-20" dirty="0"/>
              <a:t> </a:t>
            </a:r>
            <a:r>
              <a:rPr spc="-10" dirty="0"/>
              <a:t>address</a:t>
            </a:r>
          </a:p>
          <a:p>
            <a:pPr>
              <a:lnSpc>
                <a:spcPct val="100000"/>
              </a:lnSpc>
            </a:pPr>
            <a:endParaRPr sz="4200" dirty="0"/>
          </a:p>
          <a:p>
            <a:pPr marL="12700" marR="404495">
              <a:lnSpc>
                <a:spcPts val="3000"/>
              </a:lnSpc>
            </a:pPr>
            <a:r>
              <a:rPr spc="-10" dirty="0"/>
              <a:t>Allocation:</a:t>
            </a:r>
            <a:r>
              <a:rPr spc="-15" dirty="0"/>
              <a:t> </a:t>
            </a:r>
            <a:r>
              <a:rPr spc="-30" dirty="0"/>
              <a:t>Vendor</a:t>
            </a:r>
            <a:r>
              <a:rPr spc="-20" dirty="0"/>
              <a:t> </a:t>
            </a:r>
            <a:r>
              <a:rPr spc="-15" dirty="0"/>
              <a:t>from </a:t>
            </a:r>
            <a:r>
              <a:rPr spc="-620" dirty="0"/>
              <a:t> </a:t>
            </a:r>
            <a:r>
              <a:rPr spc="-5" dirty="0"/>
              <a:t>their</a:t>
            </a:r>
            <a:r>
              <a:rPr spc="-10" dirty="0"/>
              <a:t> </a:t>
            </a:r>
            <a:r>
              <a:rPr spc="-5" dirty="0"/>
              <a:t>assigned</a:t>
            </a:r>
            <a:r>
              <a:rPr dirty="0"/>
              <a:t> </a:t>
            </a:r>
            <a:r>
              <a:rPr spc="-10" dirty="0"/>
              <a:t>blocks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 dirty="0"/>
          </a:p>
          <a:p>
            <a:pPr marL="12700">
              <a:lnSpc>
                <a:spcPct val="100000"/>
              </a:lnSpc>
            </a:pPr>
            <a:r>
              <a:rPr spc="-10" dirty="0">
                <a:solidFill>
                  <a:srgbClr val="ED7D31"/>
                </a:solidFill>
              </a:rPr>
              <a:t>Lookup:</a:t>
            </a:r>
            <a:r>
              <a:rPr spc="-20" dirty="0">
                <a:solidFill>
                  <a:srgbClr val="ED7D31"/>
                </a:solidFill>
              </a:rPr>
              <a:t> </a:t>
            </a:r>
            <a:r>
              <a:rPr spc="-10" dirty="0"/>
              <a:t>Local</a:t>
            </a:r>
            <a:r>
              <a:rPr spc="-25" dirty="0"/>
              <a:t> </a:t>
            </a:r>
            <a:r>
              <a:rPr spc="-5" dirty="0"/>
              <a:t>flooding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205" y="1627292"/>
            <a:ext cx="6224595" cy="1268296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Lookup</a:t>
            </a:r>
            <a:endParaRPr sz="28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Flood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packet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to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all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hosts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in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network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spc="-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(Optionally)</a:t>
            </a:r>
            <a:r>
              <a:rPr sz="2400" spc="-2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learn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what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sz="2400" spc="-10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direction </a:t>
            </a:r>
            <a:r>
              <a:rPr sz="2400" spc="-15" dirty="0">
                <a:latin typeface="Helvetica Neue Medium" panose="02000503000000020004" pitchFamily="2" charset="0"/>
                <a:cs typeface="Helvetica Neue Medium" panose="02000503000000020004" pitchFamily="2" charset="0"/>
              </a:rPr>
              <a:t>to go</a:t>
            </a:r>
            <a:endParaRPr sz="2400" dirty="0">
              <a:latin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</TotalTime>
  <Words>1288</Words>
  <Application>Microsoft Macintosh PowerPoint</Application>
  <PresentationFormat>Widescreen</PresentationFormat>
  <Paragraphs>318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MT</vt:lpstr>
      <vt:lpstr>Calibri</vt:lpstr>
      <vt:lpstr>Calibri Light</vt:lpstr>
      <vt:lpstr>Consolas</vt:lpstr>
      <vt:lpstr>Helvetica Neue Medium</vt:lpstr>
      <vt:lpstr>Wingdings</vt:lpstr>
      <vt:lpstr>Office Theme</vt:lpstr>
      <vt:lpstr>Naming in Networking</vt:lpstr>
      <vt:lpstr>Network Naming</vt:lpstr>
      <vt:lpstr>Internet Protocol Stack</vt:lpstr>
      <vt:lpstr>Internet Protocol Stack host</vt:lpstr>
      <vt:lpstr>MAC Layer Names for Local Packet Delivery</vt:lpstr>
      <vt:lpstr>MAC Layer Names for Local Packet Delivery</vt:lpstr>
      <vt:lpstr>MAC Layer Names for Local Packet Delivery</vt:lpstr>
      <vt:lpstr>MAC Layer Names for Local Packet Delivery</vt:lpstr>
      <vt:lpstr>MAC Layer Names for Local Packet Delivery</vt:lpstr>
      <vt:lpstr>Network Layer Names for Global Packet Delivery</vt:lpstr>
      <vt:lpstr>Network Layer Names for Global Packet Delivery</vt:lpstr>
      <vt:lpstr>Network Layer Names for Global Packet Delivery</vt:lpstr>
      <vt:lpstr>Network Layer Names for Global Packet Delivery</vt:lpstr>
      <vt:lpstr>Network Layer Names for Global Packet Delivery</vt:lpstr>
      <vt:lpstr>Network Layer Names for Global Packet Delivery</vt:lpstr>
      <vt:lpstr>Host Names for Applications {Websites}</vt:lpstr>
      <vt:lpstr>Host Names for Applications {Websites}</vt:lpstr>
      <vt:lpstr>Host Names for Applications {Websites}</vt:lpstr>
      <vt:lpstr>Host Names for Applications {Websites}</vt:lpstr>
      <vt:lpstr>Host Names for Applications {Websites}</vt:lpstr>
      <vt:lpstr>Different Layers, Different Names</vt:lpstr>
      <vt:lpstr>Hierarchical Allocation Processes</vt:lpstr>
      <vt:lpstr>Different Layers, Different Lookup Protocols</vt:lpstr>
      <vt:lpstr>Network Naming 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Naming in Networking</dc:title>
  <cp:lastModifiedBy>Wyatt A. Lloyd</cp:lastModifiedBy>
  <cp:revision>5</cp:revision>
  <dcterms:created xsi:type="dcterms:W3CDTF">2024-09-16T20:55:30Z</dcterms:created>
  <dcterms:modified xsi:type="dcterms:W3CDTF">2024-09-24T12:52:39Z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2023-09-25T00:00:00Z</vt:filetime>
  </property>
  <property fmtid="{D5CDD505-2E9C-101B-9397-08002B2CF9AE}" pid="3" name="LastSaved">
    <vt:filetime>2024-09-16T00:00:00Z</vt:filetime>
  </property>
</Properties>
</file>