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  <p:sldId id="338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1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11/28/22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11/28/22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16</a:t>
            </a:r>
          </a:p>
          <a:p>
            <a:endParaRPr lang="en-US" sz="2800" dirty="0"/>
          </a:p>
          <a:p>
            <a:r>
              <a:rPr lang="en-US" sz="2800" dirty="0"/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72435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12854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27863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18041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7228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73506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74288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74016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47663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      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Concurrency Control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  <a:p>
            <a:endParaRPr lang="en-US" dirty="0"/>
          </a:p>
          <a:p>
            <a:r>
              <a:rPr lang="en-US" dirty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702058" cy="4842804"/>
          </a:xfrm>
        </p:spPr>
        <p:txBody>
          <a:bodyPr>
            <a:normAutofit/>
          </a:bodyPr>
          <a:lstStyle/>
          <a:p>
            <a:r>
              <a:rPr lang="en-US" sz="2400" dirty="0"/>
              <a:t>Phase 1</a:t>
            </a:r>
          </a:p>
          <a:p>
            <a:pPr lvl="1"/>
            <a:r>
              <a:rPr lang="en-US" sz="2000" dirty="0"/>
              <a:t>Coordinator sends Prepare requests to all participants</a:t>
            </a:r>
          </a:p>
          <a:p>
            <a:pPr lvl="1"/>
            <a:r>
              <a:rPr lang="en-US" sz="2000" dirty="0"/>
              <a:t>Each participant votes yes or no</a:t>
            </a:r>
          </a:p>
          <a:p>
            <a:pPr lvl="2"/>
            <a:r>
              <a:rPr lang="en-US" sz="1800" dirty="0"/>
              <a:t>Sends yes or no vote back to coordinator</a:t>
            </a:r>
          </a:p>
          <a:p>
            <a:pPr lvl="2"/>
            <a:r>
              <a:rPr lang="en-US" sz="1800" dirty="0"/>
              <a:t>Typically acquires locks if they vote yes</a:t>
            </a:r>
          </a:p>
          <a:p>
            <a:endParaRPr lang="en-US" sz="2400" dirty="0"/>
          </a:p>
          <a:p>
            <a:r>
              <a:rPr lang="en-US" sz="2400" dirty="0"/>
              <a:t>Coordinator inspects all votes</a:t>
            </a:r>
          </a:p>
          <a:p>
            <a:pPr lvl="1"/>
            <a:r>
              <a:rPr lang="en-US" sz="2000" dirty="0"/>
              <a:t>If all yes, then commit</a:t>
            </a:r>
          </a:p>
          <a:p>
            <a:pPr lvl="1"/>
            <a:r>
              <a:rPr lang="en-US" sz="20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 Medium" charset="0"/>
              </a:rPr>
              <a:t>Phase 2</a:t>
            </a:r>
          </a:p>
          <a:p>
            <a:pPr lvl="1"/>
            <a:r>
              <a:rPr lang="en-US" sz="2000" dirty="0">
                <a:latin typeface="Helvetica Neue Medium" charset="0"/>
              </a:rPr>
              <a:t>Coordinator sends Commit or Abort to all participants</a:t>
            </a:r>
          </a:p>
          <a:p>
            <a:pPr lvl="1"/>
            <a:r>
              <a:rPr lang="en-US" sz="2000" dirty="0">
                <a:latin typeface="Helvetica Neue Medium" charset="0"/>
              </a:rPr>
              <a:t>If commit, each participant does something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releases locks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sends an Ack back to the coordinator</a:t>
            </a:r>
          </a:p>
          <a:p>
            <a:pPr lvl="1"/>
            <a:endParaRPr lang="en-US" sz="20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1671</Words>
  <Application>Microsoft Macintosh PowerPoint</Application>
  <PresentationFormat>Custom</PresentationFormat>
  <Paragraphs>359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Helvetica Neue Medium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40</cp:revision>
  <cp:lastPrinted>2019-11-13T03:23:25Z</cp:lastPrinted>
  <dcterms:created xsi:type="dcterms:W3CDTF">2018-09-09T13:59:16Z</dcterms:created>
  <dcterms:modified xsi:type="dcterms:W3CDTF">2022-11-28T14:22:05Z</dcterms:modified>
</cp:coreProperties>
</file>