
<file path=[Content_Types].xml><?xml version="1.0" encoding="utf-8"?>
<Types xmlns="http://schemas.openxmlformats.org/package/2006/content-types">
  <Default Extension="fntdata" ContentType="application/x-fontdata"/>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4" r:id="rId1"/>
  </p:sldMasterIdLst>
  <p:notesMasterIdLst>
    <p:notesMasterId r:id="rId37"/>
  </p:notesMasterIdLst>
  <p:sldIdLst>
    <p:sldId id="256" r:id="rId2"/>
    <p:sldId id="746" r:id="rId3"/>
    <p:sldId id="756" r:id="rId4"/>
    <p:sldId id="757" r:id="rId5"/>
    <p:sldId id="759" r:id="rId6"/>
    <p:sldId id="790" r:id="rId7"/>
    <p:sldId id="760" r:id="rId8"/>
    <p:sldId id="812" r:id="rId9"/>
    <p:sldId id="814" r:id="rId10"/>
    <p:sldId id="815" r:id="rId11"/>
    <p:sldId id="816" r:id="rId12"/>
    <p:sldId id="817" r:id="rId13"/>
    <p:sldId id="818" r:id="rId14"/>
    <p:sldId id="819" r:id="rId15"/>
    <p:sldId id="820" r:id="rId16"/>
    <p:sldId id="821" r:id="rId17"/>
    <p:sldId id="822" r:id="rId18"/>
    <p:sldId id="823" r:id="rId19"/>
    <p:sldId id="824" r:id="rId20"/>
    <p:sldId id="825" r:id="rId21"/>
    <p:sldId id="826" r:id="rId22"/>
    <p:sldId id="827" r:id="rId23"/>
    <p:sldId id="789" r:id="rId24"/>
    <p:sldId id="828" r:id="rId25"/>
    <p:sldId id="829" r:id="rId26"/>
    <p:sldId id="830" r:id="rId27"/>
    <p:sldId id="831" r:id="rId28"/>
    <p:sldId id="832" r:id="rId29"/>
    <p:sldId id="833" r:id="rId30"/>
    <p:sldId id="834" r:id="rId31"/>
    <p:sldId id="835" r:id="rId32"/>
    <p:sldId id="836" r:id="rId33"/>
    <p:sldId id="788" r:id="rId34"/>
    <p:sldId id="778" r:id="rId35"/>
    <p:sldId id="779" r:id="rId36"/>
  </p:sldIdLst>
  <p:sldSz cx="9144000" cy="6858000" type="screen4x3"/>
  <p:notesSz cx="6858000" cy="9144000"/>
  <p:embeddedFontLst>
    <p:embeddedFont>
      <p:font typeface="Calibri" panose="020F0502020204030204" pitchFamily="34"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006666"/>
    <a:srgbClr val="0000FF"/>
    <a:srgbClr val="008000"/>
    <a:srgbClr val="339933"/>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64" autoAdjust="0"/>
    <p:restoredTop sz="88376" autoAdjust="0"/>
  </p:normalViewPr>
  <p:slideViewPr>
    <p:cSldViewPr snapToGrid="0">
      <p:cViewPr>
        <p:scale>
          <a:sx n="101" d="100"/>
          <a:sy n="101" d="100"/>
        </p:scale>
        <p:origin x="2024" y="208"/>
      </p:cViewPr>
      <p:guideLst>
        <p:guide orient="horz" pos="2160"/>
        <p:guide pos="2880"/>
      </p:guideLst>
    </p:cSldViewPr>
  </p:slid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1882FE-659A-42EA-910C-4C44D24EADAE}" type="datetimeFigureOut">
              <a:rPr lang="en-US" smtClean="0"/>
              <a:t>11/10/21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988489-EDAE-49E6-A8BE-9463D5272790}" type="slidenum">
              <a:rPr lang="en-US" smtClean="0"/>
              <a:t>‹#›</a:t>
            </a:fld>
            <a:endParaRPr lang="en-US"/>
          </a:p>
        </p:txBody>
      </p:sp>
    </p:spTree>
    <p:extLst>
      <p:ext uri="{BB962C8B-B14F-4D97-AF65-F5344CB8AC3E}">
        <p14:creationId xmlns:p14="http://schemas.microsoft.com/office/powerpoint/2010/main" val="1252403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988489-EDAE-49E6-A8BE-9463D5272790}" type="slidenum">
              <a:rPr lang="en-US" smtClean="0"/>
              <a:t>12</a:t>
            </a:fld>
            <a:endParaRPr lang="en-US"/>
          </a:p>
        </p:txBody>
      </p:sp>
    </p:spTree>
    <p:extLst>
      <p:ext uri="{BB962C8B-B14F-4D97-AF65-F5344CB8AC3E}">
        <p14:creationId xmlns:p14="http://schemas.microsoft.com/office/powerpoint/2010/main" val="4282241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988489-EDAE-49E6-A8BE-9463D5272790}" type="slidenum">
              <a:rPr lang="en-US" smtClean="0"/>
              <a:t>25</a:t>
            </a:fld>
            <a:endParaRPr lang="en-US"/>
          </a:p>
        </p:txBody>
      </p:sp>
    </p:spTree>
    <p:extLst>
      <p:ext uri="{BB962C8B-B14F-4D97-AF65-F5344CB8AC3E}">
        <p14:creationId xmlns:p14="http://schemas.microsoft.com/office/powerpoint/2010/main" val="1633624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988489-EDAE-49E6-A8BE-9463D5272790}" type="slidenum">
              <a:rPr lang="en-US" smtClean="0"/>
              <a:t>26</a:t>
            </a:fld>
            <a:endParaRPr lang="en-US"/>
          </a:p>
        </p:txBody>
      </p:sp>
    </p:spTree>
    <p:extLst>
      <p:ext uri="{BB962C8B-B14F-4D97-AF65-F5344CB8AC3E}">
        <p14:creationId xmlns:p14="http://schemas.microsoft.com/office/powerpoint/2010/main" val="483852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988489-EDAE-49E6-A8BE-9463D5272790}" type="slidenum">
              <a:rPr lang="en-US" smtClean="0"/>
              <a:t>27</a:t>
            </a:fld>
            <a:endParaRPr lang="en-US"/>
          </a:p>
        </p:txBody>
      </p:sp>
    </p:spTree>
    <p:extLst>
      <p:ext uri="{BB962C8B-B14F-4D97-AF65-F5344CB8AC3E}">
        <p14:creationId xmlns:p14="http://schemas.microsoft.com/office/powerpoint/2010/main" val="2691679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988489-EDAE-49E6-A8BE-9463D5272790}" type="slidenum">
              <a:rPr lang="en-US" smtClean="0"/>
              <a:t>28</a:t>
            </a:fld>
            <a:endParaRPr lang="en-US"/>
          </a:p>
        </p:txBody>
      </p:sp>
    </p:spTree>
    <p:extLst>
      <p:ext uri="{BB962C8B-B14F-4D97-AF65-F5344CB8AC3E}">
        <p14:creationId xmlns:p14="http://schemas.microsoft.com/office/powerpoint/2010/main" val="923514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988489-EDAE-49E6-A8BE-9463D5272790}" type="slidenum">
              <a:rPr lang="en-US" smtClean="0"/>
              <a:t>29</a:t>
            </a:fld>
            <a:endParaRPr lang="en-US"/>
          </a:p>
        </p:txBody>
      </p:sp>
    </p:spTree>
    <p:extLst>
      <p:ext uri="{BB962C8B-B14F-4D97-AF65-F5344CB8AC3E}">
        <p14:creationId xmlns:p14="http://schemas.microsoft.com/office/powerpoint/2010/main" val="2268195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988489-EDAE-49E6-A8BE-9463D5272790}" type="slidenum">
              <a:rPr lang="en-US" smtClean="0"/>
              <a:t>30</a:t>
            </a:fld>
            <a:endParaRPr lang="en-US"/>
          </a:p>
        </p:txBody>
      </p:sp>
    </p:spTree>
    <p:extLst>
      <p:ext uri="{BB962C8B-B14F-4D97-AF65-F5344CB8AC3E}">
        <p14:creationId xmlns:p14="http://schemas.microsoft.com/office/powerpoint/2010/main" val="318985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988489-EDAE-49E6-A8BE-9463D5272790}" type="slidenum">
              <a:rPr lang="en-US" smtClean="0"/>
              <a:t>31</a:t>
            </a:fld>
            <a:endParaRPr lang="en-US"/>
          </a:p>
        </p:txBody>
      </p:sp>
    </p:spTree>
    <p:extLst>
      <p:ext uri="{BB962C8B-B14F-4D97-AF65-F5344CB8AC3E}">
        <p14:creationId xmlns:p14="http://schemas.microsoft.com/office/powerpoint/2010/main" val="1858379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988489-EDAE-49E6-A8BE-9463D5272790}" type="slidenum">
              <a:rPr lang="en-US" smtClean="0"/>
              <a:t>32</a:t>
            </a:fld>
            <a:endParaRPr lang="en-US"/>
          </a:p>
        </p:txBody>
      </p:sp>
    </p:spTree>
    <p:extLst>
      <p:ext uri="{BB962C8B-B14F-4D97-AF65-F5344CB8AC3E}">
        <p14:creationId xmlns:p14="http://schemas.microsoft.com/office/powerpoint/2010/main" val="353185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988489-EDAE-49E6-A8BE-9463D5272790}" type="slidenum">
              <a:rPr lang="en-US" smtClean="0"/>
              <a:t>13</a:t>
            </a:fld>
            <a:endParaRPr lang="en-US"/>
          </a:p>
        </p:txBody>
      </p:sp>
    </p:spTree>
    <p:extLst>
      <p:ext uri="{BB962C8B-B14F-4D97-AF65-F5344CB8AC3E}">
        <p14:creationId xmlns:p14="http://schemas.microsoft.com/office/powerpoint/2010/main" val="1577399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988489-EDAE-49E6-A8BE-9463D5272790}" type="slidenum">
              <a:rPr lang="en-US" smtClean="0"/>
              <a:t>14</a:t>
            </a:fld>
            <a:endParaRPr lang="en-US"/>
          </a:p>
        </p:txBody>
      </p:sp>
    </p:spTree>
    <p:extLst>
      <p:ext uri="{BB962C8B-B14F-4D97-AF65-F5344CB8AC3E}">
        <p14:creationId xmlns:p14="http://schemas.microsoft.com/office/powerpoint/2010/main" val="2461015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988489-EDAE-49E6-A8BE-9463D5272790}" type="slidenum">
              <a:rPr lang="en-US" smtClean="0"/>
              <a:t>15</a:t>
            </a:fld>
            <a:endParaRPr lang="en-US"/>
          </a:p>
        </p:txBody>
      </p:sp>
    </p:spTree>
    <p:extLst>
      <p:ext uri="{BB962C8B-B14F-4D97-AF65-F5344CB8AC3E}">
        <p14:creationId xmlns:p14="http://schemas.microsoft.com/office/powerpoint/2010/main" val="368055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988489-EDAE-49E6-A8BE-9463D5272790}" type="slidenum">
              <a:rPr lang="en-US" smtClean="0"/>
              <a:t>16</a:t>
            </a:fld>
            <a:endParaRPr lang="en-US"/>
          </a:p>
        </p:txBody>
      </p:sp>
    </p:spTree>
    <p:extLst>
      <p:ext uri="{BB962C8B-B14F-4D97-AF65-F5344CB8AC3E}">
        <p14:creationId xmlns:p14="http://schemas.microsoft.com/office/powerpoint/2010/main" val="2219505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988489-EDAE-49E6-A8BE-9463D5272790}" type="slidenum">
              <a:rPr lang="en-US" smtClean="0"/>
              <a:t>19</a:t>
            </a:fld>
            <a:endParaRPr lang="en-US"/>
          </a:p>
        </p:txBody>
      </p:sp>
    </p:spTree>
    <p:extLst>
      <p:ext uri="{BB962C8B-B14F-4D97-AF65-F5344CB8AC3E}">
        <p14:creationId xmlns:p14="http://schemas.microsoft.com/office/powerpoint/2010/main" val="3004499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988489-EDAE-49E6-A8BE-9463D5272790}" type="slidenum">
              <a:rPr lang="en-US" smtClean="0"/>
              <a:t>21</a:t>
            </a:fld>
            <a:endParaRPr lang="en-US"/>
          </a:p>
        </p:txBody>
      </p:sp>
    </p:spTree>
    <p:extLst>
      <p:ext uri="{BB962C8B-B14F-4D97-AF65-F5344CB8AC3E}">
        <p14:creationId xmlns:p14="http://schemas.microsoft.com/office/powerpoint/2010/main" val="1981552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988489-EDAE-49E6-A8BE-9463D5272790}" type="slidenum">
              <a:rPr lang="en-US" smtClean="0"/>
              <a:t>22</a:t>
            </a:fld>
            <a:endParaRPr lang="en-US"/>
          </a:p>
        </p:txBody>
      </p:sp>
    </p:spTree>
    <p:extLst>
      <p:ext uri="{BB962C8B-B14F-4D97-AF65-F5344CB8AC3E}">
        <p14:creationId xmlns:p14="http://schemas.microsoft.com/office/powerpoint/2010/main" val="1321518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988489-EDAE-49E6-A8BE-9463D5272790}" type="slidenum">
              <a:rPr lang="en-US" smtClean="0"/>
              <a:t>24</a:t>
            </a:fld>
            <a:endParaRPr lang="en-US"/>
          </a:p>
        </p:txBody>
      </p:sp>
    </p:spTree>
    <p:extLst>
      <p:ext uri="{BB962C8B-B14F-4D97-AF65-F5344CB8AC3E}">
        <p14:creationId xmlns:p14="http://schemas.microsoft.com/office/powerpoint/2010/main" val="3690370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84875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3138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35131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ounded Rectangle 6"/>
          <p:cNvSpPr/>
          <p:nvPr userDrawn="1"/>
        </p:nvSpPr>
        <p:spPr>
          <a:xfrm>
            <a:off x="152400" y="152400"/>
            <a:ext cx="8839200" cy="6096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 y="-114300"/>
            <a:ext cx="8229600" cy="1143000"/>
          </a:xfrm>
        </p:spPr>
        <p:txBody>
          <a:bodyPr>
            <a:norm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57200" y="838200"/>
            <a:ext cx="8229600" cy="5486400"/>
          </a:xfrm>
        </p:spPr>
        <p:txBody>
          <a:bodyPr>
            <a:noAutofit/>
          </a:bodyPr>
          <a:lstStyle>
            <a:lvl1pPr>
              <a:defRPr sz="2400"/>
            </a:lvl1pPr>
            <a:lvl2pPr>
              <a:defRPr sz="22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38211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8413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54993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5844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00612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21927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73992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03760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32339229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AVL Trees</a:t>
            </a:r>
          </a:p>
        </p:txBody>
      </p:sp>
      <p:sp>
        <p:nvSpPr>
          <p:cNvPr id="6" name="Subtitle 2"/>
          <p:cNvSpPr>
            <a:spLocks noGrp="1"/>
          </p:cNvSpPr>
          <p:nvPr>
            <p:ph type="subTitle" idx="1"/>
          </p:nvPr>
        </p:nvSpPr>
        <p:spPr>
          <a:xfrm>
            <a:off x="1371600" y="3886200"/>
            <a:ext cx="6400800" cy="1752600"/>
          </a:xfrm>
        </p:spPr>
        <p:txBody>
          <a:bodyPr>
            <a:normAutofit/>
          </a:bodyPr>
          <a:lstStyle/>
          <a:p>
            <a:r>
              <a:rPr lang="en-US" dirty="0"/>
              <a:t>COS 326</a:t>
            </a:r>
          </a:p>
          <a:p>
            <a:r>
              <a:rPr lang="en-US" dirty="0"/>
              <a:t>Assignment #6</a:t>
            </a:r>
          </a:p>
          <a:p>
            <a:r>
              <a:rPr lang="en-US" dirty="0"/>
              <a:t>Princeton University</a:t>
            </a:r>
          </a:p>
        </p:txBody>
      </p:sp>
      <p:sp>
        <p:nvSpPr>
          <p:cNvPr id="8" name="TextBox 7"/>
          <p:cNvSpPr txBox="1"/>
          <p:nvPr/>
        </p:nvSpPr>
        <p:spPr>
          <a:xfrm>
            <a:off x="2878630" y="6347936"/>
            <a:ext cx="6265370" cy="738664"/>
          </a:xfrm>
          <a:prstGeom prst="rect">
            <a:avLst/>
          </a:prstGeom>
          <a:noFill/>
        </p:spPr>
        <p:txBody>
          <a:bodyPr wrap="none" rtlCol="0">
            <a:spAutoFit/>
          </a:bodyPr>
          <a:lstStyle/>
          <a:p>
            <a:pPr algn="r"/>
            <a:r>
              <a:rPr lang="en-US" sz="1400" dirty="0"/>
              <a:t>slides copyright 2020 David Walker and Andrew W. Appel</a:t>
            </a:r>
          </a:p>
          <a:p>
            <a:pPr algn="r"/>
            <a:r>
              <a:rPr lang="en-US" sz="1400" dirty="0"/>
              <a:t>permission granted to reuse these slides for non-commercial educational purposes</a:t>
            </a:r>
          </a:p>
          <a:p>
            <a:pPr algn="r"/>
            <a:endParaRPr lang="en-US" sz="1400" dirty="0"/>
          </a:p>
        </p:txBody>
      </p:sp>
    </p:spTree>
    <p:extLst>
      <p:ext uri="{BB962C8B-B14F-4D97-AF65-F5344CB8AC3E}">
        <p14:creationId xmlns:p14="http://schemas.microsoft.com/office/powerpoint/2010/main" val="1643625752"/>
      </p:ext>
    </p:extLst>
  </p:cSld>
  <p:clrMapOvr>
    <a:masterClrMapping/>
  </p:clrMapOvr>
  <mc:AlternateContent xmlns:mc="http://schemas.openxmlformats.org/markup-compatibility/2006" xmlns:p14="http://schemas.microsoft.com/office/powerpoint/2010/main">
    <mc:Choice Requires="p14">
      <p:transition spd="slow" p14:dur="2000" advTm="16209"/>
    </mc:Choice>
    <mc:Fallback xmlns="">
      <p:transition spd="slow" advTm="1620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D8552-867F-3D43-9FFC-1E240796EC56}"/>
              </a:ext>
            </a:extLst>
          </p:cNvPr>
          <p:cNvSpPr>
            <a:spLocks noGrp="1"/>
          </p:cNvSpPr>
          <p:nvPr>
            <p:ph type="title"/>
          </p:nvPr>
        </p:nvSpPr>
        <p:spPr/>
        <p:txBody>
          <a:bodyPr/>
          <a:lstStyle/>
          <a:p>
            <a:r>
              <a:rPr lang="en-US" dirty="0"/>
              <a:t>How to Insert</a:t>
            </a:r>
          </a:p>
        </p:txBody>
      </p:sp>
      <p:grpSp>
        <p:nvGrpSpPr>
          <p:cNvPr id="4" name="Group 3">
            <a:extLst>
              <a:ext uri="{FF2B5EF4-FFF2-40B4-BE49-F238E27FC236}">
                <a16:creationId xmlns:a16="http://schemas.microsoft.com/office/drawing/2014/main" id="{385F9FCC-3B21-934A-B6A8-7B6CAAC3FAC0}"/>
              </a:ext>
            </a:extLst>
          </p:cNvPr>
          <p:cNvGrpSpPr/>
          <p:nvPr/>
        </p:nvGrpSpPr>
        <p:grpSpPr>
          <a:xfrm>
            <a:off x="2187318" y="2084294"/>
            <a:ext cx="4665003" cy="1763442"/>
            <a:chOff x="2682252" y="2057400"/>
            <a:chExt cx="4665003" cy="1763442"/>
          </a:xfrm>
        </p:grpSpPr>
        <p:sp>
          <p:nvSpPr>
            <p:cNvPr id="5" name="Rectangle 4">
              <a:extLst>
                <a:ext uri="{FF2B5EF4-FFF2-40B4-BE49-F238E27FC236}">
                  <a16:creationId xmlns:a16="http://schemas.microsoft.com/office/drawing/2014/main" id="{D86929AD-C0DD-994F-9646-AEBCACECE209}"/>
                </a:ext>
              </a:extLst>
            </p:cNvPr>
            <p:cNvSpPr/>
            <p:nvPr/>
          </p:nvSpPr>
          <p:spPr>
            <a:xfrm>
              <a:off x="4342655" y="2057400"/>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8</a:t>
              </a:r>
            </a:p>
          </p:txBody>
        </p:sp>
        <p:sp>
          <p:nvSpPr>
            <p:cNvPr id="6" name="Rectangle 5">
              <a:extLst>
                <a:ext uri="{FF2B5EF4-FFF2-40B4-BE49-F238E27FC236}">
                  <a16:creationId xmlns:a16="http://schemas.microsoft.com/office/drawing/2014/main" id="{90945FDD-8838-0A44-9745-D005712D991E}"/>
                </a:ext>
              </a:extLst>
            </p:cNvPr>
            <p:cNvSpPr/>
            <p:nvPr/>
          </p:nvSpPr>
          <p:spPr>
            <a:xfrm>
              <a:off x="2682252" y="3616601"/>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7" name="Straight Arrow Connector 6">
              <a:extLst>
                <a:ext uri="{FF2B5EF4-FFF2-40B4-BE49-F238E27FC236}">
                  <a16:creationId xmlns:a16="http://schemas.microsoft.com/office/drawing/2014/main" id="{46B3967B-B073-AC4B-9CAC-0E249382B83E}"/>
                </a:ext>
              </a:extLst>
            </p:cNvPr>
            <p:cNvCxnSpPr>
              <a:cxnSpLocks/>
            </p:cNvCxnSpPr>
            <p:nvPr/>
          </p:nvCxnSpPr>
          <p:spPr>
            <a:xfrm flipH="1">
              <a:off x="3883966" y="2446830"/>
              <a:ext cx="458692" cy="3289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B006306-A1C4-7540-A5EC-53E9CC6AEE26}"/>
                </a:ext>
              </a:extLst>
            </p:cNvPr>
            <p:cNvCxnSpPr>
              <a:cxnSpLocks/>
            </p:cNvCxnSpPr>
            <p:nvPr/>
          </p:nvCxnSpPr>
          <p:spPr>
            <a:xfrm>
              <a:off x="4801344" y="2446830"/>
              <a:ext cx="1495401" cy="356538"/>
            </a:xfrm>
            <a:prstGeom prst="straightConnector1">
              <a:avLst/>
            </a:prstGeom>
            <a:ln>
              <a:solidFill>
                <a:schemeClr val="accent1">
                  <a:shade val="95000"/>
                  <a:satMod val="105000"/>
                  <a:alpha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0972283B-EDCE-A547-ACFF-5584F6BDDEFA}"/>
                </a:ext>
              </a:extLst>
            </p:cNvPr>
            <p:cNvSpPr/>
            <p:nvPr/>
          </p:nvSpPr>
          <p:spPr>
            <a:xfrm>
              <a:off x="3448419" y="2809059"/>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7</a:t>
              </a:r>
            </a:p>
          </p:txBody>
        </p:sp>
        <p:cxnSp>
          <p:nvCxnSpPr>
            <p:cNvPr id="10" name="Straight Arrow Connector 9">
              <a:extLst>
                <a:ext uri="{FF2B5EF4-FFF2-40B4-BE49-F238E27FC236}">
                  <a16:creationId xmlns:a16="http://schemas.microsoft.com/office/drawing/2014/main" id="{88DEB0DE-4C7C-084C-9CCC-74C945CE084E}"/>
                </a:ext>
              </a:extLst>
            </p:cNvPr>
            <p:cNvCxnSpPr>
              <a:cxnSpLocks/>
            </p:cNvCxnSpPr>
            <p:nvPr/>
          </p:nvCxnSpPr>
          <p:spPr>
            <a:xfrm flipH="1">
              <a:off x="2821737" y="3204312"/>
              <a:ext cx="716560" cy="365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DAD5653-A00A-654C-AFA3-1C7B0F329E17}"/>
                </a:ext>
              </a:extLst>
            </p:cNvPr>
            <p:cNvCxnSpPr>
              <a:cxnSpLocks/>
            </p:cNvCxnSpPr>
            <p:nvPr/>
          </p:nvCxnSpPr>
          <p:spPr>
            <a:xfrm>
              <a:off x="3851911" y="3187403"/>
              <a:ext cx="784997" cy="3864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C93CEBE-23C6-3449-BFAC-4A71D887A6EF}"/>
                </a:ext>
              </a:extLst>
            </p:cNvPr>
            <p:cNvSpPr/>
            <p:nvPr/>
          </p:nvSpPr>
          <p:spPr>
            <a:xfrm>
              <a:off x="6335658" y="2803368"/>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12</a:t>
              </a:r>
            </a:p>
          </p:txBody>
        </p:sp>
        <p:cxnSp>
          <p:nvCxnSpPr>
            <p:cNvPr id="14" name="Straight Arrow Connector 13">
              <a:extLst>
                <a:ext uri="{FF2B5EF4-FFF2-40B4-BE49-F238E27FC236}">
                  <a16:creationId xmlns:a16="http://schemas.microsoft.com/office/drawing/2014/main" id="{EAE38EE5-213C-1448-8FAF-05642E115059}"/>
                </a:ext>
              </a:extLst>
            </p:cNvPr>
            <p:cNvCxnSpPr>
              <a:cxnSpLocks/>
            </p:cNvCxnSpPr>
            <p:nvPr/>
          </p:nvCxnSpPr>
          <p:spPr>
            <a:xfrm flipH="1">
              <a:off x="5945547" y="3192798"/>
              <a:ext cx="390114" cy="408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9E40E0E-12B5-B144-916C-D560E3859682}"/>
                </a:ext>
              </a:extLst>
            </p:cNvPr>
            <p:cNvCxnSpPr>
              <a:cxnSpLocks/>
            </p:cNvCxnSpPr>
            <p:nvPr/>
          </p:nvCxnSpPr>
          <p:spPr>
            <a:xfrm>
              <a:off x="6794347" y="3192798"/>
              <a:ext cx="552908" cy="373751"/>
            </a:xfrm>
            <a:prstGeom prst="straightConnector1">
              <a:avLst/>
            </a:prstGeom>
            <a:ln>
              <a:solidFill>
                <a:schemeClr val="accent1">
                  <a:shade val="95000"/>
                  <a:satMod val="105000"/>
                  <a:alpha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07517D5-B960-9441-B9B7-01F4EB35865F}"/>
                </a:ext>
              </a:extLst>
            </p:cNvPr>
            <p:cNvSpPr/>
            <p:nvPr/>
          </p:nvSpPr>
          <p:spPr>
            <a:xfrm>
              <a:off x="4465222" y="3604249"/>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grpSp>
      <p:sp>
        <p:nvSpPr>
          <p:cNvPr id="22" name="TextBox 21">
            <a:extLst>
              <a:ext uri="{FF2B5EF4-FFF2-40B4-BE49-F238E27FC236}">
                <a16:creationId xmlns:a16="http://schemas.microsoft.com/office/drawing/2014/main" id="{AA3AE493-1D82-824F-84F1-A993776F23A8}"/>
              </a:ext>
            </a:extLst>
          </p:cNvPr>
          <p:cNvSpPr txBox="1"/>
          <p:nvPr/>
        </p:nvSpPr>
        <p:spPr>
          <a:xfrm>
            <a:off x="521970" y="958125"/>
            <a:ext cx="1638525" cy="400110"/>
          </a:xfrm>
          <a:prstGeom prst="rect">
            <a:avLst/>
          </a:prstGeom>
          <a:noFill/>
        </p:spPr>
        <p:txBody>
          <a:bodyPr wrap="none" rtlCol="0">
            <a:spAutoFit/>
          </a:bodyPr>
          <a:lstStyle/>
          <a:p>
            <a:r>
              <a:rPr lang="en-US" sz="2000" dirty="0"/>
              <a:t>insert 15 into:</a:t>
            </a:r>
          </a:p>
        </p:txBody>
      </p:sp>
      <p:sp>
        <p:nvSpPr>
          <p:cNvPr id="25" name="Rectangle 24">
            <a:extLst>
              <a:ext uri="{FF2B5EF4-FFF2-40B4-BE49-F238E27FC236}">
                <a16:creationId xmlns:a16="http://schemas.microsoft.com/office/drawing/2014/main" id="{B291B938-C8A0-754C-BA7E-1304C5EB35BD}"/>
              </a:ext>
            </a:extLst>
          </p:cNvPr>
          <p:cNvSpPr/>
          <p:nvPr/>
        </p:nvSpPr>
        <p:spPr>
          <a:xfrm>
            <a:off x="5186981" y="3623309"/>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10</a:t>
            </a:r>
          </a:p>
        </p:txBody>
      </p:sp>
      <p:sp>
        <p:nvSpPr>
          <p:cNvPr id="26" name="Rectangle 25">
            <a:extLst>
              <a:ext uri="{FF2B5EF4-FFF2-40B4-BE49-F238E27FC236}">
                <a16:creationId xmlns:a16="http://schemas.microsoft.com/office/drawing/2014/main" id="{B95538BA-DCFD-4D44-84FF-FF2DE39504B9}"/>
              </a:ext>
            </a:extLst>
          </p:cNvPr>
          <p:cNvSpPr/>
          <p:nvPr/>
        </p:nvSpPr>
        <p:spPr>
          <a:xfrm>
            <a:off x="6622976" y="3593443"/>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13</a:t>
            </a:r>
          </a:p>
        </p:txBody>
      </p:sp>
      <p:sp>
        <p:nvSpPr>
          <p:cNvPr id="31" name="Rectangle 30">
            <a:extLst>
              <a:ext uri="{FF2B5EF4-FFF2-40B4-BE49-F238E27FC236}">
                <a16:creationId xmlns:a16="http://schemas.microsoft.com/office/drawing/2014/main" id="{C5572667-2AC9-5D4A-8CA3-B9F1DA6EFD84}"/>
              </a:ext>
            </a:extLst>
          </p:cNvPr>
          <p:cNvSpPr/>
          <p:nvPr/>
        </p:nvSpPr>
        <p:spPr>
          <a:xfrm>
            <a:off x="4376958" y="4453311"/>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32" name="Straight Arrow Connector 31">
            <a:extLst>
              <a:ext uri="{FF2B5EF4-FFF2-40B4-BE49-F238E27FC236}">
                <a16:creationId xmlns:a16="http://schemas.microsoft.com/office/drawing/2014/main" id="{A913DECA-9DEC-E94E-99A1-A5B35887DA4E}"/>
              </a:ext>
            </a:extLst>
          </p:cNvPr>
          <p:cNvCxnSpPr>
            <a:cxnSpLocks/>
          </p:cNvCxnSpPr>
          <p:nvPr/>
        </p:nvCxnSpPr>
        <p:spPr>
          <a:xfrm flipH="1">
            <a:off x="4516443" y="4041022"/>
            <a:ext cx="716560" cy="365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1DCB6BB-B916-CF4F-BBEB-9441AADB92F7}"/>
              </a:ext>
            </a:extLst>
          </p:cNvPr>
          <p:cNvCxnSpPr>
            <a:cxnSpLocks/>
            <a:endCxn id="34" idx="0"/>
          </p:cNvCxnSpPr>
          <p:nvPr/>
        </p:nvCxnSpPr>
        <p:spPr>
          <a:xfrm>
            <a:off x="5546617" y="4024113"/>
            <a:ext cx="394679" cy="42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EF36586C-A1BE-3440-8FE7-E1943A96E622}"/>
              </a:ext>
            </a:extLst>
          </p:cNvPr>
          <p:cNvSpPr/>
          <p:nvPr/>
        </p:nvSpPr>
        <p:spPr>
          <a:xfrm>
            <a:off x="5801811" y="4453311"/>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39" name="Rectangle 38">
            <a:extLst>
              <a:ext uri="{FF2B5EF4-FFF2-40B4-BE49-F238E27FC236}">
                <a16:creationId xmlns:a16="http://schemas.microsoft.com/office/drawing/2014/main" id="{2C023E24-F883-E14F-A526-F5FDD89B5D79}"/>
              </a:ext>
            </a:extLst>
          </p:cNvPr>
          <p:cNvSpPr/>
          <p:nvPr/>
        </p:nvSpPr>
        <p:spPr>
          <a:xfrm>
            <a:off x="6196490" y="4446898"/>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40" name="Straight Arrow Connector 39">
            <a:extLst>
              <a:ext uri="{FF2B5EF4-FFF2-40B4-BE49-F238E27FC236}">
                <a16:creationId xmlns:a16="http://schemas.microsoft.com/office/drawing/2014/main" id="{26C6CDC8-DF4D-514B-812D-0D3FF5C3EE7A}"/>
              </a:ext>
            </a:extLst>
          </p:cNvPr>
          <p:cNvCxnSpPr>
            <a:cxnSpLocks/>
            <a:endCxn id="39" idx="0"/>
          </p:cNvCxnSpPr>
          <p:nvPr/>
        </p:nvCxnSpPr>
        <p:spPr>
          <a:xfrm flipH="1">
            <a:off x="6335975" y="4001386"/>
            <a:ext cx="360794" cy="445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06C1243-F7C5-5344-A64F-45FDD478535F}"/>
              </a:ext>
            </a:extLst>
          </p:cNvPr>
          <p:cNvCxnSpPr>
            <a:cxnSpLocks/>
          </p:cNvCxnSpPr>
          <p:nvPr/>
        </p:nvCxnSpPr>
        <p:spPr>
          <a:xfrm>
            <a:off x="7010383" y="3984477"/>
            <a:ext cx="784997" cy="386489"/>
          </a:xfrm>
          <a:prstGeom prst="straightConnector1">
            <a:avLst/>
          </a:prstGeom>
          <a:ln>
            <a:solidFill>
              <a:schemeClr val="accent1">
                <a:shade val="95000"/>
                <a:satMod val="105000"/>
                <a:alpha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C84C6762-AB92-EB44-B96C-EDFC462A7175}"/>
              </a:ext>
            </a:extLst>
          </p:cNvPr>
          <p:cNvSpPr/>
          <p:nvPr/>
        </p:nvSpPr>
        <p:spPr>
          <a:xfrm>
            <a:off x="7623694" y="4401323"/>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30" name="TextBox 29">
            <a:extLst>
              <a:ext uri="{FF2B5EF4-FFF2-40B4-BE49-F238E27FC236}">
                <a16:creationId xmlns:a16="http://schemas.microsoft.com/office/drawing/2014/main" id="{924412C9-9EAF-BD4F-8E27-8EE7FDEEB978}"/>
              </a:ext>
            </a:extLst>
          </p:cNvPr>
          <p:cNvSpPr txBox="1"/>
          <p:nvPr/>
        </p:nvSpPr>
        <p:spPr>
          <a:xfrm>
            <a:off x="7083520" y="3688783"/>
            <a:ext cx="444352" cy="400110"/>
          </a:xfrm>
          <a:prstGeom prst="rect">
            <a:avLst/>
          </a:prstGeom>
          <a:noFill/>
        </p:spPr>
        <p:txBody>
          <a:bodyPr wrap="none" rtlCol="0">
            <a:spAutoFit/>
          </a:bodyPr>
          <a:lstStyle/>
          <a:p>
            <a:r>
              <a:rPr lang="en-US" sz="2000" dirty="0"/>
              <a:t>15</a:t>
            </a:r>
          </a:p>
        </p:txBody>
      </p:sp>
      <p:sp>
        <p:nvSpPr>
          <p:cNvPr id="35" name="Freeform 34">
            <a:extLst>
              <a:ext uri="{FF2B5EF4-FFF2-40B4-BE49-F238E27FC236}">
                <a16:creationId xmlns:a16="http://schemas.microsoft.com/office/drawing/2014/main" id="{F81A372C-64E3-E040-A5D8-A2BF9F4FB3D3}"/>
              </a:ext>
            </a:extLst>
          </p:cNvPr>
          <p:cNvSpPr/>
          <p:nvPr/>
        </p:nvSpPr>
        <p:spPr>
          <a:xfrm>
            <a:off x="7479018" y="3781222"/>
            <a:ext cx="346346" cy="467522"/>
          </a:xfrm>
          <a:custGeom>
            <a:avLst/>
            <a:gdLst>
              <a:gd name="connsiteX0" fmla="*/ 0 w 346346"/>
              <a:gd name="connsiteY0" fmla="*/ 33182 h 467522"/>
              <a:gd name="connsiteX1" fmla="*/ 297180 w 346346"/>
              <a:gd name="connsiteY1" fmla="*/ 44612 h 467522"/>
              <a:gd name="connsiteX2" fmla="*/ 342900 w 346346"/>
              <a:gd name="connsiteY2" fmla="*/ 467522 h 467522"/>
            </a:gdLst>
            <a:ahLst/>
            <a:cxnLst>
              <a:cxn ang="0">
                <a:pos x="connsiteX0" y="connsiteY0"/>
              </a:cxn>
              <a:cxn ang="0">
                <a:pos x="connsiteX1" y="connsiteY1"/>
              </a:cxn>
              <a:cxn ang="0">
                <a:pos x="connsiteX2" y="connsiteY2"/>
              </a:cxn>
            </a:cxnLst>
            <a:rect l="l" t="t" r="r" b="b"/>
            <a:pathLst>
              <a:path w="346346" h="467522">
                <a:moveTo>
                  <a:pt x="0" y="33182"/>
                </a:moveTo>
                <a:cubicBezTo>
                  <a:pt x="120015" y="2702"/>
                  <a:pt x="240030" y="-27778"/>
                  <a:pt x="297180" y="44612"/>
                </a:cubicBezTo>
                <a:cubicBezTo>
                  <a:pt x="354330" y="117002"/>
                  <a:pt x="348615" y="292262"/>
                  <a:pt x="342900" y="467522"/>
                </a:cubicBezTo>
              </a:path>
            </a:pathLst>
          </a:custGeom>
          <a:ln w="28575">
            <a:headEnd type="none" w="med" len="med"/>
            <a:tailEnd type="arrow"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36" name="TextBox 35">
            <a:extLst>
              <a:ext uri="{FF2B5EF4-FFF2-40B4-BE49-F238E27FC236}">
                <a16:creationId xmlns:a16="http://schemas.microsoft.com/office/drawing/2014/main" id="{5C557FC9-11AF-E64D-B6A1-C22575C84053}"/>
              </a:ext>
            </a:extLst>
          </p:cNvPr>
          <p:cNvSpPr txBox="1"/>
          <p:nvPr/>
        </p:nvSpPr>
        <p:spPr>
          <a:xfrm>
            <a:off x="3329010" y="5642370"/>
            <a:ext cx="2095895" cy="400110"/>
          </a:xfrm>
          <a:prstGeom prst="rect">
            <a:avLst/>
          </a:prstGeom>
          <a:noFill/>
        </p:spPr>
        <p:txBody>
          <a:bodyPr wrap="none" rtlCol="0">
            <a:spAutoFit/>
          </a:bodyPr>
          <a:lstStyle/>
          <a:p>
            <a:r>
              <a:rPr lang="en-US" sz="2000" dirty="0"/>
              <a:t>Reach a leaf node.</a:t>
            </a:r>
          </a:p>
        </p:txBody>
      </p:sp>
    </p:spTree>
    <p:extLst>
      <p:ext uri="{BB962C8B-B14F-4D97-AF65-F5344CB8AC3E}">
        <p14:creationId xmlns:p14="http://schemas.microsoft.com/office/powerpoint/2010/main" val="2717445946"/>
      </p:ext>
    </p:extLst>
  </p:cSld>
  <p:clrMapOvr>
    <a:masterClrMapping/>
  </p:clrMapOvr>
  <mc:AlternateContent xmlns:mc="http://schemas.openxmlformats.org/markup-compatibility/2006" xmlns:p14="http://schemas.microsoft.com/office/powerpoint/2010/main">
    <mc:Choice Requires="p14">
      <p:transition spd="slow" p14:dur="2000" advTm="6431"/>
    </mc:Choice>
    <mc:Fallback xmlns="">
      <p:transition spd="slow" advTm="643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D8552-867F-3D43-9FFC-1E240796EC56}"/>
              </a:ext>
            </a:extLst>
          </p:cNvPr>
          <p:cNvSpPr>
            <a:spLocks noGrp="1"/>
          </p:cNvSpPr>
          <p:nvPr>
            <p:ph type="title"/>
          </p:nvPr>
        </p:nvSpPr>
        <p:spPr/>
        <p:txBody>
          <a:bodyPr/>
          <a:lstStyle/>
          <a:p>
            <a:r>
              <a:rPr lang="en-US" dirty="0"/>
              <a:t>How to Insert</a:t>
            </a:r>
          </a:p>
        </p:txBody>
      </p:sp>
      <p:grpSp>
        <p:nvGrpSpPr>
          <p:cNvPr id="4" name="Group 3">
            <a:extLst>
              <a:ext uri="{FF2B5EF4-FFF2-40B4-BE49-F238E27FC236}">
                <a16:creationId xmlns:a16="http://schemas.microsoft.com/office/drawing/2014/main" id="{385F9FCC-3B21-934A-B6A8-7B6CAAC3FAC0}"/>
              </a:ext>
            </a:extLst>
          </p:cNvPr>
          <p:cNvGrpSpPr/>
          <p:nvPr/>
        </p:nvGrpSpPr>
        <p:grpSpPr>
          <a:xfrm>
            <a:off x="2187318" y="2084294"/>
            <a:ext cx="4665003" cy="1763442"/>
            <a:chOff x="2682252" y="2057400"/>
            <a:chExt cx="4665003" cy="1763442"/>
          </a:xfrm>
        </p:grpSpPr>
        <p:sp>
          <p:nvSpPr>
            <p:cNvPr id="5" name="Rectangle 4">
              <a:extLst>
                <a:ext uri="{FF2B5EF4-FFF2-40B4-BE49-F238E27FC236}">
                  <a16:creationId xmlns:a16="http://schemas.microsoft.com/office/drawing/2014/main" id="{D86929AD-C0DD-994F-9646-AEBCACECE209}"/>
                </a:ext>
              </a:extLst>
            </p:cNvPr>
            <p:cNvSpPr/>
            <p:nvPr/>
          </p:nvSpPr>
          <p:spPr>
            <a:xfrm>
              <a:off x="4342655" y="2057400"/>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8</a:t>
              </a:r>
            </a:p>
          </p:txBody>
        </p:sp>
        <p:sp>
          <p:nvSpPr>
            <p:cNvPr id="6" name="Rectangle 5">
              <a:extLst>
                <a:ext uri="{FF2B5EF4-FFF2-40B4-BE49-F238E27FC236}">
                  <a16:creationId xmlns:a16="http://schemas.microsoft.com/office/drawing/2014/main" id="{90945FDD-8838-0A44-9745-D005712D991E}"/>
                </a:ext>
              </a:extLst>
            </p:cNvPr>
            <p:cNvSpPr/>
            <p:nvPr/>
          </p:nvSpPr>
          <p:spPr>
            <a:xfrm>
              <a:off x="2682252" y="3616601"/>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7" name="Straight Arrow Connector 6">
              <a:extLst>
                <a:ext uri="{FF2B5EF4-FFF2-40B4-BE49-F238E27FC236}">
                  <a16:creationId xmlns:a16="http://schemas.microsoft.com/office/drawing/2014/main" id="{46B3967B-B073-AC4B-9CAC-0E249382B83E}"/>
                </a:ext>
              </a:extLst>
            </p:cNvPr>
            <p:cNvCxnSpPr>
              <a:cxnSpLocks/>
            </p:cNvCxnSpPr>
            <p:nvPr/>
          </p:nvCxnSpPr>
          <p:spPr>
            <a:xfrm flipH="1">
              <a:off x="3883966" y="2446830"/>
              <a:ext cx="458692" cy="3289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B006306-A1C4-7540-A5EC-53E9CC6AEE26}"/>
                </a:ext>
              </a:extLst>
            </p:cNvPr>
            <p:cNvCxnSpPr>
              <a:cxnSpLocks/>
            </p:cNvCxnSpPr>
            <p:nvPr/>
          </p:nvCxnSpPr>
          <p:spPr>
            <a:xfrm>
              <a:off x="4801344" y="2446830"/>
              <a:ext cx="1495401" cy="356538"/>
            </a:xfrm>
            <a:prstGeom prst="straightConnector1">
              <a:avLst/>
            </a:prstGeom>
            <a:ln>
              <a:solidFill>
                <a:schemeClr val="accent1">
                  <a:shade val="95000"/>
                  <a:satMod val="105000"/>
                  <a:alpha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0972283B-EDCE-A547-ACFF-5584F6BDDEFA}"/>
                </a:ext>
              </a:extLst>
            </p:cNvPr>
            <p:cNvSpPr/>
            <p:nvPr/>
          </p:nvSpPr>
          <p:spPr>
            <a:xfrm>
              <a:off x="3448419" y="2809059"/>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7</a:t>
              </a:r>
            </a:p>
          </p:txBody>
        </p:sp>
        <p:cxnSp>
          <p:nvCxnSpPr>
            <p:cNvPr id="10" name="Straight Arrow Connector 9">
              <a:extLst>
                <a:ext uri="{FF2B5EF4-FFF2-40B4-BE49-F238E27FC236}">
                  <a16:creationId xmlns:a16="http://schemas.microsoft.com/office/drawing/2014/main" id="{88DEB0DE-4C7C-084C-9CCC-74C945CE084E}"/>
                </a:ext>
              </a:extLst>
            </p:cNvPr>
            <p:cNvCxnSpPr>
              <a:cxnSpLocks/>
            </p:cNvCxnSpPr>
            <p:nvPr/>
          </p:nvCxnSpPr>
          <p:spPr>
            <a:xfrm flipH="1">
              <a:off x="2821737" y="3204312"/>
              <a:ext cx="716560" cy="365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DAD5653-A00A-654C-AFA3-1C7B0F329E17}"/>
                </a:ext>
              </a:extLst>
            </p:cNvPr>
            <p:cNvCxnSpPr>
              <a:cxnSpLocks/>
            </p:cNvCxnSpPr>
            <p:nvPr/>
          </p:nvCxnSpPr>
          <p:spPr>
            <a:xfrm>
              <a:off x="3851911" y="3187403"/>
              <a:ext cx="784997" cy="3864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C93CEBE-23C6-3449-BFAC-4A71D887A6EF}"/>
                </a:ext>
              </a:extLst>
            </p:cNvPr>
            <p:cNvSpPr/>
            <p:nvPr/>
          </p:nvSpPr>
          <p:spPr>
            <a:xfrm>
              <a:off x="6335658" y="2803368"/>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12</a:t>
              </a:r>
            </a:p>
          </p:txBody>
        </p:sp>
        <p:cxnSp>
          <p:nvCxnSpPr>
            <p:cNvPr id="14" name="Straight Arrow Connector 13">
              <a:extLst>
                <a:ext uri="{FF2B5EF4-FFF2-40B4-BE49-F238E27FC236}">
                  <a16:creationId xmlns:a16="http://schemas.microsoft.com/office/drawing/2014/main" id="{EAE38EE5-213C-1448-8FAF-05642E115059}"/>
                </a:ext>
              </a:extLst>
            </p:cNvPr>
            <p:cNvCxnSpPr>
              <a:cxnSpLocks/>
            </p:cNvCxnSpPr>
            <p:nvPr/>
          </p:nvCxnSpPr>
          <p:spPr>
            <a:xfrm flipH="1">
              <a:off x="5945547" y="3192798"/>
              <a:ext cx="390114" cy="408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9E40E0E-12B5-B144-916C-D560E3859682}"/>
                </a:ext>
              </a:extLst>
            </p:cNvPr>
            <p:cNvCxnSpPr>
              <a:cxnSpLocks/>
            </p:cNvCxnSpPr>
            <p:nvPr/>
          </p:nvCxnSpPr>
          <p:spPr>
            <a:xfrm>
              <a:off x="6794347" y="3192798"/>
              <a:ext cx="552908" cy="373751"/>
            </a:xfrm>
            <a:prstGeom prst="straightConnector1">
              <a:avLst/>
            </a:prstGeom>
            <a:ln>
              <a:solidFill>
                <a:schemeClr val="accent1">
                  <a:shade val="95000"/>
                  <a:satMod val="105000"/>
                  <a:alpha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07517D5-B960-9441-B9B7-01F4EB35865F}"/>
                </a:ext>
              </a:extLst>
            </p:cNvPr>
            <p:cNvSpPr/>
            <p:nvPr/>
          </p:nvSpPr>
          <p:spPr>
            <a:xfrm>
              <a:off x="4465222" y="3604249"/>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grpSp>
      <p:sp>
        <p:nvSpPr>
          <p:cNvPr id="22" name="TextBox 21">
            <a:extLst>
              <a:ext uri="{FF2B5EF4-FFF2-40B4-BE49-F238E27FC236}">
                <a16:creationId xmlns:a16="http://schemas.microsoft.com/office/drawing/2014/main" id="{AA3AE493-1D82-824F-84F1-A993776F23A8}"/>
              </a:ext>
            </a:extLst>
          </p:cNvPr>
          <p:cNvSpPr txBox="1"/>
          <p:nvPr/>
        </p:nvSpPr>
        <p:spPr>
          <a:xfrm>
            <a:off x="521970" y="958125"/>
            <a:ext cx="1638525" cy="400110"/>
          </a:xfrm>
          <a:prstGeom prst="rect">
            <a:avLst/>
          </a:prstGeom>
          <a:noFill/>
        </p:spPr>
        <p:txBody>
          <a:bodyPr wrap="none" rtlCol="0">
            <a:spAutoFit/>
          </a:bodyPr>
          <a:lstStyle/>
          <a:p>
            <a:r>
              <a:rPr lang="en-US" sz="2000" dirty="0"/>
              <a:t>insert 15 into:</a:t>
            </a:r>
          </a:p>
        </p:txBody>
      </p:sp>
      <p:sp>
        <p:nvSpPr>
          <p:cNvPr id="25" name="Rectangle 24">
            <a:extLst>
              <a:ext uri="{FF2B5EF4-FFF2-40B4-BE49-F238E27FC236}">
                <a16:creationId xmlns:a16="http://schemas.microsoft.com/office/drawing/2014/main" id="{B291B938-C8A0-754C-BA7E-1304C5EB35BD}"/>
              </a:ext>
            </a:extLst>
          </p:cNvPr>
          <p:cNvSpPr/>
          <p:nvPr/>
        </p:nvSpPr>
        <p:spPr>
          <a:xfrm>
            <a:off x="5186981" y="3623309"/>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10</a:t>
            </a:r>
          </a:p>
        </p:txBody>
      </p:sp>
      <p:sp>
        <p:nvSpPr>
          <p:cNvPr id="26" name="Rectangle 25">
            <a:extLst>
              <a:ext uri="{FF2B5EF4-FFF2-40B4-BE49-F238E27FC236}">
                <a16:creationId xmlns:a16="http://schemas.microsoft.com/office/drawing/2014/main" id="{B95538BA-DCFD-4D44-84FF-FF2DE39504B9}"/>
              </a:ext>
            </a:extLst>
          </p:cNvPr>
          <p:cNvSpPr/>
          <p:nvPr/>
        </p:nvSpPr>
        <p:spPr>
          <a:xfrm>
            <a:off x="6622976" y="3593443"/>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13</a:t>
            </a:r>
          </a:p>
        </p:txBody>
      </p:sp>
      <p:sp>
        <p:nvSpPr>
          <p:cNvPr id="31" name="Rectangle 30">
            <a:extLst>
              <a:ext uri="{FF2B5EF4-FFF2-40B4-BE49-F238E27FC236}">
                <a16:creationId xmlns:a16="http://schemas.microsoft.com/office/drawing/2014/main" id="{C5572667-2AC9-5D4A-8CA3-B9F1DA6EFD84}"/>
              </a:ext>
            </a:extLst>
          </p:cNvPr>
          <p:cNvSpPr/>
          <p:nvPr/>
        </p:nvSpPr>
        <p:spPr>
          <a:xfrm>
            <a:off x="4376958" y="4453311"/>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32" name="Straight Arrow Connector 31">
            <a:extLst>
              <a:ext uri="{FF2B5EF4-FFF2-40B4-BE49-F238E27FC236}">
                <a16:creationId xmlns:a16="http://schemas.microsoft.com/office/drawing/2014/main" id="{A913DECA-9DEC-E94E-99A1-A5B35887DA4E}"/>
              </a:ext>
            </a:extLst>
          </p:cNvPr>
          <p:cNvCxnSpPr>
            <a:cxnSpLocks/>
          </p:cNvCxnSpPr>
          <p:nvPr/>
        </p:nvCxnSpPr>
        <p:spPr>
          <a:xfrm flipH="1">
            <a:off x="4516443" y="4041022"/>
            <a:ext cx="716560" cy="365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1DCB6BB-B916-CF4F-BBEB-9441AADB92F7}"/>
              </a:ext>
            </a:extLst>
          </p:cNvPr>
          <p:cNvCxnSpPr>
            <a:cxnSpLocks/>
            <a:endCxn id="34" idx="0"/>
          </p:cNvCxnSpPr>
          <p:nvPr/>
        </p:nvCxnSpPr>
        <p:spPr>
          <a:xfrm>
            <a:off x="5546617" y="4024113"/>
            <a:ext cx="394679" cy="42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EF36586C-A1BE-3440-8FE7-E1943A96E622}"/>
              </a:ext>
            </a:extLst>
          </p:cNvPr>
          <p:cNvSpPr/>
          <p:nvPr/>
        </p:nvSpPr>
        <p:spPr>
          <a:xfrm>
            <a:off x="5801811" y="4453311"/>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39" name="Rectangle 38">
            <a:extLst>
              <a:ext uri="{FF2B5EF4-FFF2-40B4-BE49-F238E27FC236}">
                <a16:creationId xmlns:a16="http://schemas.microsoft.com/office/drawing/2014/main" id="{2C023E24-F883-E14F-A526-F5FDD89B5D79}"/>
              </a:ext>
            </a:extLst>
          </p:cNvPr>
          <p:cNvSpPr/>
          <p:nvPr/>
        </p:nvSpPr>
        <p:spPr>
          <a:xfrm>
            <a:off x="6196490" y="4446898"/>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40" name="Straight Arrow Connector 39">
            <a:extLst>
              <a:ext uri="{FF2B5EF4-FFF2-40B4-BE49-F238E27FC236}">
                <a16:creationId xmlns:a16="http://schemas.microsoft.com/office/drawing/2014/main" id="{26C6CDC8-DF4D-514B-812D-0D3FF5C3EE7A}"/>
              </a:ext>
            </a:extLst>
          </p:cNvPr>
          <p:cNvCxnSpPr>
            <a:cxnSpLocks/>
            <a:endCxn id="39" idx="0"/>
          </p:cNvCxnSpPr>
          <p:nvPr/>
        </p:nvCxnSpPr>
        <p:spPr>
          <a:xfrm flipH="1">
            <a:off x="6335975" y="4001386"/>
            <a:ext cx="360794" cy="445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06C1243-F7C5-5344-A64F-45FDD478535F}"/>
              </a:ext>
            </a:extLst>
          </p:cNvPr>
          <p:cNvCxnSpPr>
            <a:cxnSpLocks/>
          </p:cNvCxnSpPr>
          <p:nvPr/>
        </p:nvCxnSpPr>
        <p:spPr>
          <a:xfrm>
            <a:off x="7010383" y="3984477"/>
            <a:ext cx="784997" cy="386489"/>
          </a:xfrm>
          <a:prstGeom prst="straightConnector1">
            <a:avLst/>
          </a:prstGeom>
          <a:ln>
            <a:solidFill>
              <a:schemeClr val="accent1">
                <a:shade val="95000"/>
                <a:satMod val="105000"/>
                <a:alpha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5C557FC9-11AF-E64D-B6A1-C22575C84053}"/>
              </a:ext>
            </a:extLst>
          </p:cNvPr>
          <p:cNvSpPr txBox="1"/>
          <p:nvPr/>
        </p:nvSpPr>
        <p:spPr>
          <a:xfrm>
            <a:off x="3329010" y="5642370"/>
            <a:ext cx="3246466" cy="400110"/>
          </a:xfrm>
          <a:prstGeom prst="rect">
            <a:avLst/>
          </a:prstGeom>
          <a:noFill/>
        </p:spPr>
        <p:txBody>
          <a:bodyPr wrap="none" rtlCol="0">
            <a:spAutoFit/>
          </a:bodyPr>
          <a:lstStyle/>
          <a:p>
            <a:r>
              <a:rPr lang="en-US" sz="2000" dirty="0"/>
              <a:t>Create a new subtree with 15</a:t>
            </a:r>
          </a:p>
        </p:txBody>
      </p:sp>
      <p:sp>
        <p:nvSpPr>
          <p:cNvPr id="29" name="Rectangle 28">
            <a:extLst>
              <a:ext uri="{FF2B5EF4-FFF2-40B4-BE49-F238E27FC236}">
                <a16:creationId xmlns:a16="http://schemas.microsoft.com/office/drawing/2014/main" id="{FAF2A8BD-0453-8E4C-A94B-A63C020335DE}"/>
              </a:ext>
            </a:extLst>
          </p:cNvPr>
          <p:cNvSpPr/>
          <p:nvPr/>
        </p:nvSpPr>
        <p:spPr>
          <a:xfrm>
            <a:off x="7553603" y="4397137"/>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15</a:t>
            </a:r>
          </a:p>
        </p:txBody>
      </p:sp>
      <p:sp>
        <p:nvSpPr>
          <p:cNvPr id="37" name="Rectangle 36">
            <a:extLst>
              <a:ext uri="{FF2B5EF4-FFF2-40B4-BE49-F238E27FC236}">
                <a16:creationId xmlns:a16="http://schemas.microsoft.com/office/drawing/2014/main" id="{8FE208DB-D8D5-EF4D-ACDB-E628A3B9C280}"/>
              </a:ext>
            </a:extLst>
          </p:cNvPr>
          <p:cNvSpPr/>
          <p:nvPr/>
        </p:nvSpPr>
        <p:spPr>
          <a:xfrm>
            <a:off x="6697558" y="5167014"/>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38" name="Straight Arrow Connector 37">
            <a:extLst>
              <a:ext uri="{FF2B5EF4-FFF2-40B4-BE49-F238E27FC236}">
                <a16:creationId xmlns:a16="http://schemas.microsoft.com/office/drawing/2014/main" id="{A467F384-6FAC-BC4D-B378-12DBEEA93CB7}"/>
              </a:ext>
            </a:extLst>
          </p:cNvPr>
          <p:cNvCxnSpPr>
            <a:cxnSpLocks/>
          </p:cNvCxnSpPr>
          <p:nvPr/>
        </p:nvCxnSpPr>
        <p:spPr>
          <a:xfrm flipH="1">
            <a:off x="6837043" y="4804308"/>
            <a:ext cx="716560" cy="3155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ED9552A9-C54B-9C4E-8835-61E91CFE09D4}"/>
              </a:ext>
            </a:extLst>
          </p:cNvPr>
          <p:cNvCxnSpPr>
            <a:cxnSpLocks/>
            <a:endCxn id="44" idx="0"/>
          </p:cNvCxnSpPr>
          <p:nvPr/>
        </p:nvCxnSpPr>
        <p:spPr>
          <a:xfrm>
            <a:off x="7918704" y="4804308"/>
            <a:ext cx="343192" cy="3627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D45942EB-BA26-E742-BF77-6CD7B8DA40CD}"/>
              </a:ext>
            </a:extLst>
          </p:cNvPr>
          <p:cNvSpPr/>
          <p:nvPr/>
        </p:nvSpPr>
        <p:spPr>
          <a:xfrm>
            <a:off x="8122411" y="5167014"/>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Tree>
    <p:extLst>
      <p:ext uri="{BB962C8B-B14F-4D97-AF65-F5344CB8AC3E}">
        <p14:creationId xmlns:p14="http://schemas.microsoft.com/office/powerpoint/2010/main" val="3277936648"/>
      </p:ext>
    </p:extLst>
  </p:cSld>
  <p:clrMapOvr>
    <a:masterClrMapping/>
  </p:clrMapOvr>
  <mc:AlternateContent xmlns:mc="http://schemas.openxmlformats.org/markup-compatibility/2006" xmlns:p14="http://schemas.microsoft.com/office/powerpoint/2010/main">
    <mc:Choice Requires="p14">
      <p:transition spd="slow" p14:dur="2000" advTm="6431"/>
    </mc:Choice>
    <mc:Fallback xmlns="">
      <p:transition spd="slow" advTm="643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D8552-867F-3D43-9FFC-1E240796EC56}"/>
              </a:ext>
            </a:extLst>
          </p:cNvPr>
          <p:cNvSpPr>
            <a:spLocks noGrp="1"/>
          </p:cNvSpPr>
          <p:nvPr>
            <p:ph type="title"/>
          </p:nvPr>
        </p:nvSpPr>
        <p:spPr/>
        <p:txBody>
          <a:bodyPr/>
          <a:lstStyle/>
          <a:p>
            <a:r>
              <a:rPr lang="en-US" dirty="0"/>
              <a:t>How to Insert</a:t>
            </a:r>
          </a:p>
        </p:txBody>
      </p:sp>
      <p:grpSp>
        <p:nvGrpSpPr>
          <p:cNvPr id="4" name="Group 3">
            <a:extLst>
              <a:ext uri="{FF2B5EF4-FFF2-40B4-BE49-F238E27FC236}">
                <a16:creationId xmlns:a16="http://schemas.microsoft.com/office/drawing/2014/main" id="{385F9FCC-3B21-934A-B6A8-7B6CAAC3FAC0}"/>
              </a:ext>
            </a:extLst>
          </p:cNvPr>
          <p:cNvGrpSpPr/>
          <p:nvPr/>
        </p:nvGrpSpPr>
        <p:grpSpPr>
          <a:xfrm>
            <a:off x="2187318" y="2084294"/>
            <a:ext cx="4665003" cy="1763442"/>
            <a:chOff x="2682252" y="2057400"/>
            <a:chExt cx="4665003" cy="1763442"/>
          </a:xfrm>
        </p:grpSpPr>
        <p:sp>
          <p:nvSpPr>
            <p:cNvPr id="5" name="Rectangle 4">
              <a:extLst>
                <a:ext uri="{FF2B5EF4-FFF2-40B4-BE49-F238E27FC236}">
                  <a16:creationId xmlns:a16="http://schemas.microsoft.com/office/drawing/2014/main" id="{D86929AD-C0DD-994F-9646-AEBCACECE209}"/>
                </a:ext>
              </a:extLst>
            </p:cNvPr>
            <p:cNvSpPr/>
            <p:nvPr/>
          </p:nvSpPr>
          <p:spPr>
            <a:xfrm>
              <a:off x="4342655" y="2057400"/>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8</a:t>
              </a:r>
            </a:p>
          </p:txBody>
        </p:sp>
        <p:sp>
          <p:nvSpPr>
            <p:cNvPr id="6" name="Rectangle 5">
              <a:extLst>
                <a:ext uri="{FF2B5EF4-FFF2-40B4-BE49-F238E27FC236}">
                  <a16:creationId xmlns:a16="http://schemas.microsoft.com/office/drawing/2014/main" id="{90945FDD-8838-0A44-9745-D005712D991E}"/>
                </a:ext>
              </a:extLst>
            </p:cNvPr>
            <p:cNvSpPr/>
            <p:nvPr/>
          </p:nvSpPr>
          <p:spPr>
            <a:xfrm>
              <a:off x="2682252" y="3616601"/>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7" name="Straight Arrow Connector 6">
              <a:extLst>
                <a:ext uri="{FF2B5EF4-FFF2-40B4-BE49-F238E27FC236}">
                  <a16:creationId xmlns:a16="http://schemas.microsoft.com/office/drawing/2014/main" id="{46B3967B-B073-AC4B-9CAC-0E249382B83E}"/>
                </a:ext>
              </a:extLst>
            </p:cNvPr>
            <p:cNvCxnSpPr>
              <a:cxnSpLocks/>
            </p:cNvCxnSpPr>
            <p:nvPr/>
          </p:nvCxnSpPr>
          <p:spPr>
            <a:xfrm flipH="1">
              <a:off x="3883966" y="2446830"/>
              <a:ext cx="458692" cy="3289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B006306-A1C4-7540-A5EC-53E9CC6AEE26}"/>
                </a:ext>
              </a:extLst>
            </p:cNvPr>
            <p:cNvCxnSpPr>
              <a:cxnSpLocks/>
            </p:cNvCxnSpPr>
            <p:nvPr/>
          </p:nvCxnSpPr>
          <p:spPr>
            <a:xfrm>
              <a:off x="4801344" y="2446830"/>
              <a:ext cx="1495401" cy="356538"/>
            </a:xfrm>
            <a:prstGeom prst="straightConnector1">
              <a:avLst/>
            </a:prstGeom>
            <a:ln>
              <a:solidFill>
                <a:schemeClr val="accent1">
                  <a:shade val="95000"/>
                  <a:satMod val="105000"/>
                  <a:alpha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0972283B-EDCE-A547-ACFF-5584F6BDDEFA}"/>
                </a:ext>
              </a:extLst>
            </p:cNvPr>
            <p:cNvSpPr/>
            <p:nvPr/>
          </p:nvSpPr>
          <p:spPr>
            <a:xfrm>
              <a:off x="3448419" y="2809059"/>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7</a:t>
              </a:r>
            </a:p>
          </p:txBody>
        </p:sp>
        <p:cxnSp>
          <p:nvCxnSpPr>
            <p:cNvPr id="10" name="Straight Arrow Connector 9">
              <a:extLst>
                <a:ext uri="{FF2B5EF4-FFF2-40B4-BE49-F238E27FC236}">
                  <a16:creationId xmlns:a16="http://schemas.microsoft.com/office/drawing/2014/main" id="{88DEB0DE-4C7C-084C-9CCC-74C945CE084E}"/>
                </a:ext>
              </a:extLst>
            </p:cNvPr>
            <p:cNvCxnSpPr>
              <a:cxnSpLocks/>
            </p:cNvCxnSpPr>
            <p:nvPr/>
          </p:nvCxnSpPr>
          <p:spPr>
            <a:xfrm flipH="1">
              <a:off x="2821737" y="3204312"/>
              <a:ext cx="716560" cy="365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DAD5653-A00A-654C-AFA3-1C7B0F329E17}"/>
                </a:ext>
              </a:extLst>
            </p:cNvPr>
            <p:cNvCxnSpPr>
              <a:cxnSpLocks/>
            </p:cNvCxnSpPr>
            <p:nvPr/>
          </p:nvCxnSpPr>
          <p:spPr>
            <a:xfrm>
              <a:off x="3851911" y="3187403"/>
              <a:ext cx="784997" cy="3864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C93CEBE-23C6-3449-BFAC-4A71D887A6EF}"/>
                </a:ext>
              </a:extLst>
            </p:cNvPr>
            <p:cNvSpPr/>
            <p:nvPr/>
          </p:nvSpPr>
          <p:spPr>
            <a:xfrm>
              <a:off x="6335658" y="2803368"/>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12</a:t>
              </a:r>
            </a:p>
          </p:txBody>
        </p:sp>
        <p:cxnSp>
          <p:nvCxnSpPr>
            <p:cNvPr id="14" name="Straight Arrow Connector 13">
              <a:extLst>
                <a:ext uri="{FF2B5EF4-FFF2-40B4-BE49-F238E27FC236}">
                  <a16:creationId xmlns:a16="http://schemas.microsoft.com/office/drawing/2014/main" id="{EAE38EE5-213C-1448-8FAF-05642E115059}"/>
                </a:ext>
              </a:extLst>
            </p:cNvPr>
            <p:cNvCxnSpPr>
              <a:cxnSpLocks/>
            </p:cNvCxnSpPr>
            <p:nvPr/>
          </p:nvCxnSpPr>
          <p:spPr>
            <a:xfrm flipH="1">
              <a:off x="5945547" y="3192798"/>
              <a:ext cx="390114" cy="408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9E40E0E-12B5-B144-916C-D560E3859682}"/>
                </a:ext>
              </a:extLst>
            </p:cNvPr>
            <p:cNvCxnSpPr>
              <a:cxnSpLocks/>
            </p:cNvCxnSpPr>
            <p:nvPr/>
          </p:nvCxnSpPr>
          <p:spPr>
            <a:xfrm>
              <a:off x="6794347" y="3192798"/>
              <a:ext cx="552908" cy="373751"/>
            </a:xfrm>
            <a:prstGeom prst="straightConnector1">
              <a:avLst/>
            </a:prstGeom>
            <a:ln>
              <a:solidFill>
                <a:schemeClr val="accent1">
                  <a:shade val="95000"/>
                  <a:satMod val="105000"/>
                  <a:alpha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07517D5-B960-9441-B9B7-01F4EB35865F}"/>
                </a:ext>
              </a:extLst>
            </p:cNvPr>
            <p:cNvSpPr/>
            <p:nvPr/>
          </p:nvSpPr>
          <p:spPr>
            <a:xfrm>
              <a:off x="4465222" y="3604249"/>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grpSp>
      <p:sp>
        <p:nvSpPr>
          <p:cNvPr id="22" name="TextBox 21">
            <a:extLst>
              <a:ext uri="{FF2B5EF4-FFF2-40B4-BE49-F238E27FC236}">
                <a16:creationId xmlns:a16="http://schemas.microsoft.com/office/drawing/2014/main" id="{AA3AE493-1D82-824F-84F1-A993776F23A8}"/>
              </a:ext>
            </a:extLst>
          </p:cNvPr>
          <p:cNvSpPr txBox="1"/>
          <p:nvPr/>
        </p:nvSpPr>
        <p:spPr>
          <a:xfrm>
            <a:off x="521970" y="958125"/>
            <a:ext cx="1638525" cy="400110"/>
          </a:xfrm>
          <a:prstGeom prst="rect">
            <a:avLst/>
          </a:prstGeom>
          <a:noFill/>
        </p:spPr>
        <p:txBody>
          <a:bodyPr wrap="none" rtlCol="0">
            <a:spAutoFit/>
          </a:bodyPr>
          <a:lstStyle/>
          <a:p>
            <a:r>
              <a:rPr lang="en-US" sz="2000" dirty="0"/>
              <a:t>insert 15 into:</a:t>
            </a:r>
          </a:p>
        </p:txBody>
      </p:sp>
      <p:sp>
        <p:nvSpPr>
          <p:cNvPr id="25" name="Rectangle 24">
            <a:extLst>
              <a:ext uri="{FF2B5EF4-FFF2-40B4-BE49-F238E27FC236}">
                <a16:creationId xmlns:a16="http://schemas.microsoft.com/office/drawing/2014/main" id="{B291B938-C8A0-754C-BA7E-1304C5EB35BD}"/>
              </a:ext>
            </a:extLst>
          </p:cNvPr>
          <p:cNvSpPr/>
          <p:nvPr/>
        </p:nvSpPr>
        <p:spPr>
          <a:xfrm>
            <a:off x="5186981" y="3623309"/>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10</a:t>
            </a:r>
          </a:p>
        </p:txBody>
      </p:sp>
      <p:sp>
        <p:nvSpPr>
          <p:cNvPr id="26" name="Rectangle 25">
            <a:extLst>
              <a:ext uri="{FF2B5EF4-FFF2-40B4-BE49-F238E27FC236}">
                <a16:creationId xmlns:a16="http://schemas.microsoft.com/office/drawing/2014/main" id="{B95538BA-DCFD-4D44-84FF-FF2DE39504B9}"/>
              </a:ext>
            </a:extLst>
          </p:cNvPr>
          <p:cNvSpPr/>
          <p:nvPr/>
        </p:nvSpPr>
        <p:spPr>
          <a:xfrm>
            <a:off x="6622976" y="3593443"/>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13</a:t>
            </a:r>
          </a:p>
        </p:txBody>
      </p:sp>
      <p:sp>
        <p:nvSpPr>
          <p:cNvPr id="31" name="Rectangle 30">
            <a:extLst>
              <a:ext uri="{FF2B5EF4-FFF2-40B4-BE49-F238E27FC236}">
                <a16:creationId xmlns:a16="http://schemas.microsoft.com/office/drawing/2014/main" id="{C5572667-2AC9-5D4A-8CA3-B9F1DA6EFD84}"/>
              </a:ext>
            </a:extLst>
          </p:cNvPr>
          <p:cNvSpPr/>
          <p:nvPr/>
        </p:nvSpPr>
        <p:spPr>
          <a:xfrm>
            <a:off x="4376958" y="4453311"/>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32" name="Straight Arrow Connector 31">
            <a:extLst>
              <a:ext uri="{FF2B5EF4-FFF2-40B4-BE49-F238E27FC236}">
                <a16:creationId xmlns:a16="http://schemas.microsoft.com/office/drawing/2014/main" id="{A913DECA-9DEC-E94E-99A1-A5B35887DA4E}"/>
              </a:ext>
            </a:extLst>
          </p:cNvPr>
          <p:cNvCxnSpPr>
            <a:cxnSpLocks/>
          </p:cNvCxnSpPr>
          <p:nvPr/>
        </p:nvCxnSpPr>
        <p:spPr>
          <a:xfrm flipH="1">
            <a:off x="4516443" y="4041022"/>
            <a:ext cx="716560" cy="365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1DCB6BB-B916-CF4F-BBEB-9441AADB92F7}"/>
              </a:ext>
            </a:extLst>
          </p:cNvPr>
          <p:cNvCxnSpPr>
            <a:cxnSpLocks/>
            <a:endCxn id="34" idx="0"/>
          </p:cNvCxnSpPr>
          <p:nvPr/>
        </p:nvCxnSpPr>
        <p:spPr>
          <a:xfrm>
            <a:off x="5546617" y="4024113"/>
            <a:ext cx="394679" cy="42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EF36586C-A1BE-3440-8FE7-E1943A96E622}"/>
              </a:ext>
            </a:extLst>
          </p:cNvPr>
          <p:cNvSpPr/>
          <p:nvPr/>
        </p:nvSpPr>
        <p:spPr>
          <a:xfrm>
            <a:off x="5801811" y="4453311"/>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39" name="Rectangle 38">
            <a:extLst>
              <a:ext uri="{FF2B5EF4-FFF2-40B4-BE49-F238E27FC236}">
                <a16:creationId xmlns:a16="http://schemas.microsoft.com/office/drawing/2014/main" id="{2C023E24-F883-E14F-A526-F5FDD89B5D79}"/>
              </a:ext>
            </a:extLst>
          </p:cNvPr>
          <p:cNvSpPr/>
          <p:nvPr/>
        </p:nvSpPr>
        <p:spPr>
          <a:xfrm>
            <a:off x="6196490" y="4446898"/>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40" name="Straight Arrow Connector 39">
            <a:extLst>
              <a:ext uri="{FF2B5EF4-FFF2-40B4-BE49-F238E27FC236}">
                <a16:creationId xmlns:a16="http://schemas.microsoft.com/office/drawing/2014/main" id="{26C6CDC8-DF4D-514B-812D-0D3FF5C3EE7A}"/>
              </a:ext>
            </a:extLst>
          </p:cNvPr>
          <p:cNvCxnSpPr>
            <a:cxnSpLocks/>
            <a:endCxn id="39" idx="0"/>
          </p:cNvCxnSpPr>
          <p:nvPr/>
        </p:nvCxnSpPr>
        <p:spPr>
          <a:xfrm flipH="1">
            <a:off x="6335975" y="4001386"/>
            <a:ext cx="360794" cy="445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06C1243-F7C5-5344-A64F-45FDD478535F}"/>
              </a:ext>
            </a:extLst>
          </p:cNvPr>
          <p:cNvCxnSpPr>
            <a:cxnSpLocks/>
          </p:cNvCxnSpPr>
          <p:nvPr/>
        </p:nvCxnSpPr>
        <p:spPr>
          <a:xfrm>
            <a:off x="7010383" y="3984477"/>
            <a:ext cx="784997" cy="386489"/>
          </a:xfrm>
          <a:prstGeom prst="straightConnector1">
            <a:avLst/>
          </a:prstGeom>
          <a:ln>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5C557FC9-11AF-E64D-B6A1-C22575C84053}"/>
              </a:ext>
            </a:extLst>
          </p:cNvPr>
          <p:cNvSpPr txBox="1"/>
          <p:nvPr/>
        </p:nvSpPr>
        <p:spPr>
          <a:xfrm>
            <a:off x="292135" y="5171200"/>
            <a:ext cx="4787866" cy="1015663"/>
          </a:xfrm>
          <a:prstGeom prst="rect">
            <a:avLst/>
          </a:prstGeom>
          <a:noFill/>
        </p:spPr>
        <p:txBody>
          <a:bodyPr wrap="square" rtlCol="0">
            <a:spAutoFit/>
          </a:bodyPr>
          <a:lstStyle/>
          <a:p>
            <a:r>
              <a:rPr lang="en-US" sz="2000" dirty="0"/>
              <a:t>Return from recursive call to node 13.</a:t>
            </a:r>
          </a:p>
          <a:p>
            <a:r>
              <a:rPr lang="en-US" sz="2000" dirty="0"/>
              <a:t>Note that no action is needed as the height of the nodes subtrees are 1 and 0, 1 apart.</a:t>
            </a:r>
          </a:p>
        </p:txBody>
      </p:sp>
      <p:sp>
        <p:nvSpPr>
          <p:cNvPr id="29" name="Rectangle 28">
            <a:extLst>
              <a:ext uri="{FF2B5EF4-FFF2-40B4-BE49-F238E27FC236}">
                <a16:creationId xmlns:a16="http://schemas.microsoft.com/office/drawing/2014/main" id="{FAF2A8BD-0453-8E4C-A94B-A63C020335DE}"/>
              </a:ext>
            </a:extLst>
          </p:cNvPr>
          <p:cNvSpPr/>
          <p:nvPr/>
        </p:nvSpPr>
        <p:spPr>
          <a:xfrm>
            <a:off x="7553603" y="4397137"/>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15</a:t>
            </a:r>
          </a:p>
        </p:txBody>
      </p:sp>
      <p:sp>
        <p:nvSpPr>
          <p:cNvPr id="37" name="Rectangle 36">
            <a:extLst>
              <a:ext uri="{FF2B5EF4-FFF2-40B4-BE49-F238E27FC236}">
                <a16:creationId xmlns:a16="http://schemas.microsoft.com/office/drawing/2014/main" id="{8FE208DB-D8D5-EF4D-ACDB-E628A3B9C280}"/>
              </a:ext>
            </a:extLst>
          </p:cNvPr>
          <p:cNvSpPr/>
          <p:nvPr/>
        </p:nvSpPr>
        <p:spPr>
          <a:xfrm>
            <a:off x="6697558" y="5167014"/>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38" name="Straight Arrow Connector 37">
            <a:extLst>
              <a:ext uri="{FF2B5EF4-FFF2-40B4-BE49-F238E27FC236}">
                <a16:creationId xmlns:a16="http://schemas.microsoft.com/office/drawing/2014/main" id="{A467F384-6FAC-BC4D-B378-12DBEEA93CB7}"/>
              </a:ext>
            </a:extLst>
          </p:cNvPr>
          <p:cNvCxnSpPr>
            <a:cxnSpLocks/>
          </p:cNvCxnSpPr>
          <p:nvPr/>
        </p:nvCxnSpPr>
        <p:spPr>
          <a:xfrm flipH="1">
            <a:off x="6837043" y="4804308"/>
            <a:ext cx="716560" cy="3155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ED9552A9-C54B-9C4E-8835-61E91CFE09D4}"/>
              </a:ext>
            </a:extLst>
          </p:cNvPr>
          <p:cNvCxnSpPr>
            <a:cxnSpLocks/>
            <a:endCxn id="44" idx="0"/>
          </p:cNvCxnSpPr>
          <p:nvPr/>
        </p:nvCxnSpPr>
        <p:spPr>
          <a:xfrm>
            <a:off x="7918704" y="4804308"/>
            <a:ext cx="343192" cy="3627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D45942EB-BA26-E742-BF77-6CD7B8DA40CD}"/>
              </a:ext>
            </a:extLst>
          </p:cNvPr>
          <p:cNvSpPr/>
          <p:nvPr/>
        </p:nvSpPr>
        <p:spPr>
          <a:xfrm>
            <a:off x="8122411" y="5167014"/>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Tree>
    <p:extLst>
      <p:ext uri="{BB962C8B-B14F-4D97-AF65-F5344CB8AC3E}">
        <p14:creationId xmlns:p14="http://schemas.microsoft.com/office/powerpoint/2010/main" val="3366128800"/>
      </p:ext>
    </p:extLst>
  </p:cSld>
  <p:clrMapOvr>
    <a:masterClrMapping/>
  </p:clrMapOvr>
  <mc:AlternateContent xmlns:mc="http://schemas.openxmlformats.org/markup-compatibility/2006" xmlns:p14="http://schemas.microsoft.com/office/powerpoint/2010/main">
    <mc:Choice Requires="p14">
      <p:transition spd="slow" p14:dur="2000" advTm="6431"/>
    </mc:Choice>
    <mc:Fallback xmlns="">
      <p:transition spd="slow" advTm="643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D8552-867F-3D43-9FFC-1E240796EC56}"/>
              </a:ext>
            </a:extLst>
          </p:cNvPr>
          <p:cNvSpPr>
            <a:spLocks noGrp="1"/>
          </p:cNvSpPr>
          <p:nvPr>
            <p:ph type="title"/>
          </p:nvPr>
        </p:nvSpPr>
        <p:spPr/>
        <p:txBody>
          <a:bodyPr/>
          <a:lstStyle/>
          <a:p>
            <a:r>
              <a:rPr lang="en-US" dirty="0"/>
              <a:t>How to Insert</a:t>
            </a:r>
          </a:p>
        </p:txBody>
      </p:sp>
      <p:grpSp>
        <p:nvGrpSpPr>
          <p:cNvPr id="4" name="Group 3">
            <a:extLst>
              <a:ext uri="{FF2B5EF4-FFF2-40B4-BE49-F238E27FC236}">
                <a16:creationId xmlns:a16="http://schemas.microsoft.com/office/drawing/2014/main" id="{385F9FCC-3B21-934A-B6A8-7B6CAAC3FAC0}"/>
              </a:ext>
            </a:extLst>
          </p:cNvPr>
          <p:cNvGrpSpPr/>
          <p:nvPr/>
        </p:nvGrpSpPr>
        <p:grpSpPr>
          <a:xfrm>
            <a:off x="2187318" y="2084294"/>
            <a:ext cx="4665003" cy="1763442"/>
            <a:chOff x="2682252" y="2057400"/>
            <a:chExt cx="4665003" cy="1763442"/>
          </a:xfrm>
        </p:grpSpPr>
        <p:sp>
          <p:nvSpPr>
            <p:cNvPr id="5" name="Rectangle 4">
              <a:extLst>
                <a:ext uri="{FF2B5EF4-FFF2-40B4-BE49-F238E27FC236}">
                  <a16:creationId xmlns:a16="http://schemas.microsoft.com/office/drawing/2014/main" id="{D86929AD-C0DD-994F-9646-AEBCACECE209}"/>
                </a:ext>
              </a:extLst>
            </p:cNvPr>
            <p:cNvSpPr/>
            <p:nvPr/>
          </p:nvSpPr>
          <p:spPr>
            <a:xfrm>
              <a:off x="4342655" y="2057400"/>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8</a:t>
              </a:r>
            </a:p>
          </p:txBody>
        </p:sp>
        <p:sp>
          <p:nvSpPr>
            <p:cNvPr id="6" name="Rectangle 5">
              <a:extLst>
                <a:ext uri="{FF2B5EF4-FFF2-40B4-BE49-F238E27FC236}">
                  <a16:creationId xmlns:a16="http://schemas.microsoft.com/office/drawing/2014/main" id="{90945FDD-8838-0A44-9745-D005712D991E}"/>
                </a:ext>
              </a:extLst>
            </p:cNvPr>
            <p:cNvSpPr/>
            <p:nvPr/>
          </p:nvSpPr>
          <p:spPr>
            <a:xfrm>
              <a:off x="2682252" y="3616601"/>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7" name="Straight Arrow Connector 6">
              <a:extLst>
                <a:ext uri="{FF2B5EF4-FFF2-40B4-BE49-F238E27FC236}">
                  <a16:creationId xmlns:a16="http://schemas.microsoft.com/office/drawing/2014/main" id="{46B3967B-B073-AC4B-9CAC-0E249382B83E}"/>
                </a:ext>
              </a:extLst>
            </p:cNvPr>
            <p:cNvCxnSpPr>
              <a:cxnSpLocks/>
            </p:cNvCxnSpPr>
            <p:nvPr/>
          </p:nvCxnSpPr>
          <p:spPr>
            <a:xfrm flipH="1">
              <a:off x="3883966" y="2446830"/>
              <a:ext cx="458692" cy="3289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B006306-A1C4-7540-A5EC-53E9CC6AEE26}"/>
                </a:ext>
              </a:extLst>
            </p:cNvPr>
            <p:cNvCxnSpPr>
              <a:cxnSpLocks/>
            </p:cNvCxnSpPr>
            <p:nvPr/>
          </p:nvCxnSpPr>
          <p:spPr>
            <a:xfrm>
              <a:off x="4801344" y="2446830"/>
              <a:ext cx="1495401" cy="356538"/>
            </a:xfrm>
            <a:prstGeom prst="straightConnector1">
              <a:avLst/>
            </a:prstGeom>
            <a:ln>
              <a:solidFill>
                <a:schemeClr val="accent1">
                  <a:shade val="95000"/>
                  <a:satMod val="105000"/>
                  <a:alpha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0972283B-EDCE-A547-ACFF-5584F6BDDEFA}"/>
                </a:ext>
              </a:extLst>
            </p:cNvPr>
            <p:cNvSpPr/>
            <p:nvPr/>
          </p:nvSpPr>
          <p:spPr>
            <a:xfrm>
              <a:off x="3448419" y="2809059"/>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7</a:t>
              </a:r>
            </a:p>
          </p:txBody>
        </p:sp>
        <p:cxnSp>
          <p:nvCxnSpPr>
            <p:cNvPr id="10" name="Straight Arrow Connector 9">
              <a:extLst>
                <a:ext uri="{FF2B5EF4-FFF2-40B4-BE49-F238E27FC236}">
                  <a16:creationId xmlns:a16="http://schemas.microsoft.com/office/drawing/2014/main" id="{88DEB0DE-4C7C-084C-9CCC-74C945CE084E}"/>
                </a:ext>
              </a:extLst>
            </p:cNvPr>
            <p:cNvCxnSpPr>
              <a:cxnSpLocks/>
            </p:cNvCxnSpPr>
            <p:nvPr/>
          </p:nvCxnSpPr>
          <p:spPr>
            <a:xfrm flipH="1">
              <a:off x="2821737" y="3204312"/>
              <a:ext cx="716560" cy="365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DAD5653-A00A-654C-AFA3-1C7B0F329E17}"/>
                </a:ext>
              </a:extLst>
            </p:cNvPr>
            <p:cNvCxnSpPr>
              <a:cxnSpLocks/>
            </p:cNvCxnSpPr>
            <p:nvPr/>
          </p:nvCxnSpPr>
          <p:spPr>
            <a:xfrm>
              <a:off x="3851911" y="3187403"/>
              <a:ext cx="784997" cy="3864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C93CEBE-23C6-3449-BFAC-4A71D887A6EF}"/>
                </a:ext>
              </a:extLst>
            </p:cNvPr>
            <p:cNvSpPr/>
            <p:nvPr/>
          </p:nvSpPr>
          <p:spPr>
            <a:xfrm>
              <a:off x="6335658" y="2803368"/>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12</a:t>
              </a:r>
            </a:p>
          </p:txBody>
        </p:sp>
        <p:cxnSp>
          <p:nvCxnSpPr>
            <p:cNvPr id="14" name="Straight Arrow Connector 13">
              <a:extLst>
                <a:ext uri="{FF2B5EF4-FFF2-40B4-BE49-F238E27FC236}">
                  <a16:creationId xmlns:a16="http://schemas.microsoft.com/office/drawing/2014/main" id="{EAE38EE5-213C-1448-8FAF-05642E115059}"/>
                </a:ext>
              </a:extLst>
            </p:cNvPr>
            <p:cNvCxnSpPr>
              <a:cxnSpLocks/>
            </p:cNvCxnSpPr>
            <p:nvPr/>
          </p:nvCxnSpPr>
          <p:spPr>
            <a:xfrm flipH="1">
              <a:off x="5945547" y="3192798"/>
              <a:ext cx="390114" cy="408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9E40E0E-12B5-B144-916C-D560E3859682}"/>
                </a:ext>
              </a:extLst>
            </p:cNvPr>
            <p:cNvCxnSpPr>
              <a:cxnSpLocks/>
            </p:cNvCxnSpPr>
            <p:nvPr/>
          </p:nvCxnSpPr>
          <p:spPr>
            <a:xfrm>
              <a:off x="6794347" y="3192798"/>
              <a:ext cx="552908" cy="373751"/>
            </a:xfrm>
            <a:prstGeom prst="straightConnector1">
              <a:avLst/>
            </a:prstGeom>
            <a:ln>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07517D5-B960-9441-B9B7-01F4EB35865F}"/>
                </a:ext>
              </a:extLst>
            </p:cNvPr>
            <p:cNvSpPr/>
            <p:nvPr/>
          </p:nvSpPr>
          <p:spPr>
            <a:xfrm>
              <a:off x="4465222" y="3604249"/>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grpSp>
      <p:sp>
        <p:nvSpPr>
          <p:cNvPr id="22" name="TextBox 21">
            <a:extLst>
              <a:ext uri="{FF2B5EF4-FFF2-40B4-BE49-F238E27FC236}">
                <a16:creationId xmlns:a16="http://schemas.microsoft.com/office/drawing/2014/main" id="{AA3AE493-1D82-824F-84F1-A993776F23A8}"/>
              </a:ext>
            </a:extLst>
          </p:cNvPr>
          <p:cNvSpPr txBox="1"/>
          <p:nvPr/>
        </p:nvSpPr>
        <p:spPr>
          <a:xfrm>
            <a:off x="521970" y="958125"/>
            <a:ext cx="1638525" cy="400110"/>
          </a:xfrm>
          <a:prstGeom prst="rect">
            <a:avLst/>
          </a:prstGeom>
          <a:noFill/>
        </p:spPr>
        <p:txBody>
          <a:bodyPr wrap="none" rtlCol="0">
            <a:spAutoFit/>
          </a:bodyPr>
          <a:lstStyle/>
          <a:p>
            <a:r>
              <a:rPr lang="en-US" sz="2000" dirty="0"/>
              <a:t>insert 15 into:</a:t>
            </a:r>
          </a:p>
        </p:txBody>
      </p:sp>
      <p:sp>
        <p:nvSpPr>
          <p:cNvPr id="25" name="Rectangle 24">
            <a:extLst>
              <a:ext uri="{FF2B5EF4-FFF2-40B4-BE49-F238E27FC236}">
                <a16:creationId xmlns:a16="http://schemas.microsoft.com/office/drawing/2014/main" id="{B291B938-C8A0-754C-BA7E-1304C5EB35BD}"/>
              </a:ext>
            </a:extLst>
          </p:cNvPr>
          <p:cNvSpPr/>
          <p:nvPr/>
        </p:nvSpPr>
        <p:spPr>
          <a:xfrm>
            <a:off x="5186981" y="3623309"/>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10</a:t>
            </a:r>
          </a:p>
        </p:txBody>
      </p:sp>
      <p:sp>
        <p:nvSpPr>
          <p:cNvPr id="26" name="Rectangle 25">
            <a:extLst>
              <a:ext uri="{FF2B5EF4-FFF2-40B4-BE49-F238E27FC236}">
                <a16:creationId xmlns:a16="http://schemas.microsoft.com/office/drawing/2014/main" id="{B95538BA-DCFD-4D44-84FF-FF2DE39504B9}"/>
              </a:ext>
            </a:extLst>
          </p:cNvPr>
          <p:cNvSpPr/>
          <p:nvPr/>
        </p:nvSpPr>
        <p:spPr>
          <a:xfrm>
            <a:off x="6622976" y="3593443"/>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13</a:t>
            </a:r>
          </a:p>
        </p:txBody>
      </p:sp>
      <p:sp>
        <p:nvSpPr>
          <p:cNvPr id="31" name="Rectangle 30">
            <a:extLst>
              <a:ext uri="{FF2B5EF4-FFF2-40B4-BE49-F238E27FC236}">
                <a16:creationId xmlns:a16="http://schemas.microsoft.com/office/drawing/2014/main" id="{C5572667-2AC9-5D4A-8CA3-B9F1DA6EFD84}"/>
              </a:ext>
            </a:extLst>
          </p:cNvPr>
          <p:cNvSpPr/>
          <p:nvPr/>
        </p:nvSpPr>
        <p:spPr>
          <a:xfrm>
            <a:off x="4376958" y="4453311"/>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32" name="Straight Arrow Connector 31">
            <a:extLst>
              <a:ext uri="{FF2B5EF4-FFF2-40B4-BE49-F238E27FC236}">
                <a16:creationId xmlns:a16="http://schemas.microsoft.com/office/drawing/2014/main" id="{A913DECA-9DEC-E94E-99A1-A5B35887DA4E}"/>
              </a:ext>
            </a:extLst>
          </p:cNvPr>
          <p:cNvCxnSpPr>
            <a:cxnSpLocks/>
          </p:cNvCxnSpPr>
          <p:nvPr/>
        </p:nvCxnSpPr>
        <p:spPr>
          <a:xfrm flipH="1">
            <a:off x="4516443" y="4041022"/>
            <a:ext cx="716560" cy="365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1DCB6BB-B916-CF4F-BBEB-9441AADB92F7}"/>
              </a:ext>
            </a:extLst>
          </p:cNvPr>
          <p:cNvCxnSpPr>
            <a:cxnSpLocks/>
            <a:endCxn id="34" idx="0"/>
          </p:cNvCxnSpPr>
          <p:nvPr/>
        </p:nvCxnSpPr>
        <p:spPr>
          <a:xfrm>
            <a:off x="5546617" y="4024113"/>
            <a:ext cx="394679" cy="42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EF36586C-A1BE-3440-8FE7-E1943A96E622}"/>
              </a:ext>
            </a:extLst>
          </p:cNvPr>
          <p:cNvSpPr/>
          <p:nvPr/>
        </p:nvSpPr>
        <p:spPr>
          <a:xfrm>
            <a:off x="5801811" y="4453311"/>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39" name="Rectangle 38">
            <a:extLst>
              <a:ext uri="{FF2B5EF4-FFF2-40B4-BE49-F238E27FC236}">
                <a16:creationId xmlns:a16="http://schemas.microsoft.com/office/drawing/2014/main" id="{2C023E24-F883-E14F-A526-F5FDD89B5D79}"/>
              </a:ext>
            </a:extLst>
          </p:cNvPr>
          <p:cNvSpPr/>
          <p:nvPr/>
        </p:nvSpPr>
        <p:spPr>
          <a:xfrm>
            <a:off x="6196490" y="4446898"/>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40" name="Straight Arrow Connector 39">
            <a:extLst>
              <a:ext uri="{FF2B5EF4-FFF2-40B4-BE49-F238E27FC236}">
                <a16:creationId xmlns:a16="http://schemas.microsoft.com/office/drawing/2014/main" id="{26C6CDC8-DF4D-514B-812D-0D3FF5C3EE7A}"/>
              </a:ext>
            </a:extLst>
          </p:cNvPr>
          <p:cNvCxnSpPr>
            <a:cxnSpLocks/>
            <a:endCxn id="39" idx="0"/>
          </p:cNvCxnSpPr>
          <p:nvPr/>
        </p:nvCxnSpPr>
        <p:spPr>
          <a:xfrm flipH="1">
            <a:off x="6335975" y="4001386"/>
            <a:ext cx="360794" cy="445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06C1243-F7C5-5344-A64F-45FDD478535F}"/>
              </a:ext>
            </a:extLst>
          </p:cNvPr>
          <p:cNvCxnSpPr>
            <a:cxnSpLocks/>
          </p:cNvCxnSpPr>
          <p:nvPr/>
        </p:nvCxnSpPr>
        <p:spPr>
          <a:xfrm>
            <a:off x="7010383" y="3984477"/>
            <a:ext cx="784997" cy="386489"/>
          </a:xfrm>
          <a:prstGeom prst="straightConnector1">
            <a:avLst/>
          </a:prstGeom>
          <a:ln>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5C557FC9-11AF-E64D-B6A1-C22575C84053}"/>
              </a:ext>
            </a:extLst>
          </p:cNvPr>
          <p:cNvSpPr txBox="1"/>
          <p:nvPr/>
        </p:nvSpPr>
        <p:spPr>
          <a:xfrm>
            <a:off x="292135" y="5171200"/>
            <a:ext cx="4787866" cy="1015663"/>
          </a:xfrm>
          <a:prstGeom prst="rect">
            <a:avLst/>
          </a:prstGeom>
          <a:noFill/>
        </p:spPr>
        <p:txBody>
          <a:bodyPr wrap="square" rtlCol="0">
            <a:spAutoFit/>
          </a:bodyPr>
          <a:lstStyle/>
          <a:p>
            <a:r>
              <a:rPr lang="en-US" sz="2000" dirty="0"/>
              <a:t>Return from recursive call to node 12.</a:t>
            </a:r>
          </a:p>
          <a:p>
            <a:r>
              <a:rPr lang="en-US" sz="2000" dirty="0"/>
              <a:t>Note that no action is needed as the height of the nodes subtrees are 2 and 1, 1 apart.</a:t>
            </a:r>
          </a:p>
        </p:txBody>
      </p:sp>
      <p:sp>
        <p:nvSpPr>
          <p:cNvPr id="29" name="Rectangle 28">
            <a:extLst>
              <a:ext uri="{FF2B5EF4-FFF2-40B4-BE49-F238E27FC236}">
                <a16:creationId xmlns:a16="http://schemas.microsoft.com/office/drawing/2014/main" id="{FAF2A8BD-0453-8E4C-A94B-A63C020335DE}"/>
              </a:ext>
            </a:extLst>
          </p:cNvPr>
          <p:cNvSpPr/>
          <p:nvPr/>
        </p:nvSpPr>
        <p:spPr>
          <a:xfrm>
            <a:off x="7553603" y="4397137"/>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15</a:t>
            </a:r>
          </a:p>
        </p:txBody>
      </p:sp>
      <p:sp>
        <p:nvSpPr>
          <p:cNvPr id="37" name="Rectangle 36">
            <a:extLst>
              <a:ext uri="{FF2B5EF4-FFF2-40B4-BE49-F238E27FC236}">
                <a16:creationId xmlns:a16="http://schemas.microsoft.com/office/drawing/2014/main" id="{8FE208DB-D8D5-EF4D-ACDB-E628A3B9C280}"/>
              </a:ext>
            </a:extLst>
          </p:cNvPr>
          <p:cNvSpPr/>
          <p:nvPr/>
        </p:nvSpPr>
        <p:spPr>
          <a:xfrm>
            <a:off x="6697558" y="5167014"/>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38" name="Straight Arrow Connector 37">
            <a:extLst>
              <a:ext uri="{FF2B5EF4-FFF2-40B4-BE49-F238E27FC236}">
                <a16:creationId xmlns:a16="http://schemas.microsoft.com/office/drawing/2014/main" id="{A467F384-6FAC-BC4D-B378-12DBEEA93CB7}"/>
              </a:ext>
            </a:extLst>
          </p:cNvPr>
          <p:cNvCxnSpPr>
            <a:cxnSpLocks/>
          </p:cNvCxnSpPr>
          <p:nvPr/>
        </p:nvCxnSpPr>
        <p:spPr>
          <a:xfrm flipH="1">
            <a:off x="6837043" y="4804308"/>
            <a:ext cx="716560" cy="3155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ED9552A9-C54B-9C4E-8835-61E91CFE09D4}"/>
              </a:ext>
            </a:extLst>
          </p:cNvPr>
          <p:cNvCxnSpPr>
            <a:cxnSpLocks/>
            <a:endCxn id="44" idx="0"/>
          </p:cNvCxnSpPr>
          <p:nvPr/>
        </p:nvCxnSpPr>
        <p:spPr>
          <a:xfrm>
            <a:off x="7918704" y="4804308"/>
            <a:ext cx="343192" cy="3627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D45942EB-BA26-E742-BF77-6CD7B8DA40CD}"/>
              </a:ext>
            </a:extLst>
          </p:cNvPr>
          <p:cNvSpPr/>
          <p:nvPr/>
        </p:nvSpPr>
        <p:spPr>
          <a:xfrm>
            <a:off x="8122411" y="5167014"/>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Tree>
    <p:extLst>
      <p:ext uri="{BB962C8B-B14F-4D97-AF65-F5344CB8AC3E}">
        <p14:creationId xmlns:p14="http://schemas.microsoft.com/office/powerpoint/2010/main" val="121389534"/>
      </p:ext>
    </p:extLst>
  </p:cSld>
  <p:clrMapOvr>
    <a:masterClrMapping/>
  </p:clrMapOvr>
  <mc:AlternateContent xmlns:mc="http://schemas.openxmlformats.org/markup-compatibility/2006" xmlns:p14="http://schemas.microsoft.com/office/powerpoint/2010/main">
    <mc:Choice Requires="p14">
      <p:transition spd="slow" p14:dur="2000" advTm="6431"/>
    </mc:Choice>
    <mc:Fallback xmlns="">
      <p:transition spd="slow" advTm="643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D8552-867F-3D43-9FFC-1E240796EC56}"/>
              </a:ext>
            </a:extLst>
          </p:cNvPr>
          <p:cNvSpPr>
            <a:spLocks noGrp="1"/>
          </p:cNvSpPr>
          <p:nvPr>
            <p:ph type="title"/>
          </p:nvPr>
        </p:nvSpPr>
        <p:spPr/>
        <p:txBody>
          <a:bodyPr/>
          <a:lstStyle/>
          <a:p>
            <a:r>
              <a:rPr lang="en-US" dirty="0"/>
              <a:t>How to Insert</a:t>
            </a:r>
          </a:p>
        </p:txBody>
      </p:sp>
      <p:grpSp>
        <p:nvGrpSpPr>
          <p:cNvPr id="4" name="Group 3">
            <a:extLst>
              <a:ext uri="{FF2B5EF4-FFF2-40B4-BE49-F238E27FC236}">
                <a16:creationId xmlns:a16="http://schemas.microsoft.com/office/drawing/2014/main" id="{385F9FCC-3B21-934A-B6A8-7B6CAAC3FAC0}"/>
              </a:ext>
            </a:extLst>
          </p:cNvPr>
          <p:cNvGrpSpPr/>
          <p:nvPr/>
        </p:nvGrpSpPr>
        <p:grpSpPr>
          <a:xfrm>
            <a:off x="2187318" y="2084294"/>
            <a:ext cx="4665003" cy="1763442"/>
            <a:chOff x="2682252" y="2057400"/>
            <a:chExt cx="4665003" cy="1763442"/>
          </a:xfrm>
        </p:grpSpPr>
        <p:sp>
          <p:nvSpPr>
            <p:cNvPr id="5" name="Rectangle 4">
              <a:extLst>
                <a:ext uri="{FF2B5EF4-FFF2-40B4-BE49-F238E27FC236}">
                  <a16:creationId xmlns:a16="http://schemas.microsoft.com/office/drawing/2014/main" id="{D86929AD-C0DD-994F-9646-AEBCACECE209}"/>
                </a:ext>
              </a:extLst>
            </p:cNvPr>
            <p:cNvSpPr/>
            <p:nvPr/>
          </p:nvSpPr>
          <p:spPr>
            <a:xfrm>
              <a:off x="4342655" y="2057400"/>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8</a:t>
              </a:r>
            </a:p>
          </p:txBody>
        </p:sp>
        <p:sp>
          <p:nvSpPr>
            <p:cNvPr id="6" name="Rectangle 5">
              <a:extLst>
                <a:ext uri="{FF2B5EF4-FFF2-40B4-BE49-F238E27FC236}">
                  <a16:creationId xmlns:a16="http://schemas.microsoft.com/office/drawing/2014/main" id="{90945FDD-8838-0A44-9745-D005712D991E}"/>
                </a:ext>
              </a:extLst>
            </p:cNvPr>
            <p:cNvSpPr/>
            <p:nvPr/>
          </p:nvSpPr>
          <p:spPr>
            <a:xfrm>
              <a:off x="2682252" y="3616601"/>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7" name="Straight Arrow Connector 6">
              <a:extLst>
                <a:ext uri="{FF2B5EF4-FFF2-40B4-BE49-F238E27FC236}">
                  <a16:creationId xmlns:a16="http://schemas.microsoft.com/office/drawing/2014/main" id="{46B3967B-B073-AC4B-9CAC-0E249382B83E}"/>
                </a:ext>
              </a:extLst>
            </p:cNvPr>
            <p:cNvCxnSpPr>
              <a:cxnSpLocks/>
            </p:cNvCxnSpPr>
            <p:nvPr/>
          </p:nvCxnSpPr>
          <p:spPr>
            <a:xfrm flipH="1">
              <a:off x="3883966" y="2446830"/>
              <a:ext cx="458692" cy="3289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B006306-A1C4-7540-A5EC-53E9CC6AEE26}"/>
                </a:ext>
              </a:extLst>
            </p:cNvPr>
            <p:cNvCxnSpPr>
              <a:cxnSpLocks/>
            </p:cNvCxnSpPr>
            <p:nvPr/>
          </p:nvCxnSpPr>
          <p:spPr>
            <a:xfrm>
              <a:off x="4801344" y="2446830"/>
              <a:ext cx="1495401" cy="356538"/>
            </a:xfrm>
            <a:prstGeom prst="straightConnector1">
              <a:avLst/>
            </a:prstGeom>
            <a:ln>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0972283B-EDCE-A547-ACFF-5584F6BDDEFA}"/>
                </a:ext>
              </a:extLst>
            </p:cNvPr>
            <p:cNvSpPr/>
            <p:nvPr/>
          </p:nvSpPr>
          <p:spPr>
            <a:xfrm>
              <a:off x="3448419" y="2809059"/>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7</a:t>
              </a:r>
            </a:p>
          </p:txBody>
        </p:sp>
        <p:cxnSp>
          <p:nvCxnSpPr>
            <p:cNvPr id="10" name="Straight Arrow Connector 9">
              <a:extLst>
                <a:ext uri="{FF2B5EF4-FFF2-40B4-BE49-F238E27FC236}">
                  <a16:creationId xmlns:a16="http://schemas.microsoft.com/office/drawing/2014/main" id="{88DEB0DE-4C7C-084C-9CCC-74C945CE084E}"/>
                </a:ext>
              </a:extLst>
            </p:cNvPr>
            <p:cNvCxnSpPr>
              <a:cxnSpLocks/>
            </p:cNvCxnSpPr>
            <p:nvPr/>
          </p:nvCxnSpPr>
          <p:spPr>
            <a:xfrm flipH="1">
              <a:off x="2821737" y="3204312"/>
              <a:ext cx="716560" cy="365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DAD5653-A00A-654C-AFA3-1C7B0F329E17}"/>
                </a:ext>
              </a:extLst>
            </p:cNvPr>
            <p:cNvCxnSpPr>
              <a:cxnSpLocks/>
            </p:cNvCxnSpPr>
            <p:nvPr/>
          </p:nvCxnSpPr>
          <p:spPr>
            <a:xfrm>
              <a:off x="3851911" y="3187403"/>
              <a:ext cx="784997" cy="3864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C93CEBE-23C6-3449-BFAC-4A71D887A6EF}"/>
                </a:ext>
              </a:extLst>
            </p:cNvPr>
            <p:cNvSpPr/>
            <p:nvPr/>
          </p:nvSpPr>
          <p:spPr>
            <a:xfrm>
              <a:off x="6335658" y="2803368"/>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12</a:t>
              </a:r>
            </a:p>
          </p:txBody>
        </p:sp>
        <p:cxnSp>
          <p:nvCxnSpPr>
            <p:cNvPr id="14" name="Straight Arrow Connector 13">
              <a:extLst>
                <a:ext uri="{FF2B5EF4-FFF2-40B4-BE49-F238E27FC236}">
                  <a16:creationId xmlns:a16="http://schemas.microsoft.com/office/drawing/2014/main" id="{EAE38EE5-213C-1448-8FAF-05642E115059}"/>
                </a:ext>
              </a:extLst>
            </p:cNvPr>
            <p:cNvCxnSpPr>
              <a:cxnSpLocks/>
            </p:cNvCxnSpPr>
            <p:nvPr/>
          </p:nvCxnSpPr>
          <p:spPr>
            <a:xfrm flipH="1">
              <a:off x="5945547" y="3192798"/>
              <a:ext cx="390114" cy="408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9E40E0E-12B5-B144-916C-D560E3859682}"/>
                </a:ext>
              </a:extLst>
            </p:cNvPr>
            <p:cNvCxnSpPr>
              <a:cxnSpLocks/>
            </p:cNvCxnSpPr>
            <p:nvPr/>
          </p:nvCxnSpPr>
          <p:spPr>
            <a:xfrm>
              <a:off x="6794347" y="3192798"/>
              <a:ext cx="552908" cy="373751"/>
            </a:xfrm>
            <a:prstGeom prst="straightConnector1">
              <a:avLst/>
            </a:prstGeom>
            <a:ln>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07517D5-B960-9441-B9B7-01F4EB35865F}"/>
                </a:ext>
              </a:extLst>
            </p:cNvPr>
            <p:cNvSpPr/>
            <p:nvPr/>
          </p:nvSpPr>
          <p:spPr>
            <a:xfrm>
              <a:off x="4465222" y="3604249"/>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grpSp>
      <p:sp>
        <p:nvSpPr>
          <p:cNvPr id="22" name="TextBox 21">
            <a:extLst>
              <a:ext uri="{FF2B5EF4-FFF2-40B4-BE49-F238E27FC236}">
                <a16:creationId xmlns:a16="http://schemas.microsoft.com/office/drawing/2014/main" id="{AA3AE493-1D82-824F-84F1-A993776F23A8}"/>
              </a:ext>
            </a:extLst>
          </p:cNvPr>
          <p:cNvSpPr txBox="1"/>
          <p:nvPr/>
        </p:nvSpPr>
        <p:spPr>
          <a:xfrm>
            <a:off x="521970" y="958125"/>
            <a:ext cx="1638525" cy="400110"/>
          </a:xfrm>
          <a:prstGeom prst="rect">
            <a:avLst/>
          </a:prstGeom>
          <a:noFill/>
        </p:spPr>
        <p:txBody>
          <a:bodyPr wrap="none" rtlCol="0">
            <a:spAutoFit/>
          </a:bodyPr>
          <a:lstStyle/>
          <a:p>
            <a:r>
              <a:rPr lang="en-US" sz="2000" dirty="0"/>
              <a:t>insert 15 into:</a:t>
            </a:r>
          </a:p>
        </p:txBody>
      </p:sp>
      <p:sp>
        <p:nvSpPr>
          <p:cNvPr id="25" name="Rectangle 24">
            <a:extLst>
              <a:ext uri="{FF2B5EF4-FFF2-40B4-BE49-F238E27FC236}">
                <a16:creationId xmlns:a16="http://schemas.microsoft.com/office/drawing/2014/main" id="{B291B938-C8A0-754C-BA7E-1304C5EB35BD}"/>
              </a:ext>
            </a:extLst>
          </p:cNvPr>
          <p:cNvSpPr/>
          <p:nvPr/>
        </p:nvSpPr>
        <p:spPr>
          <a:xfrm>
            <a:off x="5186981" y="3623309"/>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10</a:t>
            </a:r>
          </a:p>
        </p:txBody>
      </p:sp>
      <p:sp>
        <p:nvSpPr>
          <p:cNvPr id="26" name="Rectangle 25">
            <a:extLst>
              <a:ext uri="{FF2B5EF4-FFF2-40B4-BE49-F238E27FC236}">
                <a16:creationId xmlns:a16="http://schemas.microsoft.com/office/drawing/2014/main" id="{B95538BA-DCFD-4D44-84FF-FF2DE39504B9}"/>
              </a:ext>
            </a:extLst>
          </p:cNvPr>
          <p:cNvSpPr/>
          <p:nvPr/>
        </p:nvSpPr>
        <p:spPr>
          <a:xfrm>
            <a:off x="6622976" y="3593443"/>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13</a:t>
            </a:r>
          </a:p>
        </p:txBody>
      </p:sp>
      <p:sp>
        <p:nvSpPr>
          <p:cNvPr id="31" name="Rectangle 30">
            <a:extLst>
              <a:ext uri="{FF2B5EF4-FFF2-40B4-BE49-F238E27FC236}">
                <a16:creationId xmlns:a16="http://schemas.microsoft.com/office/drawing/2014/main" id="{C5572667-2AC9-5D4A-8CA3-B9F1DA6EFD84}"/>
              </a:ext>
            </a:extLst>
          </p:cNvPr>
          <p:cNvSpPr/>
          <p:nvPr/>
        </p:nvSpPr>
        <p:spPr>
          <a:xfrm>
            <a:off x="4376958" y="4453311"/>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32" name="Straight Arrow Connector 31">
            <a:extLst>
              <a:ext uri="{FF2B5EF4-FFF2-40B4-BE49-F238E27FC236}">
                <a16:creationId xmlns:a16="http://schemas.microsoft.com/office/drawing/2014/main" id="{A913DECA-9DEC-E94E-99A1-A5B35887DA4E}"/>
              </a:ext>
            </a:extLst>
          </p:cNvPr>
          <p:cNvCxnSpPr>
            <a:cxnSpLocks/>
          </p:cNvCxnSpPr>
          <p:nvPr/>
        </p:nvCxnSpPr>
        <p:spPr>
          <a:xfrm flipH="1">
            <a:off x="4516443" y="4041022"/>
            <a:ext cx="716560" cy="365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1DCB6BB-B916-CF4F-BBEB-9441AADB92F7}"/>
              </a:ext>
            </a:extLst>
          </p:cNvPr>
          <p:cNvCxnSpPr>
            <a:cxnSpLocks/>
            <a:endCxn id="34" idx="0"/>
          </p:cNvCxnSpPr>
          <p:nvPr/>
        </p:nvCxnSpPr>
        <p:spPr>
          <a:xfrm>
            <a:off x="5546617" y="4024113"/>
            <a:ext cx="394679" cy="42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EF36586C-A1BE-3440-8FE7-E1943A96E622}"/>
              </a:ext>
            </a:extLst>
          </p:cNvPr>
          <p:cNvSpPr/>
          <p:nvPr/>
        </p:nvSpPr>
        <p:spPr>
          <a:xfrm>
            <a:off x="5801811" y="4453311"/>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39" name="Rectangle 38">
            <a:extLst>
              <a:ext uri="{FF2B5EF4-FFF2-40B4-BE49-F238E27FC236}">
                <a16:creationId xmlns:a16="http://schemas.microsoft.com/office/drawing/2014/main" id="{2C023E24-F883-E14F-A526-F5FDD89B5D79}"/>
              </a:ext>
            </a:extLst>
          </p:cNvPr>
          <p:cNvSpPr/>
          <p:nvPr/>
        </p:nvSpPr>
        <p:spPr>
          <a:xfrm>
            <a:off x="6196490" y="4446898"/>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40" name="Straight Arrow Connector 39">
            <a:extLst>
              <a:ext uri="{FF2B5EF4-FFF2-40B4-BE49-F238E27FC236}">
                <a16:creationId xmlns:a16="http://schemas.microsoft.com/office/drawing/2014/main" id="{26C6CDC8-DF4D-514B-812D-0D3FF5C3EE7A}"/>
              </a:ext>
            </a:extLst>
          </p:cNvPr>
          <p:cNvCxnSpPr>
            <a:cxnSpLocks/>
            <a:endCxn id="39" idx="0"/>
          </p:cNvCxnSpPr>
          <p:nvPr/>
        </p:nvCxnSpPr>
        <p:spPr>
          <a:xfrm flipH="1">
            <a:off x="6335975" y="4001386"/>
            <a:ext cx="360794" cy="445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06C1243-F7C5-5344-A64F-45FDD478535F}"/>
              </a:ext>
            </a:extLst>
          </p:cNvPr>
          <p:cNvCxnSpPr>
            <a:cxnSpLocks/>
          </p:cNvCxnSpPr>
          <p:nvPr/>
        </p:nvCxnSpPr>
        <p:spPr>
          <a:xfrm>
            <a:off x="7010383" y="3984477"/>
            <a:ext cx="784997" cy="386489"/>
          </a:xfrm>
          <a:prstGeom prst="straightConnector1">
            <a:avLst/>
          </a:prstGeom>
          <a:ln>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5C557FC9-11AF-E64D-B6A1-C22575C84053}"/>
              </a:ext>
            </a:extLst>
          </p:cNvPr>
          <p:cNvSpPr txBox="1"/>
          <p:nvPr/>
        </p:nvSpPr>
        <p:spPr>
          <a:xfrm>
            <a:off x="292135" y="5171200"/>
            <a:ext cx="4787866" cy="1015663"/>
          </a:xfrm>
          <a:prstGeom prst="rect">
            <a:avLst/>
          </a:prstGeom>
          <a:noFill/>
        </p:spPr>
        <p:txBody>
          <a:bodyPr wrap="square" rtlCol="0">
            <a:spAutoFit/>
          </a:bodyPr>
          <a:lstStyle/>
          <a:p>
            <a:r>
              <a:rPr lang="en-US" sz="2000" dirty="0"/>
              <a:t>Return from recursive call to node 8. </a:t>
            </a:r>
          </a:p>
          <a:p>
            <a:r>
              <a:rPr lang="en-US" sz="2000" dirty="0"/>
              <a:t>The heights of the subtrees is now 3 and 1. Action is needed to rebalance the tree!</a:t>
            </a:r>
          </a:p>
        </p:txBody>
      </p:sp>
      <p:sp>
        <p:nvSpPr>
          <p:cNvPr id="29" name="Rectangle 28">
            <a:extLst>
              <a:ext uri="{FF2B5EF4-FFF2-40B4-BE49-F238E27FC236}">
                <a16:creationId xmlns:a16="http://schemas.microsoft.com/office/drawing/2014/main" id="{FAF2A8BD-0453-8E4C-A94B-A63C020335DE}"/>
              </a:ext>
            </a:extLst>
          </p:cNvPr>
          <p:cNvSpPr/>
          <p:nvPr/>
        </p:nvSpPr>
        <p:spPr>
          <a:xfrm>
            <a:off x="7553603" y="4397137"/>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15</a:t>
            </a:r>
          </a:p>
        </p:txBody>
      </p:sp>
      <p:sp>
        <p:nvSpPr>
          <p:cNvPr id="37" name="Rectangle 36">
            <a:extLst>
              <a:ext uri="{FF2B5EF4-FFF2-40B4-BE49-F238E27FC236}">
                <a16:creationId xmlns:a16="http://schemas.microsoft.com/office/drawing/2014/main" id="{8FE208DB-D8D5-EF4D-ACDB-E628A3B9C280}"/>
              </a:ext>
            </a:extLst>
          </p:cNvPr>
          <p:cNvSpPr/>
          <p:nvPr/>
        </p:nvSpPr>
        <p:spPr>
          <a:xfrm>
            <a:off x="6697558" y="5167014"/>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38" name="Straight Arrow Connector 37">
            <a:extLst>
              <a:ext uri="{FF2B5EF4-FFF2-40B4-BE49-F238E27FC236}">
                <a16:creationId xmlns:a16="http://schemas.microsoft.com/office/drawing/2014/main" id="{A467F384-6FAC-BC4D-B378-12DBEEA93CB7}"/>
              </a:ext>
            </a:extLst>
          </p:cNvPr>
          <p:cNvCxnSpPr>
            <a:cxnSpLocks/>
          </p:cNvCxnSpPr>
          <p:nvPr/>
        </p:nvCxnSpPr>
        <p:spPr>
          <a:xfrm flipH="1">
            <a:off x="6837043" y="4804308"/>
            <a:ext cx="716560" cy="3155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ED9552A9-C54B-9C4E-8835-61E91CFE09D4}"/>
              </a:ext>
            </a:extLst>
          </p:cNvPr>
          <p:cNvCxnSpPr>
            <a:cxnSpLocks/>
            <a:endCxn id="44" idx="0"/>
          </p:cNvCxnSpPr>
          <p:nvPr/>
        </p:nvCxnSpPr>
        <p:spPr>
          <a:xfrm>
            <a:off x="7918704" y="4804308"/>
            <a:ext cx="343192" cy="3627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D45942EB-BA26-E742-BF77-6CD7B8DA40CD}"/>
              </a:ext>
            </a:extLst>
          </p:cNvPr>
          <p:cNvSpPr/>
          <p:nvPr/>
        </p:nvSpPr>
        <p:spPr>
          <a:xfrm>
            <a:off x="8122411" y="5167014"/>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Tree>
    <p:extLst>
      <p:ext uri="{BB962C8B-B14F-4D97-AF65-F5344CB8AC3E}">
        <p14:creationId xmlns:p14="http://schemas.microsoft.com/office/powerpoint/2010/main" val="100399118"/>
      </p:ext>
    </p:extLst>
  </p:cSld>
  <p:clrMapOvr>
    <a:masterClrMapping/>
  </p:clrMapOvr>
  <mc:AlternateContent xmlns:mc="http://schemas.openxmlformats.org/markup-compatibility/2006" xmlns:p14="http://schemas.microsoft.com/office/powerpoint/2010/main">
    <mc:Choice Requires="p14">
      <p:transition spd="slow" p14:dur="2000" advTm="6431"/>
    </mc:Choice>
    <mc:Fallback xmlns="">
      <p:transition spd="slow" advTm="643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D8552-867F-3D43-9FFC-1E240796EC56}"/>
              </a:ext>
            </a:extLst>
          </p:cNvPr>
          <p:cNvSpPr>
            <a:spLocks noGrp="1"/>
          </p:cNvSpPr>
          <p:nvPr>
            <p:ph type="title"/>
          </p:nvPr>
        </p:nvSpPr>
        <p:spPr/>
        <p:txBody>
          <a:bodyPr/>
          <a:lstStyle/>
          <a:p>
            <a:r>
              <a:rPr lang="en-US" dirty="0"/>
              <a:t>How to Insert</a:t>
            </a:r>
          </a:p>
        </p:txBody>
      </p:sp>
      <p:grpSp>
        <p:nvGrpSpPr>
          <p:cNvPr id="4" name="Group 3">
            <a:extLst>
              <a:ext uri="{FF2B5EF4-FFF2-40B4-BE49-F238E27FC236}">
                <a16:creationId xmlns:a16="http://schemas.microsoft.com/office/drawing/2014/main" id="{385F9FCC-3B21-934A-B6A8-7B6CAAC3FAC0}"/>
              </a:ext>
            </a:extLst>
          </p:cNvPr>
          <p:cNvGrpSpPr/>
          <p:nvPr/>
        </p:nvGrpSpPr>
        <p:grpSpPr>
          <a:xfrm>
            <a:off x="2326803" y="2084294"/>
            <a:ext cx="4525518" cy="1543961"/>
            <a:chOff x="2821737" y="2057400"/>
            <a:chExt cx="4525518" cy="1543961"/>
          </a:xfrm>
        </p:grpSpPr>
        <p:sp>
          <p:nvSpPr>
            <p:cNvPr id="5" name="Rectangle 4">
              <a:extLst>
                <a:ext uri="{FF2B5EF4-FFF2-40B4-BE49-F238E27FC236}">
                  <a16:creationId xmlns:a16="http://schemas.microsoft.com/office/drawing/2014/main" id="{D86929AD-C0DD-994F-9646-AEBCACECE209}"/>
                </a:ext>
              </a:extLst>
            </p:cNvPr>
            <p:cNvSpPr/>
            <p:nvPr/>
          </p:nvSpPr>
          <p:spPr>
            <a:xfrm>
              <a:off x="4342655" y="2057400"/>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12</a:t>
              </a:r>
            </a:p>
          </p:txBody>
        </p:sp>
        <p:cxnSp>
          <p:nvCxnSpPr>
            <p:cNvPr id="7" name="Straight Arrow Connector 6">
              <a:extLst>
                <a:ext uri="{FF2B5EF4-FFF2-40B4-BE49-F238E27FC236}">
                  <a16:creationId xmlns:a16="http://schemas.microsoft.com/office/drawing/2014/main" id="{46B3967B-B073-AC4B-9CAC-0E249382B83E}"/>
                </a:ext>
              </a:extLst>
            </p:cNvPr>
            <p:cNvCxnSpPr>
              <a:cxnSpLocks/>
            </p:cNvCxnSpPr>
            <p:nvPr/>
          </p:nvCxnSpPr>
          <p:spPr>
            <a:xfrm flipH="1">
              <a:off x="3883966" y="2446830"/>
              <a:ext cx="458692" cy="3289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B006306-A1C4-7540-A5EC-53E9CC6AEE26}"/>
                </a:ext>
              </a:extLst>
            </p:cNvPr>
            <p:cNvCxnSpPr>
              <a:cxnSpLocks/>
            </p:cNvCxnSpPr>
            <p:nvPr/>
          </p:nvCxnSpPr>
          <p:spPr>
            <a:xfrm>
              <a:off x="4801344" y="2446830"/>
              <a:ext cx="1495401" cy="356538"/>
            </a:xfrm>
            <a:prstGeom prst="straightConnector1">
              <a:avLst/>
            </a:prstGeom>
            <a:ln>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0972283B-EDCE-A547-ACFF-5584F6BDDEFA}"/>
                </a:ext>
              </a:extLst>
            </p:cNvPr>
            <p:cNvSpPr/>
            <p:nvPr/>
          </p:nvSpPr>
          <p:spPr>
            <a:xfrm>
              <a:off x="3448419" y="2809059"/>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8</a:t>
              </a:r>
            </a:p>
          </p:txBody>
        </p:sp>
        <p:cxnSp>
          <p:nvCxnSpPr>
            <p:cNvPr id="10" name="Straight Arrow Connector 9">
              <a:extLst>
                <a:ext uri="{FF2B5EF4-FFF2-40B4-BE49-F238E27FC236}">
                  <a16:creationId xmlns:a16="http://schemas.microsoft.com/office/drawing/2014/main" id="{88DEB0DE-4C7C-084C-9CCC-74C945CE084E}"/>
                </a:ext>
              </a:extLst>
            </p:cNvPr>
            <p:cNvCxnSpPr>
              <a:cxnSpLocks/>
            </p:cNvCxnSpPr>
            <p:nvPr/>
          </p:nvCxnSpPr>
          <p:spPr>
            <a:xfrm flipH="1">
              <a:off x="2821737" y="3204312"/>
              <a:ext cx="716560" cy="365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DAD5653-A00A-654C-AFA3-1C7B0F329E17}"/>
                </a:ext>
              </a:extLst>
            </p:cNvPr>
            <p:cNvCxnSpPr>
              <a:cxnSpLocks/>
            </p:cNvCxnSpPr>
            <p:nvPr/>
          </p:nvCxnSpPr>
          <p:spPr>
            <a:xfrm>
              <a:off x="3851911" y="3187403"/>
              <a:ext cx="784997" cy="3864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C93CEBE-23C6-3449-BFAC-4A71D887A6EF}"/>
                </a:ext>
              </a:extLst>
            </p:cNvPr>
            <p:cNvSpPr/>
            <p:nvPr/>
          </p:nvSpPr>
          <p:spPr>
            <a:xfrm>
              <a:off x="6335658" y="2803368"/>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13</a:t>
              </a:r>
            </a:p>
          </p:txBody>
        </p:sp>
        <p:cxnSp>
          <p:nvCxnSpPr>
            <p:cNvPr id="14" name="Straight Arrow Connector 13">
              <a:extLst>
                <a:ext uri="{FF2B5EF4-FFF2-40B4-BE49-F238E27FC236}">
                  <a16:creationId xmlns:a16="http://schemas.microsoft.com/office/drawing/2014/main" id="{EAE38EE5-213C-1448-8FAF-05642E115059}"/>
                </a:ext>
              </a:extLst>
            </p:cNvPr>
            <p:cNvCxnSpPr>
              <a:cxnSpLocks/>
            </p:cNvCxnSpPr>
            <p:nvPr/>
          </p:nvCxnSpPr>
          <p:spPr>
            <a:xfrm flipH="1">
              <a:off x="5945547" y="3192798"/>
              <a:ext cx="390114" cy="408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9E40E0E-12B5-B144-916C-D560E3859682}"/>
                </a:ext>
              </a:extLst>
            </p:cNvPr>
            <p:cNvCxnSpPr>
              <a:cxnSpLocks/>
            </p:cNvCxnSpPr>
            <p:nvPr/>
          </p:nvCxnSpPr>
          <p:spPr>
            <a:xfrm>
              <a:off x="6794347" y="3192798"/>
              <a:ext cx="552908" cy="373751"/>
            </a:xfrm>
            <a:prstGeom prst="straightConnector1">
              <a:avLst/>
            </a:prstGeom>
            <a:ln>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AA3AE493-1D82-824F-84F1-A993776F23A8}"/>
              </a:ext>
            </a:extLst>
          </p:cNvPr>
          <p:cNvSpPr txBox="1"/>
          <p:nvPr/>
        </p:nvSpPr>
        <p:spPr>
          <a:xfrm>
            <a:off x="521970" y="958125"/>
            <a:ext cx="1638525" cy="400110"/>
          </a:xfrm>
          <a:prstGeom prst="rect">
            <a:avLst/>
          </a:prstGeom>
          <a:noFill/>
        </p:spPr>
        <p:txBody>
          <a:bodyPr wrap="none" rtlCol="0">
            <a:spAutoFit/>
          </a:bodyPr>
          <a:lstStyle/>
          <a:p>
            <a:r>
              <a:rPr lang="en-US" sz="2000" dirty="0"/>
              <a:t>insert 15 into:</a:t>
            </a:r>
          </a:p>
        </p:txBody>
      </p:sp>
      <p:sp>
        <p:nvSpPr>
          <p:cNvPr id="25" name="Rectangle 24">
            <a:extLst>
              <a:ext uri="{FF2B5EF4-FFF2-40B4-BE49-F238E27FC236}">
                <a16:creationId xmlns:a16="http://schemas.microsoft.com/office/drawing/2014/main" id="{B291B938-C8A0-754C-BA7E-1304C5EB35BD}"/>
              </a:ext>
            </a:extLst>
          </p:cNvPr>
          <p:cNvSpPr/>
          <p:nvPr/>
        </p:nvSpPr>
        <p:spPr>
          <a:xfrm>
            <a:off x="3912629" y="3615839"/>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10</a:t>
            </a:r>
          </a:p>
        </p:txBody>
      </p:sp>
      <p:sp>
        <p:nvSpPr>
          <p:cNvPr id="26" name="Rectangle 25">
            <a:extLst>
              <a:ext uri="{FF2B5EF4-FFF2-40B4-BE49-F238E27FC236}">
                <a16:creationId xmlns:a16="http://schemas.microsoft.com/office/drawing/2014/main" id="{B95538BA-DCFD-4D44-84FF-FF2DE39504B9}"/>
              </a:ext>
            </a:extLst>
          </p:cNvPr>
          <p:cNvSpPr/>
          <p:nvPr/>
        </p:nvSpPr>
        <p:spPr>
          <a:xfrm>
            <a:off x="6622976" y="3593443"/>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15</a:t>
            </a:r>
          </a:p>
        </p:txBody>
      </p:sp>
      <p:sp>
        <p:nvSpPr>
          <p:cNvPr id="31" name="Rectangle 30">
            <a:extLst>
              <a:ext uri="{FF2B5EF4-FFF2-40B4-BE49-F238E27FC236}">
                <a16:creationId xmlns:a16="http://schemas.microsoft.com/office/drawing/2014/main" id="{C5572667-2AC9-5D4A-8CA3-B9F1DA6EFD84}"/>
              </a:ext>
            </a:extLst>
          </p:cNvPr>
          <p:cNvSpPr/>
          <p:nvPr/>
        </p:nvSpPr>
        <p:spPr>
          <a:xfrm>
            <a:off x="3356977" y="4457547"/>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32" name="Straight Arrow Connector 31">
            <a:extLst>
              <a:ext uri="{FF2B5EF4-FFF2-40B4-BE49-F238E27FC236}">
                <a16:creationId xmlns:a16="http://schemas.microsoft.com/office/drawing/2014/main" id="{A913DECA-9DEC-E94E-99A1-A5B35887DA4E}"/>
              </a:ext>
            </a:extLst>
          </p:cNvPr>
          <p:cNvCxnSpPr>
            <a:cxnSpLocks/>
          </p:cNvCxnSpPr>
          <p:nvPr/>
        </p:nvCxnSpPr>
        <p:spPr>
          <a:xfrm flipH="1">
            <a:off x="3515507" y="4033552"/>
            <a:ext cx="443145" cy="337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1DCB6BB-B916-CF4F-BBEB-9441AADB92F7}"/>
              </a:ext>
            </a:extLst>
          </p:cNvPr>
          <p:cNvCxnSpPr>
            <a:cxnSpLocks/>
            <a:endCxn id="34" idx="0"/>
          </p:cNvCxnSpPr>
          <p:nvPr/>
        </p:nvCxnSpPr>
        <p:spPr>
          <a:xfrm>
            <a:off x="4272265" y="4016643"/>
            <a:ext cx="394679" cy="42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EF36586C-A1BE-3440-8FE7-E1943A96E622}"/>
              </a:ext>
            </a:extLst>
          </p:cNvPr>
          <p:cNvSpPr/>
          <p:nvPr/>
        </p:nvSpPr>
        <p:spPr>
          <a:xfrm>
            <a:off x="4527459" y="4445841"/>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39" name="Rectangle 38">
            <a:extLst>
              <a:ext uri="{FF2B5EF4-FFF2-40B4-BE49-F238E27FC236}">
                <a16:creationId xmlns:a16="http://schemas.microsoft.com/office/drawing/2014/main" id="{2C023E24-F883-E14F-A526-F5FDD89B5D79}"/>
              </a:ext>
            </a:extLst>
          </p:cNvPr>
          <p:cNvSpPr/>
          <p:nvPr/>
        </p:nvSpPr>
        <p:spPr>
          <a:xfrm>
            <a:off x="6196490" y="4446898"/>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40" name="Straight Arrow Connector 39">
            <a:extLst>
              <a:ext uri="{FF2B5EF4-FFF2-40B4-BE49-F238E27FC236}">
                <a16:creationId xmlns:a16="http://schemas.microsoft.com/office/drawing/2014/main" id="{26C6CDC8-DF4D-514B-812D-0D3FF5C3EE7A}"/>
              </a:ext>
            </a:extLst>
          </p:cNvPr>
          <p:cNvCxnSpPr>
            <a:cxnSpLocks/>
            <a:endCxn id="39" idx="0"/>
          </p:cNvCxnSpPr>
          <p:nvPr/>
        </p:nvCxnSpPr>
        <p:spPr>
          <a:xfrm flipH="1">
            <a:off x="6335975" y="4001386"/>
            <a:ext cx="360794" cy="445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06C1243-F7C5-5344-A64F-45FDD478535F}"/>
              </a:ext>
            </a:extLst>
          </p:cNvPr>
          <p:cNvCxnSpPr>
            <a:cxnSpLocks/>
          </p:cNvCxnSpPr>
          <p:nvPr/>
        </p:nvCxnSpPr>
        <p:spPr>
          <a:xfrm>
            <a:off x="7010383" y="3984477"/>
            <a:ext cx="784997" cy="386489"/>
          </a:xfrm>
          <a:prstGeom prst="straightConnector1">
            <a:avLst/>
          </a:prstGeom>
          <a:ln>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5C557FC9-11AF-E64D-B6A1-C22575C84053}"/>
              </a:ext>
            </a:extLst>
          </p:cNvPr>
          <p:cNvSpPr txBox="1"/>
          <p:nvPr/>
        </p:nvSpPr>
        <p:spPr>
          <a:xfrm>
            <a:off x="292135" y="5171200"/>
            <a:ext cx="4787866" cy="1015663"/>
          </a:xfrm>
          <a:prstGeom prst="rect">
            <a:avLst/>
          </a:prstGeom>
          <a:noFill/>
        </p:spPr>
        <p:txBody>
          <a:bodyPr wrap="square" rtlCol="0">
            <a:spAutoFit/>
          </a:bodyPr>
          <a:lstStyle/>
          <a:p>
            <a:r>
              <a:rPr lang="en-US" sz="2000" dirty="0"/>
              <a:t>Solution: Rotate the tree to the left! 12 becomes the new root and 8 becomes its left subtree. The tree is now balanced!</a:t>
            </a:r>
          </a:p>
        </p:txBody>
      </p:sp>
      <p:sp>
        <p:nvSpPr>
          <p:cNvPr id="37" name="Rectangle 36">
            <a:extLst>
              <a:ext uri="{FF2B5EF4-FFF2-40B4-BE49-F238E27FC236}">
                <a16:creationId xmlns:a16="http://schemas.microsoft.com/office/drawing/2014/main" id="{8FE208DB-D8D5-EF4D-ACDB-E628A3B9C280}"/>
              </a:ext>
            </a:extLst>
          </p:cNvPr>
          <p:cNvSpPr/>
          <p:nvPr/>
        </p:nvSpPr>
        <p:spPr>
          <a:xfrm>
            <a:off x="5338068" y="3664753"/>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44" name="Rectangle 43">
            <a:extLst>
              <a:ext uri="{FF2B5EF4-FFF2-40B4-BE49-F238E27FC236}">
                <a16:creationId xmlns:a16="http://schemas.microsoft.com/office/drawing/2014/main" id="{D45942EB-BA26-E742-BF77-6CD7B8DA40CD}"/>
              </a:ext>
            </a:extLst>
          </p:cNvPr>
          <p:cNvSpPr/>
          <p:nvPr/>
        </p:nvSpPr>
        <p:spPr>
          <a:xfrm>
            <a:off x="7668797" y="4419075"/>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35" name="Rectangle 34">
            <a:extLst>
              <a:ext uri="{FF2B5EF4-FFF2-40B4-BE49-F238E27FC236}">
                <a16:creationId xmlns:a16="http://schemas.microsoft.com/office/drawing/2014/main" id="{FA88B0B8-3734-524F-978B-87AA214CD05A}"/>
              </a:ext>
            </a:extLst>
          </p:cNvPr>
          <p:cNvSpPr/>
          <p:nvPr/>
        </p:nvSpPr>
        <p:spPr>
          <a:xfrm>
            <a:off x="2062335" y="3631143"/>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7</a:t>
            </a:r>
          </a:p>
        </p:txBody>
      </p:sp>
      <p:sp>
        <p:nvSpPr>
          <p:cNvPr id="42" name="Rectangle 41">
            <a:extLst>
              <a:ext uri="{FF2B5EF4-FFF2-40B4-BE49-F238E27FC236}">
                <a16:creationId xmlns:a16="http://schemas.microsoft.com/office/drawing/2014/main" id="{853E660C-F36F-D04A-85E7-91B646413769}"/>
              </a:ext>
            </a:extLst>
          </p:cNvPr>
          <p:cNvSpPr/>
          <p:nvPr/>
        </p:nvSpPr>
        <p:spPr>
          <a:xfrm>
            <a:off x="1552286" y="4472254"/>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45" name="Straight Arrow Connector 44">
            <a:extLst>
              <a:ext uri="{FF2B5EF4-FFF2-40B4-BE49-F238E27FC236}">
                <a16:creationId xmlns:a16="http://schemas.microsoft.com/office/drawing/2014/main" id="{92ACDC73-2D73-A646-93CE-C27C2AF9CB85}"/>
              </a:ext>
            </a:extLst>
          </p:cNvPr>
          <p:cNvCxnSpPr>
            <a:cxnSpLocks/>
          </p:cNvCxnSpPr>
          <p:nvPr/>
        </p:nvCxnSpPr>
        <p:spPr>
          <a:xfrm flipH="1">
            <a:off x="1710816" y="4048259"/>
            <a:ext cx="443145" cy="337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2545435D-85B0-0443-9C72-5FA3704329AD}"/>
              </a:ext>
            </a:extLst>
          </p:cNvPr>
          <p:cNvCxnSpPr>
            <a:cxnSpLocks/>
            <a:endCxn id="47" idx="0"/>
          </p:cNvCxnSpPr>
          <p:nvPr/>
        </p:nvCxnSpPr>
        <p:spPr>
          <a:xfrm>
            <a:off x="2467574" y="4031350"/>
            <a:ext cx="394679" cy="42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C9EB81DE-EF68-0A4C-96C5-28DEC6987CE0}"/>
              </a:ext>
            </a:extLst>
          </p:cNvPr>
          <p:cNvSpPr/>
          <p:nvPr/>
        </p:nvSpPr>
        <p:spPr>
          <a:xfrm>
            <a:off x="2722768" y="4460548"/>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Tree>
    <p:extLst>
      <p:ext uri="{BB962C8B-B14F-4D97-AF65-F5344CB8AC3E}">
        <p14:creationId xmlns:p14="http://schemas.microsoft.com/office/powerpoint/2010/main" val="1171956963"/>
      </p:ext>
    </p:extLst>
  </p:cSld>
  <p:clrMapOvr>
    <a:masterClrMapping/>
  </p:clrMapOvr>
  <mc:AlternateContent xmlns:mc="http://schemas.openxmlformats.org/markup-compatibility/2006" xmlns:p14="http://schemas.microsoft.com/office/powerpoint/2010/main">
    <mc:Choice Requires="p14">
      <p:transition spd="slow" p14:dur="2000" advTm="6431"/>
    </mc:Choice>
    <mc:Fallback xmlns="">
      <p:transition spd="slow" advTm="643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D8552-867F-3D43-9FFC-1E240796EC56}"/>
              </a:ext>
            </a:extLst>
          </p:cNvPr>
          <p:cNvSpPr>
            <a:spLocks noGrp="1"/>
          </p:cNvSpPr>
          <p:nvPr>
            <p:ph type="title"/>
          </p:nvPr>
        </p:nvSpPr>
        <p:spPr/>
        <p:txBody>
          <a:bodyPr/>
          <a:lstStyle/>
          <a:p>
            <a:r>
              <a:rPr lang="en-US" dirty="0"/>
              <a:t>How to Insert</a:t>
            </a:r>
          </a:p>
        </p:txBody>
      </p:sp>
      <p:grpSp>
        <p:nvGrpSpPr>
          <p:cNvPr id="4" name="Group 3">
            <a:extLst>
              <a:ext uri="{FF2B5EF4-FFF2-40B4-BE49-F238E27FC236}">
                <a16:creationId xmlns:a16="http://schemas.microsoft.com/office/drawing/2014/main" id="{385F9FCC-3B21-934A-B6A8-7B6CAAC3FAC0}"/>
              </a:ext>
            </a:extLst>
          </p:cNvPr>
          <p:cNvGrpSpPr/>
          <p:nvPr/>
        </p:nvGrpSpPr>
        <p:grpSpPr>
          <a:xfrm>
            <a:off x="2326803" y="2084294"/>
            <a:ext cx="4525518" cy="1543961"/>
            <a:chOff x="2821737" y="2057400"/>
            <a:chExt cx="4525518" cy="1543961"/>
          </a:xfrm>
        </p:grpSpPr>
        <p:sp>
          <p:nvSpPr>
            <p:cNvPr id="5" name="Rectangle 4">
              <a:extLst>
                <a:ext uri="{FF2B5EF4-FFF2-40B4-BE49-F238E27FC236}">
                  <a16:creationId xmlns:a16="http://schemas.microsoft.com/office/drawing/2014/main" id="{D86929AD-C0DD-994F-9646-AEBCACECE209}"/>
                </a:ext>
              </a:extLst>
            </p:cNvPr>
            <p:cNvSpPr/>
            <p:nvPr/>
          </p:nvSpPr>
          <p:spPr>
            <a:xfrm>
              <a:off x="4342655" y="2057400"/>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12</a:t>
              </a:r>
            </a:p>
          </p:txBody>
        </p:sp>
        <p:cxnSp>
          <p:nvCxnSpPr>
            <p:cNvPr id="7" name="Straight Arrow Connector 6">
              <a:extLst>
                <a:ext uri="{FF2B5EF4-FFF2-40B4-BE49-F238E27FC236}">
                  <a16:creationId xmlns:a16="http://schemas.microsoft.com/office/drawing/2014/main" id="{46B3967B-B073-AC4B-9CAC-0E249382B83E}"/>
                </a:ext>
              </a:extLst>
            </p:cNvPr>
            <p:cNvCxnSpPr>
              <a:cxnSpLocks/>
            </p:cNvCxnSpPr>
            <p:nvPr/>
          </p:nvCxnSpPr>
          <p:spPr>
            <a:xfrm flipH="1">
              <a:off x="3883966" y="2446830"/>
              <a:ext cx="458692" cy="3289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B006306-A1C4-7540-A5EC-53E9CC6AEE26}"/>
                </a:ext>
              </a:extLst>
            </p:cNvPr>
            <p:cNvCxnSpPr>
              <a:cxnSpLocks/>
            </p:cNvCxnSpPr>
            <p:nvPr/>
          </p:nvCxnSpPr>
          <p:spPr>
            <a:xfrm>
              <a:off x="4801344" y="2446830"/>
              <a:ext cx="1495401" cy="356538"/>
            </a:xfrm>
            <a:prstGeom prst="straightConnector1">
              <a:avLst/>
            </a:prstGeom>
            <a:ln>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0972283B-EDCE-A547-ACFF-5584F6BDDEFA}"/>
                </a:ext>
              </a:extLst>
            </p:cNvPr>
            <p:cNvSpPr/>
            <p:nvPr/>
          </p:nvSpPr>
          <p:spPr>
            <a:xfrm>
              <a:off x="3448419" y="2809059"/>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8</a:t>
              </a:r>
            </a:p>
          </p:txBody>
        </p:sp>
        <p:cxnSp>
          <p:nvCxnSpPr>
            <p:cNvPr id="10" name="Straight Arrow Connector 9">
              <a:extLst>
                <a:ext uri="{FF2B5EF4-FFF2-40B4-BE49-F238E27FC236}">
                  <a16:creationId xmlns:a16="http://schemas.microsoft.com/office/drawing/2014/main" id="{88DEB0DE-4C7C-084C-9CCC-74C945CE084E}"/>
                </a:ext>
              </a:extLst>
            </p:cNvPr>
            <p:cNvCxnSpPr>
              <a:cxnSpLocks/>
            </p:cNvCxnSpPr>
            <p:nvPr/>
          </p:nvCxnSpPr>
          <p:spPr>
            <a:xfrm flipH="1">
              <a:off x="2821737" y="3204312"/>
              <a:ext cx="716560" cy="365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DAD5653-A00A-654C-AFA3-1C7B0F329E17}"/>
                </a:ext>
              </a:extLst>
            </p:cNvPr>
            <p:cNvCxnSpPr>
              <a:cxnSpLocks/>
            </p:cNvCxnSpPr>
            <p:nvPr/>
          </p:nvCxnSpPr>
          <p:spPr>
            <a:xfrm>
              <a:off x="3851911" y="3187403"/>
              <a:ext cx="784997" cy="3864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C93CEBE-23C6-3449-BFAC-4A71D887A6EF}"/>
                </a:ext>
              </a:extLst>
            </p:cNvPr>
            <p:cNvSpPr/>
            <p:nvPr/>
          </p:nvSpPr>
          <p:spPr>
            <a:xfrm>
              <a:off x="6335658" y="2803368"/>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13</a:t>
              </a:r>
            </a:p>
          </p:txBody>
        </p:sp>
        <p:cxnSp>
          <p:nvCxnSpPr>
            <p:cNvPr id="14" name="Straight Arrow Connector 13">
              <a:extLst>
                <a:ext uri="{FF2B5EF4-FFF2-40B4-BE49-F238E27FC236}">
                  <a16:creationId xmlns:a16="http://schemas.microsoft.com/office/drawing/2014/main" id="{EAE38EE5-213C-1448-8FAF-05642E115059}"/>
                </a:ext>
              </a:extLst>
            </p:cNvPr>
            <p:cNvCxnSpPr>
              <a:cxnSpLocks/>
            </p:cNvCxnSpPr>
            <p:nvPr/>
          </p:nvCxnSpPr>
          <p:spPr>
            <a:xfrm flipH="1">
              <a:off x="5945547" y="3192798"/>
              <a:ext cx="390114" cy="408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9E40E0E-12B5-B144-916C-D560E3859682}"/>
                </a:ext>
              </a:extLst>
            </p:cNvPr>
            <p:cNvCxnSpPr>
              <a:cxnSpLocks/>
            </p:cNvCxnSpPr>
            <p:nvPr/>
          </p:nvCxnSpPr>
          <p:spPr>
            <a:xfrm>
              <a:off x="6794347" y="3192798"/>
              <a:ext cx="552908" cy="373751"/>
            </a:xfrm>
            <a:prstGeom prst="straightConnector1">
              <a:avLst/>
            </a:prstGeom>
            <a:ln>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AA3AE493-1D82-824F-84F1-A993776F23A8}"/>
              </a:ext>
            </a:extLst>
          </p:cNvPr>
          <p:cNvSpPr txBox="1"/>
          <p:nvPr/>
        </p:nvSpPr>
        <p:spPr>
          <a:xfrm>
            <a:off x="521970" y="958125"/>
            <a:ext cx="1638525" cy="400110"/>
          </a:xfrm>
          <a:prstGeom prst="rect">
            <a:avLst/>
          </a:prstGeom>
          <a:noFill/>
        </p:spPr>
        <p:txBody>
          <a:bodyPr wrap="none" rtlCol="0">
            <a:spAutoFit/>
          </a:bodyPr>
          <a:lstStyle/>
          <a:p>
            <a:r>
              <a:rPr lang="en-US" sz="2000" dirty="0"/>
              <a:t>insert 15 into:</a:t>
            </a:r>
          </a:p>
        </p:txBody>
      </p:sp>
      <p:sp>
        <p:nvSpPr>
          <p:cNvPr id="25" name="Rectangle 24">
            <a:extLst>
              <a:ext uri="{FF2B5EF4-FFF2-40B4-BE49-F238E27FC236}">
                <a16:creationId xmlns:a16="http://schemas.microsoft.com/office/drawing/2014/main" id="{B291B938-C8A0-754C-BA7E-1304C5EB35BD}"/>
              </a:ext>
            </a:extLst>
          </p:cNvPr>
          <p:cNvSpPr/>
          <p:nvPr/>
        </p:nvSpPr>
        <p:spPr>
          <a:xfrm>
            <a:off x="3912629" y="3615839"/>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10</a:t>
            </a:r>
          </a:p>
        </p:txBody>
      </p:sp>
      <p:sp>
        <p:nvSpPr>
          <p:cNvPr id="26" name="Rectangle 25">
            <a:extLst>
              <a:ext uri="{FF2B5EF4-FFF2-40B4-BE49-F238E27FC236}">
                <a16:creationId xmlns:a16="http://schemas.microsoft.com/office/drawing/2014/main" id="{B95538BA-DCFD-4D44-84FF-FF2DE39504B9}"/>
              </a:ext>
            </a:extLst>
          </p:cNvPr>
          <p:cNvSpPr/>
          <p:nvPr/>
        </p:nvSpPr>
        <p:spPr>
          <a:xfrm>
            <a:off x="6622976" y="3593443"/>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15</a:t>
            </a:r>
          </a:p>
        </p:txBody>
      </p:sp>
      <p:sp>
        <p:nvSpPr>
          <p:cNvPr id="31" name="Rectangle 30">
            <a:extLst>
              <a:ext uri="{FF2B5EF4-FFF2-40B4-BE49-F238E27FC236}">
                <a16:creationId xmlns:a16="http://schemas.microsoft.com/office/drawing/2014/main" id="{C5572667-2AC9-5D4A-8CA3-B9F1DA6EFD84}"/>
              </a:ext>
            </a:extLst>
          </p:cNvPr>
          <p:cNvSpPr/>
          <p:nvPr/>
        </p:nvSpPr>
        <p:spPr>
          <a:xfrm>
            <a:off x="3356977" y="4457547"/>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32" name="Straight Arrow Connector 31">
            <a:extLst>
              <a:ext uri="{FF2B5EF4-FFF2-40B4-BE49-F238E27FC236}">
                <a16:creationId xmlns:a16="http://schemas.microsoft.com/office/drawing/2014/main" id="{A913DECA-9DEC-E94E-99A1-A5B35887DA4E}"/>
              </a:ext>
            </a:extLst>
          </p:cNvPr>
          <p:cNvCxnSpPr>
            <a:cxnSpLocks/>
          </p:cNvCxnSpPr>
          <p:nvPr/>
        </p:nvCxnSpPr>
        <p:spPr>
          <a:xfrm flipH="1">
            <a:off x="3515507" y="4033552"/>
            <a:ext cx="443145" cy="337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1DCB6BB-B916-CF4F-BBEB-9441AADB92F7}"/>
              </a:ext>
            </a:extLst>
          </p:cNvPr>
          <p:cNvCxnSpPr>
            <a:cxnSpLocks/>
            <a:endCxn id="34" idx="0"/>
          </p:cNvCxnSpPr>
          <p:nvPr/>
        </p:nvCxnSpPr>
        <p:spPr>
          <a:xfrm>
            <a:off x="4272265" y="4016643"/>
            <a:ext cx="394679" cy="42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EF36586C-A1BE-3440-8FE7-E1943A96E622}"/>
              </a:ext>
            </a:extLst>
          </p:cNvPr>
          <p:cNvSpPr/>
          <p:nvPr/>
        </p:nvSpPr>
        <p:spPr>
          <a:xfrm>
            <a:off x="4527459" y="4445841"/>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39" name="Rectangle 38">
            <a:extLst>
              <a:ext uri="{FF2B5EF4-FFF2-40B4-BE49-F238E27FC236}">
                <a16:creationId xmlns:a16="http://schemas.microsoft.com/office/drawing/2014/main" id="{2C023E24-F883-E14F-A526-F5FDD89B5D79}"/>
              </a:ext>
            </a:extLst>
          </p:cNvPr>
          <p:cNvSpPr/>
          <p:nvPr/>
        </p:nvSpPr>
        <p:spPr>
          <a:xfrm>
            <a:off x="6196490" y="4446898"/>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40" name="Straight Arrow Connector 39">
            <a:extLst>
              <a:ext uri="{FF2B5EF4-FFF2-40B4-BE49-F238E27FC236}">
                <a16:creationId xmlns:a16="http://schemas.microsoft.com/office/drawing/2014/main" id="{26C6CDC8-DF4D-514B-812D-0D3FF5C3EE7A}"/>
              </a:ext>
            </a:extLst>
          </p:cNvPr>
          <p:cNvCxnSpPr>
            <a:cxnSpLocks/>
            <a:endCxn id="39" idx="0"/>
          </p:cNvCxnSpPr>
          <p:nvPr/>
        </p:nvCxnSpPr>
        <p:spPr>
          <a:xfrm flipH="1">
            <a:off x="6335975" y="4001386"/>
            <a:ext cx="360794" cy="445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06C1243-F7C5-5344-A64F-45FDD478535F}"/>
              </a:ext>
            </a:extLst>
          </p:cNvPr>
          <p:cNvCxnSpPr>
            <a:cxnSpLocks/>
          </p:cNvCxnSpPr>
          <p:nvPr/>
        </p:nvCxnSpPr>
        <p:spPr>
          <a:xfrm>
            <a:off x="7010383" y="3984477"/>
            <a:ext cx="784997" cy="386489"/>
          </a:xfrm>
          <a:prstGeom prst="straightConnector1">
            <a:avLst/>
          </a:prstGeom>
          <a:ln>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8FE208DB-D8D5-EF4D-ACDB-E628A3B9C280}"/>
              </a:ext>
            </a:extLst>
          </p:cNvPr>
          <p:cNvSpPr/>
          <p:nvPr/>
        </p:nvSpPr>
        <p:spPr>
          <a:xfrm>
            <a:off x="5338068" y="3664753"/>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44" name="Rectangle 43">
            <a:extLst>
              <a:ext uri="{FF2B5EF4-FFF2-40B4-BE49-F238E27FC236}">
                <a16:creationId xmlns:a16="http://schemas.microsoft.com/office/drawing/2014/main" id="{D45942EB-BA26-E742-BF77-6CD7B8DA40CD}"/>
              </a:ext>
            </a:extLst>
          </p:cNvPr>
          <p:cNvSpPr/>
          <p:nvPr/>
        </p:nvSpPr>
        <p:spPr>
          <a:xfrm>
            <a:off x="7668797" y="4419075"/>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35" name="Rectangle 34">
            <a:extLst>
              <a:ext uri="{FF2B5EF4-FFF2-40B4-BE49-F238E27FC236}">
                <a16:creationId xmlns:a16="http://schemas.microsoft.com/office/drawing/2014/main" id="{FA88B0B8-3734-524F-978B-87AA214CD05A}"/>
              </a:ext>
            </a:extLst>
          </p:cNvPr>
          <p:cNvSpPr/>
          <p:nvPr/>
        </p:nvSpPr>
        <p:spPr>
          <a:xfrm>
            <a:off x="2062335" y="3631143"/>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7</a:t>
            </a:r>
          </a:p>
        </p:txBody>
      </p:sp>
      <p:sp>
        <p:nvSpPr>
          <p:cNvPr id="42" name="Rectangle 41">
            <a:extLst>
              <a:ext uri="{FF2B5EF4-FFF2-40B4-BE49-F238E27FC236}">
                <a16:creationId xmlns:a16="http://schemas.microsoft.com/office/drawing/2014/main" id="{853E660C-F36F-D04A-85E7-91B646413769}"/>
              </a:ext>
            </a:extLst>
          </p:cNvPr>
          <p:cNvSpPr/>
          <p:nvPr/>
        </p:nvSpPr>
        <p:spPr>
          <a:xfrm>
            <a:off x="1552286" y="4472254"/>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45" name="Straight Arrow Connector 44">
            <a:extLst>
              <a:ext uri="{FF2B5EF4-FFF2-40B4-BE49-F238E27FC236}">
                <a16:creationId xmlns:a16="http://schemas.microsoft.com/office/drawing/2014/main" id="{92ACDC73-2D73-A646-93CE-C27C2AF9CB85}"/>
              </a:ext>
            </a:extLst>
          </p:cNvPr>
          <p:cNvCxnSpPr>
            <a:cxnSpLocks/>
          </p:cNvCxnSpPr>
          <p:nvPr/>
        </p:nvCxnSpPr>
        <p:spPr>
          <a:xfrm flipH="1">
            <a:off x="1710816" y="4048259"/>
            <a:ext cx="443145" cy="337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2545435D-85B0-0443-9C72-5FA3704329AD}"/>
              </a:ext>
            </a:extLst>
          </p:cNvPr>
          <p:cNvCxnSpPr>
            <a:cxnSpLocks/>
            <a:endCxn id="47" idx="0"/>
          </p:cNvCxnSpPr>
          <p:nvPr/>
        </p:nvCxnSpPr>
        <p:spPr>
          <a:xfrm>
            <a:off x="2467574" y="4031350"/>
            <a:ext cx="394679" cy="42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C9EB81DE-EF68-0A4C-96C5-28DEC6987CE0}"/>
              </a:ext>
            </a:extLst>
          </p:cNvPr>
          <p:cNvSpPr/>
          <p:nvPr/>
        </p:nvSpPr>
        <p:spPr>
          <a:xfrm>
            <a:off x="2722768" y="4460548"/>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38" name="TextBox 37">
            <a:extLst>
              <a:ext uri="{FF2B5EF4-FFF2-40B4-BE49-F238E27FC236}">
                <a16:creationId xmlns:a16="http://schemas.microsoft.com/office/drawing/2014/main" id="{90A5B350-695E-8345-B8C0-490F4F9D0513}"/>
              </a:ext>
            </a:extLst>
          </p:cNvPr>
          <p:cNvSpPr txBox="1"/>
          <p:nvPr/>
        </p:nvSpPr>
        <p:spPr>
          <a:xfrm>
            <a:off x="3771909" y="4861085"/>
            <a:ext cx="1600182" cy="400110"/>
          </a:xfrm>
          <a:prstGeom prst="rect">
            <a:avLst/>
          </a:prstGeom>
          <a:noFill/>
        </p:spPr>
        <p:txBody>
          <a:bodyPr wrap="none" rtlCol="0">
            <a:spAutoFit/>
          </a:bodyPr>
          <a:lstStyle/>
          <a:p>
            <a:r>
              <a:rPr lang="en-US" sz="2000" dirty="0"/>
              <a:t>We are done!</a:t>
            </a:r>
          </a:p>
        </p:txBody>
      </p:sp>
      <p:sp>
        <p:nvSpPr>
          <p:cNvPr id="43" name="TextBox 42">
            <a:extLst>
              <a:ext uri="{FF2B5EF4-FFF2-40B4-BE49-F238E27FC236}">
                <a16:creationId xmlns:a16="http://schemas.microsoft.com/office/drawing/2014/main" id="{AADD6A24-BD2A-C144-8D0A-99B27BE368FD}"/>
              </a:ext>
            </a:extLst>
          </p:cNvPr>
          <p:cNvSpPr txBox="1"/>
          <p:nvPr/>
        </p:nvSpPr>
        <p:spPr>
          <a:xfrm>
            <a:off x="794895" y="5404344"/>
            <a:ext cx="7599805" cy="707886"/>
          </a:xfrm>
          <a:prstGeom prst="rect">
            <a:avLst/>
          </a:prstGeom>
          <a:noFill/>
        </p:spPr>
        <p:txBody>
          <a:bodyPr wrap="square" rtlCol="0">
            <a:spAutoFit/>
          </a:bodyPr>
          <a:lstStyle/>
          <a:p>
            <a:r>
              <a:rPr lang="en-US" sz="2000" u="sng" dirty="0"/>
              <a:t>Key idea:</a:t>
            </a:r>
            <a:r>
              <a:rPr lang="en-US" sz="2000" dirty="0"/>
              <a:t>  When returning from a call to insert, compare the heights of the subtrees, rotate left or right to rebalance.</a:t>
            </a:r>
          </a:p>
        </p:txBody>
      </p:sp>
    </p:spTree>
    <p:extLst>
      <p:ext uri="{BB962C8B-B14F-4D97-AF65-F5344CB8AC3E}">
        <p14:creationId xmlns:p14="http://schemas.microsoft.com/office/powerpoint/2010/main" val="1534987426"/>
      </p:ext>
    </p:extLst>
  </p:cSld>
  <p:clrMapOvr>
    <a:masterClrMapping/>
  </p:clrMapOvr>
  <mc:AlternateContent xmlns:mc="http://schemas.openxmlformats.org/markup-compatibility/2006" xmlns:p14="http://schemas.microsoft.com/office/powerpoint/2010/main">
    <mc:Choice Requires="p14">
      <p:transition spd="slow" p14:dur="2000" advTm="6431"/>
    </mc:Choice>
    <mc:Fallback xmlns="">
      <p:transition spd="slow" advTm="64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D8552-867F-3D43-9FFC-1E240796EC56}"/>
              </a:ext>
            </a:extLst>
          </p:cNvPr>
          <p:cNvSpPr>
            <a:spLocks noGrp="1"/>
          </p:cNvSpPr>
          <p:nvPr>
            <p:ph type="title"/>
          </p:nvPr>
        </p:nvSpPr>
        <p:spPr/>
        <p:txBody>
          <a:bodyPr/>
          <a:lstStyle/>
          <a:p>
            <a:r>
              <a:rPr lang="en-US" dirty="0"/>
              <a:t>How to Insert</a:t>
            </a:r>
          </a:p>
        </p:txBody>
      </p:sp>
      <p:grpSp>
        <p:nvGrpSpPr>
          <p:cNvPr id="4" name="Group 3">
            <a:extLst>
              <a:ext uri="{FF2B5EF4-FFF2-40B4-BE49-F238E27FC236}">
                <a16:creationId xmlns:a16="http://schemas.microsoft.com/office/drawing/2014/main" id="{385F9FCC-3B21-934A-B6A8-7B6CAAC3FAC0}"/>
              </a:ext>
            </a:extLst>
          </p:cNvPr>
          <p:cNvGrpSpPr/>
          <p:nvPr/>
        </p:nvGrpSpPr>
        <p:grpSpPr>
          <a:xfrm>
            <a:off x="2187318" y="2084294"/>
            <a:ext cx="4665003" cy="1763442"/>
            <a:chOff x="2682252" y="2057400"/>
            <a:chExt cx="4665003" cy="1763442"/>
          </a:xfrm>
        </p:grpSpPr>
        <p:sp>
          <p:nvSpPr>
            <p:cNvPr id="5" name="Rectangle 4">
              <a:extLst>
                <a:ext uri="{FF2B5EF4-FFF2-40B4-BE49-F238E27FC236}">
                  <a16:creationId xmlns:a16="http://schemas.microsoft.com/office/drawing/2014/main" id="{D86929AD-C0DD-994F-9646-AEBCACECE209}"/>
                </a:ext>
              </a:extLst>
            </p:cNvPr>
            <p:cNvSpPr/>
            <p:nvPr/>
          </p:nvSpPr>
          <p:spPr>
            <a:xfrm>
              <a:off x="4342655" y="2057400"/>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8</a:t>
              </a:r>
            </a:p>
          </p:txBody>
        </p:sp>
        <p:sp>
          <p:nvSpPr>
            <p:cNvPr id="6" name="Rectangle 5">
              <a:extLst>
                <a:ext uri="{FF2B5EF4-FFF2-40B4-BE49-F238E27FC236}">
                  <a16:creationId xmlns:a16="http://schemas.microsoft.com/office/drawing/2014/main" id="{90945FDD-8838-0A44-9745-D005712D991E}"/>
                </a:ext>
              </a:extLst>
            </p:cNvPr>
            <p:cNvSpPr/>
            <p:nvPr/>
          </p:nvSpPr>
          <p:spPr>
            <a:xfrm>
              <a:off x="2682252" y="3616601"/>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7" name="Straight Arrow Connector 6">
              <a:extLst>
                <a:ext uri="{FF2B5EF4-FFF2-40B4-BE49-F238E27FC236}">
                  <a16:creationId xmlns:a16="http://schemas.microsoft.com/office/drawing/2014/main" id="{46B3967B-B073-AC4B-9CAC-0E249382B83E}"/>
                </a:ext>
              </a:extLst>
            </p:cNvPr>
            <p:cNvCxnSpPr>
              <a:cxnSpLocks/>
            </p:cNvCxnSpPr>
            <p:nvPr/>
          </p:nvCxnSpPr>
          <p:spPr>
            <a:xfrm flipH="1">
              <a:off x="3883966" y="2446830"/>
              <a:ext cx="458692" cy="3289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B006306-A1C4-7540-A5EC-53E9CC6AEE26}"/>
                </a:ext>
              </a:extLst>
            </p:cNvPr>
            <p:cNvCxnSpPr>
              <a:cxnSpLocks/>
            </p:cNvCxnSpPr>
            <p:nvPr/>
          </p:nvCxnSpPr>
          <p:spPr>
            <a:xfrm>
              <a:off x="4801344" y="2446830"/>
              <a:ext cx="1482461" cy="3699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0972283B-EDCE-A547-ACFF-5584F6BDDEFA}"/>
                </a:ext>
              </a:extLst>
            </p:cNvPr>
            <p:cNvSpPr/>
            <p:nvPr/>
          </p:nvSpPr>
          <p:spPr>
            <a:xfrm>
              <a:off x="3448419" y="2809059"/>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7</a:t>
              </a:r>
            </a:p>
          </p:txBody>
        </p:sp>
        <p:cxnSp>
          <p:nvCxnSpPr>
            <p:cNvPr id="10" name="Straight Arrow Connector 9">
              <a:extLst>
                <a:ext uri="{FF2B5EF4-FFF2-40B4-BE49-F238E27FC236}">
                  <a16:creationId xmlns:a16="http://schemas.microsoft.com/office/drawing/2014/main" id="{88DEB0DE-4C7C-084C-9CCC-74C945CE084E}"/>
                </a:ext>
              </a:extLst>
            </p:cNvPr>
            <p:cNvCxnSpPr>
              <a:cxnSpLocks/>
            </p:cNvCxnSpPr>
            <p:nvPr/>
          </p:nvCxnSpPr>
          <p:spPr>
            <a:xfrm flipH="1">
              <a:off x="2821737" y="3204312"/>
              <a:ext cx="716560" cy="365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DAD5653-A00A-654C-AFA3-1C7B0F329E17}"/>
                </a:ext>
              </a:extLst>
            </p:cNvPr>
            <p:cNvCxnSpPr>
              <a:cxnSpLocks/>
            </p:cNvCxnSpPr>
            <p:nvPr/>
          </p:nvCxnSpPr>
          <p:spPr>
            <a:xfrm>
              <a:off x="3851911" y="3187403"/>
              <a:ext cx="784997" cy="3864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C93CEBE-23C6-3449-BFAC-4A71D887A6EF}"/>
                </a:ext>
              </a:extLst>
            </p:cNvPr>
            <p:cNvSpPr/>
            <p:nvPr/>
          </p:nvSpPr>
          <p:spPr>
            <a:xfrm>
              <a:off x="6335658" y="2803368"/>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12</a:t>
              </a:r>
            </a:p>
          </p:txBody>
        </p:sp>
        <p:cxnSp>
          <p:nvCxnSpPr>
            <p:cNvPr id="14" name="Straight Arrow Connector 13">
              <a:extLst>
                <a:ext uri="{FF2B5EF4-FFF2-40B4-BE49-F238E27FC236}">
                  <a16:creationId xmlns:a16="http://schemas.microsoft.com/office/drawing/2014/main" id="{EAE38EE5-213C-1448-8FAF-05642E115059}"/>
                </a:ext>
              </a:extLst>
            </p:cNvPr>
            <p:cNvCxnSpPr>
              <a:cxnSpLocks/>
            </p:cNvCxnSpPr>
            <p:nvPr/>
          </p:nvCxnSpPr>
          <p:spPr>
            <a:xfrm flipH="1">
              <a:off x="5945547" y="3192798"/>
              <a:ext cx="390114" cy="408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9E40E0E-12B5-B144-916C-D560E3859682}"/>
                </a:ext>
              </a:extLst>
            </p:cNvPr>
            <p:cNvCxnSpPr>
              <a:cxnSpLocks/>
            </p:cNvCxnSpPr>
            <p:nvPr/>
          </p:nvCxnSpPr>
          <p:spPr>
            <a:xfrm>
              <a:off x="6794347" y="3192798"/>
              <a:ext cx="552908" cy="3737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07517D5-B960-9441-B9B7-01F4EB35865F}"/>
                </a:ext>
              </a:extLst>
            </p:cNvPr>
            <p:cNvSpPr/>
            <p:nvPr/>
          </p:nvSpPr>
          <p:spPr>
            <a:xfrm>
              <a:off x="4465222" y="3604249"/>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grpSp>
      <p:sp>
        <p:nvSpPr>
          <p:cNvPr id="22" name="TextBox 21">
            <a:extLst>
              <a:ext uri="{FF2B5EF4-FFF2-40B4-BE49-F238E27FC236}">
                <a16:creationId xmlns:a16="http://schemas.microsoft.com/office/drawing/2014/main" id="{AA3AE493-1D82-824F-84F1-A993776F23A8}"/>
              </a:ext>
            </a:extLst>
          </p:cNvPr>
          <p:cNvSpPr txBox="1"/>
          <p:nvPr/>
        </p:nvSpPr>
        <p:spPr>
          <a:xfrm>
            <a:off x="521970" y="958125"/>
            <a:ext cx="1638525" cy="400110"/>
          </a:xfrm>
          <a:prstGeom prst="rect">
            <a:avLst/>
          </a:prstGeom>
          <a:noFill/>
        </p:spPr>
        <p:txBody>
          <a:bodyPr wrap="none" rtlCol="0">
            <a:spAutoFit/>
          </a:bodyPr>
          <a:lstStyle/>
          <a:p>
            <a:r>
              <a:rPr lang="en-US" sz="2000" dirty="0"/>
              <a:t>insert 11 into:</a:t>
            </a:r>
          </a:p>
        </p:txBody>
      </p:sp>
      <p:sp>
        <p:nvSpPr>
          <p:cNvPr id="25" name="Rectangle 24">
            <a:extLst>
              <a:ext uri="{FF2B5EF4-FFF2-40B4-BE49-F238E27FC236}">
                <a16:creationId xmlns:a16="http://schemas.microsoft.com/office/drawing/2014/main" id="{B291B938-C8A0-754C-BA7E-1304C5EB35BD}"/>
              </a:ext>
            </a:extLst>
          </p:cNvPr>
          <p:cNvSpPr/>
          <p:nvPr/>
        </p:nvSpPr>
        <p:spPr>
          <a:xfrm>
            <a:off x="5186981" y="3623309"/>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10</a:t>
            </a:r>
          </a:p>
        </p:txBody>
      </p:sp>
      <p:sp>
        <p:nvSpPr>
          <p:cNvPr id="26" name="Rectangle 25">
            <a:extLst>
              <a:ext uri="{FF2B5EF4-FFF2-40B4-BE49-F238E27FC236}">
                <a16:creationId xmlns:a16="http://schemas.microsoft.com/office/drawing/2014/main" id="{B95538BA-DCFD-4D44-84FF-FF2DE39504B9}"/>
              </a:ext>
            </a:extLst>
          </p:cNvPr>
          <p:cNvSpPr/>
          <p:nvPr/>
        </p:nvSpPr>
        <p:spPr>
          <a:xfrm>
            <a:off x="6622976" y="3593443"/>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13</a:t>
            </a:r>
          </a:p>
        </p:txBody>
      </p:sp>
      <p:sp>
        <p:nvSpPr>
          <p:cNvPr id="31" name="Rectangle 30">
            <a:extLst>
              <a:ext uri="{FF2B5EF4-FFF2-40B4-BE49-F238E27FC236}">
                <a16:creationId xmlns:a16="http://schemas.microsoft.com/office/drawing/2014/main" id="{C5572667-2AC9-5D4A-8CA3-B9F1DA6EFD84}"/>
              </a:ext>
            </a:extLst>
          </p:cNvPr>
          <p:cNvSpPr/>
          <p:nvPr/>
        </p:nvSpPr>
        <p:spPr>
          <a:xfrm>
            <a:off x="4376958" y="4453311"/>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32" name="Straight Arrow Connector 31">
            <a:extLst>
              <a:ext uri="{FF2B5EF4-FFF2-40B4-BE49-F238E27FC236}">
                <a16:creationId xmlns:a16="http://schemas.microsoft.com/office/drawing/2014/main" id="{A913DECA-9DEC-E94E-99A1-A5B35887DA4E}"/>
              </a:ext>
            </a:extLst>
          </p:cNvPr>
          <p:cNvCxnSpPr>
            <a:cxnSpLocks/>
          </p:cNvCxnSpPr>
          <p:nvPr/>
        </p:nvCxnSpPr>
        <p:spPr>
          <a:xfrm flipH="1">
            <a:off x="4516443" y="4041022"/>
            <a:ext cx="716560" cy="365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1DCB6BB-B916-CF4F-BBEB-9441AADB92F7}"/>
              </a:ext>
            </a:extLst>
          </p:cNvPr>
          <p:cNvCxnSpPr>
            <a:cxnSpLocks/>
            <a:endCxn id="34" idx="0"/>
          </p:cNvCxnSpPr>
          <p:nvPr/>
        </p:nvCxnSpPr>
        <p:spPr>
          <a:xfrm>
            <a:off x="5546617" y="4024113"/>
            <a:ext cx="394679" cy="42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EF36586C-A1BE-3440-8FE7-E1943A96E622}"/>
              </a:ext>
            </a:extLst>
          </p:cNvPr>
          <p:cNvSpPr/>
          <p:nvPr/>
        </p:nvSpPr>
        <p:spPr>
          <a:xfrm>
            <a:off x="5801811" y="4453311"/>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39" name="Rectangle 38">
            <a:extLst>
              <a:ext uri="{FF2B5EF4-FFF2-40B4-BE49-F238E27FC236}">
                <a16:creationId xmlns:a16="http://schemas.microsoft.com/office/drawing/2014/main" id="{2C023E24-F883-E14F-A526-F5FDD89B5D79}"/>
              </a:ext>
            </a:extLst>
          </p:cNvPr>
          <p:cNvSpPr/>
          <p:nvPr/>
        </p:nvSpPr>
        <p:spPr>
          <a:xfrm>
            <a:off x="6196490" y="4446898"/>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40" name="Straight Arrow Connector 39">
            <a:extLst>
              <a:ext uri="{FF2B5EF4-FFF2-40B4-BE49-F238E27FC236}">
                <a16:creationId xmlns:a16="http://schemas.microsoft.com/office/drawing/2014/main" id="{26C6CDC8-DF4D-514B-812D-0D3FF5C3EE7A}"/>
              </a:ext>
            </a:extLst>
          </p:cNvPr>
          <p:cNvCxnSpPr>
            <a:cxnSpLocks/>
            <a:endCxn id="39" idx="0"/>
          </p:cNvCxnSpPr>
          <p:nvPr/>
        </p:nvCxnSpPr>
        <p:spPr>
          <a:xfrm flipH="1">
            <a:off x="6335975" y="4001386"/>
            <a:ext cx="360794" cy="445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06C1243-F7C5-5344-A64F-45FDD478535F}"/>
              </a:ext>
            </a:extLst>
          </p:cNvPr>
          <p:cNvCxnSpPr>
            <a:cxnSpLocks/>
          </p:cNvCxnSpPr>
          <p:nvPr/>
        </p:nvCxnSpPr>
        <p:spPr>
          <a:xfrm>
            <a:off x="7010383" y="3984477"/>
            <a:ext cx="784997" cy="3864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C84C6762-AB92-EB44-B96C-EDFC462A7175}"/>
              </a:ext>
            </a:extLst>
          </p:cNvPr>
          <p:cNvSpPr/>
          <p:nvPr/>
        </p:nvSpPr>
        <p:spPr>
          <a:xfrm>
            <a:off x="7623694" y="4401323"/>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27" name="TextBox 26">
            <a:extLst>
              <a:ext uri="{FF2B5EF4-FFF2-40B4-BE49-F238E27FC236}">
                <a16:creationId xmlns:a16="http://schemas.microsoft.com/office/drawing/2014/main" id="{1375CE59-F701-B94E-BA10-E8567F56AE5B}"/>
              </a:ext>
            </a:extLst>
          </p:cNvPr>
          <p:cNvSpPr txBox="1"/>
          <p:nvPr/>
        </p:nvSpPr>
        <p:spPr>
          <a:xfrm>
            <a:off x="3345476" y="1507524"/>
            <a:ext cx="444352" cy="400110"/>
          </a:xfrm>
          <a:prstGeom prst="rect">
            <a:avLst/>
          </a:prstGeom>
          <a:noFill/>
        </p:spPr>
        <p:txBody>
          <a:bodyPr wrap="none" rtlCol="0">
            <a:spAutoFit/>
          </a:bodyPr>
          <a:lstStyle/>
          <a:p>
            <a:r>
              <a:rPr lang="en-US" sz="2000" dirty="0"/>
              <a:t>11</a:t>
            </a:r>
          </a:p>
        </p:txBody>
      </p:sp>
      <p:sp>
        <p:nvSpPr>
          <p:cNvPr id="28" name="Freeform 27">
            <a:extLst>
              <a:ext uri="{FF2B5EF4-FFF2-40B4-BE49-F238E27FC236}">
                <a16:creationId xmlns:a16="http://schemas.microsoft.com/office/drawing/2014/main" id="{4D27A5F0-D191-7E4E-99D3-B6B6B16DFCA5}"/>
              </a:ext>
            </a:extLst>
          </p:cNvPr>
          <p:cNvSpPr/>
          <p:nvPr/>
        </p:nvSpPr>
        <p:spPr>
          <a:xfrm>
            <a:off x="3740974" y="1599963"/>
            <a:ext cx="346346" cy="467522"/>
          </a:xfrm>
          <a:custGeom>
            <a:avLst/>
            <a:gdLst>
              <a:gd name="connsiteX0" fmla="*/ 0 w 346346"/>
              <a:gd name="connsiteY0" fmla="*/ 33182 h 467522"/>
              <a:gd name="connsiteX1" fmla="*/ 297180 w 346346"/>
              <a:gd name="connsiteY1" fmla="*/ 44612 h 467522"/>
              <a:gd name="connsiteX2" fmla="*/ 342900 w 346346"/>
              <a:gd name="connsiteY2" fmla="*/ 467522 h 467522"/>
            </a:gdLst>
            <a:ahLst/>
            <a:cxnLst>
              <a:cxn ang="0">
                <a:pos x="connsiteX0" y="connsiteY0"/>
              </a:cxn>
              <a:cxn ang="0">
                <a:pos x="connsiteX1" y="connsiteY1"/>
              </a:cxn>
              <a:cxn ang="0">
                <a:pos x="connsiteX2" y="connsiteY2"/>
              </a:cxn>
            </a:cxnLst>
            <a:rect l="l" t="t" r="r" b="b"/>
            <a:pathLst>
              <a:path w="346346" h="467522">
                <a:moveTo>
                  <a:pt x="0" y="33182"/>
                </a:moveTo>
                <a:cubicBezTo>
                  <a:pt x="120015" y="2702"/>
                  <a:pt x="240030" y="-27778"/>
                  <a:pt x="297180" y="44612"/>
                </a:cubicBezTo>
                <a:cubicBezTo>
                  <a:pt x="354330" y="117002"/>
                  <a:pt x="348615" y="292262"/>
                  <a:pt x="342900" y="467522"/>
                </a:cubicBezTo>
              </a:path>
            </a:pathLst>
          </a:custGeom>
          <a:ln w="28575">
            <a:headEnd type="none" w="med" len="med"/>
            <a:tailEnd type="arrow"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93E84899-2296-E04A-ABFE-5D8BC29B589C}"/>
              </a:ext>
            </a:extLst>
          </p:cNvPr>
          <p:cNvSpPr txBox="1"/>
          <p:nvPr/>
        </p:nvSpPr>
        <p:spPr>
          <a:xfrm>
            <a:off x="2594663" y="5662874"/>
            <a:ext cx="3912931" cy="400110"/>
          </a:xfrm>
          <a:prstGeom prst="rect">
            <a:avLst/>
          </a:prstGeom>
          <a:noFill/>
        </p:spPr>
        <p:txBody>
          <a:bodyPr wrap="none" rtlCol="0">
            <a:spAutoFit/>
          </a:bodyPr>
          <a:lstStyle/>
          <a:p>
            <a:r>
              <a:rPr lang="en-US" sz="2000" dirty="0"/>
              <a:t>What happens when 11 is inserted?</a:t>
            </a:r>
          </a:p>
        </p:txBody>
      </p:sp>
    </p:spTree>
    <p:extLst>
      <p:ext uri="{BB962C8B-B14F-4D97-AF65-F5344CB8AC3E}">
        <p14:creationId xmlns:p14="http://schemas.microsoft.com/office/powerpoint/2010/main" val="2027364992"/>
      </p:ext>
    </p:extLst>
  </p:cSld>
  <p:clrMapOvr>
    <a:masterClrMapping/>
  </p:clrMapOvr>
  <mc:AlternateContent xmlns:mc="http://schemas.openxmlformats.org/markup-compatibility/2006" xmlns:p14="http://schemas.microsoft.com/office/powerpoint/2010/main">
    <mc:Choice Requires="p14">
      <p:transition spd="slow" p14:dur="2000" advTm="6431"/>
    </mc:Choice>
    <mc:Fallback xmlns="">
      <p:transition spd="slow" advTm="6431"/>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D8552-867F-3D43-9FFC-1E240796EC56}"/>
              </a:ext>
            </a:extLst>
          </p:cNvPr>
          <p:cNvSpPr>
            <a:spLocks noGrp="1"/>
          </p:cNvSpPr>
          <p:nvPr>
            <p:ph type="title"/>
          </p:nvPr>
        </p:nvSpPr>
        <p:spPr/>
        <p:txBody>
          <a:bodyPr/>
          <a:lstStyle/>
          <a:p>
            <a:r>
              <a:rPr lang="en-US" dirty="0"/>
              <a:t>How to Insert</a:t>
            </a:r>
          </a:p>
        </p:txBody>
      </p:sp>
      <p:grpSp>
        <p:nvGrpSpPr>
          <p:cNvPr id="4" name="Group 3">
            <a:extLst>
              <a:ext uri="{FF2B5EF4-FFF2-40B4-BE49-F238E27FC236}">
                <a16:creationId xmlns:a16="http://schemas.microsoft.com/office/drawing/2014/main" id="{385F9FCC-3B21-934A-B6A8-7B6CAAC3FAC0}"/>
              </a:ext>
            </a:extLst>
          </p:cNvPr>
          <p:cNvGrpSpPr/>
          <p:nvPr/>
        </p:nvGrpSpPr>
        <p:grpSpPr>
          <a:xfrm>
            <a:off x="2187318" y="2084294"/>
            <a:ext cx="4665003" cy="1763442"/>
            <a:chOff x="2682252" y="2057400"/>
            <a:chExt cx="4665003" cy="1763442"/>
          </a:xfrm>
        </p:grpSpPr>
        <p:sp>
          <p:nvSpPr>
            <p:cNvPr id="5" name="Rectangle 4">
              <a:extLst>
                <a:ext uri="{FF2B5EF4-FFF2-40B4-BE49-F238E27FC236}">
                  <a16:creationId xmlns:a16="http://schemas.microsoft.com/office/drawing/2014/main" id="{D86929AD-C0DD-994F-9646-AEBCACECE209}"/>
                </a:ext>
              </a:extLst>
            </p:cNvPr>
            <p:cNvSpPr/>
            <p:nvPr/>
          </p:nvSpPr>
          <p:spPr>
            <a:xfrm>
              <a:off x="4342655" y="2057400"/>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8</a:t>
              </a:r>
            </a:p>
          </p:txBody>
        </p:sp>
        <p:sp>
          <p:nvSpPr>
            <p:cNvPr id="6" name="Rectangle 5">
              <a:extLst>
                <a:ext uri="{FF2B5EF4-FFF2-40B4-BE49-F238E27FC236}">
                  <a16:creationId xmlns:a16="http://schemas.microsoft.com/office/drawing/2014/main" id="{90945FDD-8838-0A44-9745-D005712D991E}"/>
                </a:ext>
              </a:extLst>
            </p:cNvPr>
            <p:cNvSpPr/>
            <p:nvPr/>
          </p:nvSpPr>
          <p:spPr>
            <a:xfrm>
              <a:off x="2682252" y="3616601"/>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7" name="Straight Arrow Connector 6">
              <a:extLst>
                <a:ext uri="{FF2B5EF4-FFF2-40B4-BE49-F238E27FC236}">
                  <a16:creationId xmlns:a16="http://schemas.microsoft.com/office/drawing/2014/main" id="{46B3967B-B073-AC4B-9CAC-0E249382B83E}"/>
                </a:ext>
              </a:extLst>
            </p:cNvPr>
            <p:cNvCxnSpPr>
              <a:cxnSpLocks/>
            </p:cNvCxnSpPr>
            <p:nvPr/>
          </p:nvCxnSpPr>
          <p:spPr>
            <a:xfrm flipH="1">
              <a:off x="3883966" y="2446830"/>
              <a:ext cx="458692" cy="3289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B006306-A1C4-7540-A5EC-53E9CC6AEE26}"/>
                </a:ext>
              </a:extLst>
            </p:cNvPr>
            <p:cNvCxnSpPr>
              <a:cxnSpLocks/>
            </p:cNvCxnSpPr>
            <p:nvPr/>
          </p:nvCxnSpPr>
          <p:spPr>
            <a:xfrm>
              <a:off x="4801344" y="2446830"/>
              <a:ext cx="1482461" cy="3699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0972283B-EDCE-A547-ACFF-5584F6BDDEFA}"/>
                </a:ext>
              </a:extLst>
            </p:cNvPr>
            <p:cNvSpPr/>
            <p:nvPr/>
          </p:nvSpPr>
          <p:spPr>
            <a:xfrm>
              <a:off x="3448419" y="2809059"/>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7</a:t>
              </a:r>
            </a:p>
          </p:txBody>
        </p:sp>
        <p:cxnSp>
          <p:nvCxnSpPr>
            <p:cNvPr id="10" name="Straight Arrow Connector 9">
              <a:extLst>
                <a:ext uri="{FF2B5EF4-FFF2-40B4-BE49-F238E27FC236}">
                  <a16:creationId xmlns:a16="http://schemas.microsoft.com/office/drawing/2014/main" id="{88DEB0DE-4C7C-084C-9CCC-74C945CE084E}"/>
                </a:ext>
              </a:extLst>
            </p:cNvPr>
            <p:cNvCxnSpPr>
              <a:cxnSpLocks/>
            </p:cNvCxnSpPr>
            <p:nvPr/>
          </p:nvCxnSpPr>
          <p:spPr>
            <a:xfrm flipH="1">
              <a:off x="2821737" y="3204312"/>
              <a:ext cx="716560" cy="365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DAD5653-A00A-654C-AFA3-1C7B0F329E17}"/>
                </a:ext>
              </a:extLst>
            </p:cNvPr>
            <p:cNvCxnSpPr>
              <a:cxnSpLocks/>
            </p:cNvCxnSpPr>
            <p:nvPr/>
          </p:nvCxnSpPr>
          <p:spPr>
            <a:xfrm>
              <a:off x="3851911" y="3187403"/>
              <a:ext cx="784997" cy="3864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C93CEBE-23C6-3449-BFAC-4A71D887A6EF}"/>
                </a:ext>
              </a:extLst>
            </p:cNvPr>
            <p:cNvSpPr/>
            <p:nvPr/>
          </p:nvSpPr>
          <p:spPr>
            <a:xfrm>
              <a:off x="6335658" y="2803368"/>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12</a:t>
              </a:r>
            </a:p>
          </p:txBody>
        </p:sp>
        <p:cxnSp>
          <p:nvCxnSpPr>
            <p:cNvPr id="14" name="Straight Arrow Connector 13">
              <a:extLst>
                <a:ext uri="{FF2B5EF4-FFF2-40B4-BE49-F238E27FC236}">
                  <a16:creationId xmlns:a16="http://schemas.microsoft.com/office/drawing/2014/main" id="{EAE38EE5-213C-1448-8FAF-05642E115059}"/>
                </a:ext>
              </a:extLst>
            </p:cNvPr>
            <p:cNvCxnSpPr>
              <a:cxnSpLocks/>
            </p:cNvCxnSpPr>
            <p:nvPr/>
          </p:nvCxnSpPr>
          <p:spPr>
            <a:xfrm flipH="1">
              <a:off x="5945547" y="3192798"/>
              <a:ext cx="390114" cy="408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9E40E0E-12B5-B144-916C-D560E3859682}"/>
                </a:ext>
              </a:extLst>
            </p:cNvPr>
            <p:cNvCxnSpPr>
              <a:cxnSpLocks/>
            </p:cNvCxnSpPr>
            <p:nvPr/>
          </p:nvCxnSpPr>
          <p:spPr>
            <a:xfrm>
              <a:off x="6794347" y="3192798"/>
              <a:ext cx="552908" cy="3737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07517D5-B960-9441-B9B7-01F4EB35865F}"/>
                </a:ext>
              </a:extLst>
            </p:cNvPr>
            <p:cNvSpPr/>
            <p:nvPr/>
          </p:nvSpPr>
          <p:spPr>
            <a:xfrm>
              <a:off x="4465222" y="3604249"/>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grpSp>
      <p:sp>
        <p:nvSpPr>
          <p:cNvPr id="22" name="TextBox 21">
            <a:extLst>
              <a:ext uri="{FF2B5EF4-FFF2-40B4-BE49-F238E27FC236}">
                <a16:creationId xmlns:a16="http://schemas.microsoft.com/office/drawing/2014/main" id="{AA3AE493-1D82-824F-84F1-A993776F23A8}"/>
              </a:ext>
            </a:extLst>
          </p:cNvPr>
          <p:cNvSpPr txBox="1"/>
          <p:nvPr/>
        </p:nvSpPr>
        <p:spPr>
          <a:xfrm>
            <a:off x="521970" y="958125"/>
            <a:ext cx="1638525" cy="400110"/>
          </a:xfrm>
          <a:prstGeom prst="rect">
            <a:avLst/>
          </a:prstGeom>
          <a:noFill/>
        </p:spPr>
        <p:txBody>
          <a:bodyPr wrap="none" rtlCol="0">
            <a:spAutoFit/>
          </a:bodyPr>
          <a:lstStyle/>
          <a:p>
            <a:r>
              <a:rPr lang="en-US" sz="2000" dirty="0"/>
              <a:t>insert 11 into:</a:t>
            </a:r>
          </a:p>
        </p:txBody>
      </p:sp>
      <p:sp>
        <p:nvSpPr>
          <p:cNvPr id="25" name="Rectangle 24">
            <a:extLst>
              <a:ext uri="{FF2B5EF4-FFF2-40B4-BE49-F238E27FC236}">
                <a16:creationId xmlns:a16="http://schemas.microsoft.com/office/drawing/2014/main" id="{B291B938-C8A0-754C-BA7E-1304C5EB35BD}"/>
              </a:ext>
            </a:extLst>
          </p:cNvPr>
          <p:cNvSpPr/>
          <p:nvPr/>
        </p:nvSpPr>
        <p:spPr>
          <a:xfrm>
            <a:off x="5186981" y="3623309"/>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10</a:t>
            </a:r>
          </a:p>
        </p:txBody>
      </p:sp>
      <p:sp>
        <p:nvSpPr>
          <p:cNvPr id="26" name="Rectangle 25">
            <a:extLst>
              <a:ext uri="{FF2B5EF4-FFF2-40B4-BE49-F238E27FC236}">
                <a16:creationId xmlns:a16="http://schemas.microsoft.com/office/drawing/2014/main" id="{B95538BA-DCFD-4D44-84FF-FF2DE39504B9}"/>
              </a:ext>
            </a:extLst>
          </p:cNvPr>
          <p:cNvSpPr/>
          <p:nvPr/>
        </p:nvSpPr>
        <p:spPr>
          <a:xfrm>
            <a:off x="6622976" y="3593443"/>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13</a:t>
            </a:r>
          </a:p>
        </p:txBody>
      </p:sp>
      <p:sp>
        <p:nvSpPr>
          <p:cNvPr id="31" name="Rectangle 30">
            <a:extLst>
              <a:ext uri="{FF2B5EF4-FFF2-40B4-BE49-F238E27FC236}">
                <a16:creationId xmlns:a16="http://schemas.microsoft.com/office/drawing/2014/main" id="{C5572667-2AC9-5D4A-8CA3-B9F1DA6EFD84}"/>
              </a:ext>
            </a:extLst>
          </p:cNvPr>
          <p:cNvSpPr/>
          <p:nvPr/>
        </p:nvSpPr>
        <p:spPr>
          <a:xfrm>
            <a:off x="4376958" y="4453311"/>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32" name="Straight Arrow Connector 31">
            <a:extLst>
              <a:ext uri="{FF2B5EF4-FFF2-40B4-BE49-F238E27FC236}">
                <a16:creationId xmlns:a16="http://schemas.microsoft.com/office/drawing/2014/main" id="{A913DECA-9DEC-E94E-99A1-A5B35887DA4E}"/>
              </a:ext>
            </a:extLst>
          </p:cNvPr>
          <p:cNvCxnSpPr>
            <a:cxnSpLocks/>
          </p:cNvCxnSpPr>
          <p:nvPr/>
        </p:nvCxnSpPr>
        <p:spPr>
          <a:xfrm flipH="1">
            <a:off x="4516443" y="4041022"/>
            <a:ext cx="716560" cy="365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1DCB6BB-B916-CF4F-BBEB-9441AADB92F7}"/>
              </a:ext>
            </a:extLst>
          </p:cNvPr>
          <p:cNvCxnSpPr>
            <a:cxnSpLocks/>
          </p:cNvCxnSpPr>
          <p:nvPr/>
        </p:nvCxnSpPr>
        <p:spPr>
          <a:xfrm>
            <a:off x="5546617" y="4024113"/>
            <a:ext cx="394679" cy="42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2C023E24-F883-E14F-A526-F5FDD89B5D79}"/>
              </a:ext>
            </a:extLst>
          </p:cNvPr>
          <p:cNvSpPr/>
          <p:nvPr/>
        </p:nvSpPr>
        <p:spPr>
          <a:xfrm>
            <a:off x="6311339" y="4460351"/>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40" name="Straight Arrow Connector 39">
            <a:extLst>
              <a:ext uri="{FF2B5EF4-FFF2-40B4-BE49-F238E27FC236}">
                <a16:creationId xmlns:a16="http://schemas.microsoft.com/office/drawing/2014/main" id="{26C6CDC8-DF4D-514B-812D-0D3FF5C3EE7A}"/>
              </a:ext>
            </a:extLst>
          </p:cNvPr>
          <p:cNvCxnSpPr>
            <a:cxnSpLocks/>
            <a:endCxn id="39" idx="0"/>
          </p:cNvCxnSpPr>
          <p:nvPr/>
        </p:nvCxnSpPr>
        <p:spPr>
          <a:xfrm flipH="1">
            <a:off x="6450824" y="4014839"/>
            <a:ext cx="360794" cy="445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06C1243-F7C5-5344-A64F-45FDD478535F}"/>
              </a:ext>
            </a:extLst>
          </p:cNvPr>
          <p:cNvCxnSpPr>
            <a:cxnSpLocks/>
          </p:cNvCxnSpPr>
          <p:nvPr/>
        </p:nvCxnSpPr>
        <p:spPr>
          <a:xfrm>
            <a:off x="7010383" y="3984477"/>
            <a:ext cx="784997" cy="3864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C84C6762-AB92-EB44-B96C-EDFC462A7175}"/>
              </a:ext>
            </a:extLst>
          </p:cNvPr>
          <p:cNvSpPr/>
          <p:nvPr/>
        </p:nvSpPr>
        <p:spPr>
          <a:xfrm>
            <a:off x="7623694" y="4401323"/>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29" name="TextBox 28">
            <a:extLst>
              <a:ext uri="{FF2B5EF4-FFF2-40B4-BE49-F238E27FC236}">
                <a16:creationId xmlns:a16="http://schemas.microsoft.com/office/drawing/2014/main" id="{93E84899-2296-E04A-ABFE-5D8BC29B589C}"/>
              </a:ext>
            </a:extLst>
          </p:cNvPr>
          <p:cNvSpPr txBox="1"/>
          <p:nvPr/>
        </p:nvSpPr>
        <p:spPr>
          <a:xfrm>
            <a:off x="2594663" y="5662874"/>
            <a:ext cx="3912931" cy="400110"/>
          </a:xfrm>
          <a:prstGeom prst="rect">
            <a:avLst/>
          </a:prstGeom>
          <a:noFill/>
        </p:spPr>
        <p:txBody>
          <a:bodyPr wrap="none" rtlCol="0">
            <a:spAutoFit/>
          </a:bodyPr>
          <a:lstStyle/>
          <a:p>
            <a:r>
              <a:rPr lang="en-US" sz="2000" dirty="0"/>
              <a:t>What happens when 11 is inserted?</a:t>
            </a:r>
          </a:p>
        </p:txBody>
      </p:sp>
      <p:sp>
        <p:nvSpPr>
          <p:cNvPr id="35" name="Rectangle 34">
            <a:extLst>
              <a:ext uri="{FF2B5EF4-FFF2-40B4-BE49-F238E27FC236}">
                <a16:creationId xmlns:a16="http://schemas.microsoft.com/office/drawing/2014/main" id="{A102ACC9-8901-564E-9E62-752BA816AD51}"/>
              </a:ext>
            </a:extLst>
          </p:cNvPr>
          <p:cNvSpPr/>
          <p:nvPr/>
        </p:nvSpPr>
        <p:spPr>
          <a:xfrm>
            <a:off x="4879503" y="5297566"/>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36" name="Rectangle 35">
            <a:extLst>
              <a:ext uri="{FF2B5EF4-FFF2-40B4-BE49-F238E27FC236}">
                <a16:creationId xmlns:a16="http://schemas.microsoft.com/office/drawing/2014/main" id="{9795A308-617F-1443-92AF-3BFCA572AD1E}"/>
              </a:ext>
            </a:extLst>
          </p:cNvPr>
          <p:cNvSpPr/>
          <p:nvPr/>
        </p:nvSpPr>
        <p:spPr>
          <a:xfrm>
            <a:off x="5645670" y="4490024"/>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11</a:t>
            </a:r>
          </a:p>
        </p:txBody>
      </p:sp>
      <p:cxnSp>
        <p:nvCxnSpPr>
          <p:cNvPr id="37" name="Straight Arrow Connector 36">
            <a:extLst>
              <a:ext uri="{FF2B5EF4-FFF2-40B4-BE49-F238E27FC236}">
                <a16:creationId xmlns:a16="http://schemas.microsoft.com/office/drawing/2014/main" id="{038E0913-E43A-9641-9A37-8C0D9B3C1C9E}"/>
              </a:ext>
            </a:extLst>
          </p:cNvPr>
          <p:cNvCxnSpPr>
            <a:cxnSpLocks/>
          </p:cNvCxnSpPr>
          <p:nvPr/>
        </p:nvCxnSpPr>
        <p:spPr>
          <a:xfrm flipH="1">
            <a:off x="5018988" y="4885277"/>
            <a:ext cx="716560" cy="365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5586605-1062-474D-A982-638E7A9D8129}"/>
              </a:ext>
            </a:extLst>
          </p:cNvPr>
          <p:cNvCxnSpPr>
            <a:cxnSpLocks/>
          </p:cNvCxnSpPr>
          <p:nvPr/>
        </p:nvCxnSpPr>
        <p:spPr>
          <a:xfrm>
            <a:off x="6049162" y="4868368"/>
            <a:ext cx="784997" cy="3864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299BAEF8-7D08-CF48-A029-6F29F55174C7}"/>
              </a:ext>
            </a:extLst>
          </p:cNvPr>
          <p:cNvSpPr/>
          <p:nvPr/>
        </p:nvSpPr>
        <p:spPr>
          <a:xfrm>
            <a:off x="6662473" y="5285214"/>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Tree>
    <p:extLst>
      <p:ext uri="{BB962C8B-B14F-4D97-AF65-F5344CB8AC3E}">
        <p14:creationId xmlns:p14="http://schemas.microsoft.com/office/powerpoint/2010/main" val="846170806"/>
      </p:ext>
    </p:extLst>
  </p:cSld>
  <p:clrMapOvr>
    <a:masterClrMapping/>
  </p:clrMapOvr>
  <mc:AlternateContent xmlns:mc="http://schemas.openxmlformats.org/markup-compatibility/2006" xmlns:p14="http://schemas.microsoft.com/office/powerpoint/2010/main">
    <mc:Choice Requires="p14">
      <p:transition spd="slow" p14:dur="2000" advTm="6431"/>
    </mc:Choice>
    <mc:Fallback xmlns="">
      <p:transition spd="slow" advTm="643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D8552-867F-3D43-9FFC-1E240796EC56}"/>
              </a:ext>
            </a:extLst>
          </p:cNvPr>
          <p:cNvSpPr>
            <a:spLocks noGrp="1"/>
          </p:cNvSpPr>
          <p:nvPr>
            <p:ph type="title"/>
          </p:nvPr>
        </p:nvSpPr>
        <p:spPr/>
        <p:txBody>
          <a:bodyPr/>
          <a:lstStyle/>
          <a:p>
            <a:r>
              <a:rPr lang="en-US" dirty="0"/>
              <a:t>How to Insert</a:t>
            </a:r>
          </a:p>
        </p:txBody>
      </p:sp>
      <p:grpSp>
        <p:nvGrpSpPr>
          <p:cNvPr id="4" name="Group 3">
            <a:extLst>
              <a:ext uri="{FF2B5EF4-FFF2-40B4-BE49-F238E27FC236}">
                <a16:creationId xmlns:a16="http://schemas.microsoft.com/office/drawing/2014/main" id="{385F9FCC-3B21-934A-B6A8-7B6CAAC3FAC0}"/>
              </a:ext>
            </a:extLst>
          </p:cNvPr>
          <p:cNvGrpSpPr/>
          <p:nvPr/>
        </p:nvGrpSpPr>
        <p:grpSpPr>
          <a:xfrm>
            <a:off x="2326803" y="2084294"/>
            <a:ext cx="4525518" cy="1543961"/>
            <a:chOff x="2821737" y="2057400"/>
            <a:chExt cx="4525518" cy="1543961"/>
          </a:xfrm>
        </p:grpSpPr>
        <p:sp>
          <p:nvSpPr>
            <p:cNvPr id="5" name="Rectangle 4">
              <a:extLst>
                <a:ext uri="{FF2B5EF4-FFF2-40B4-BE49-F238E27FC236}">
                  <a16:creationId xmlns:a16="http://schemas.microsoft.com/office/drawing/2014/main" id="{D86929AD-C0DD-994F-9646-AEBCACECE209}"/>
                </a:ext>
              </a:extLst>
            </p:cNvPr>
            <p:cNvSpPr/>
            <p:nvPr/>
          </p:nvSpPr>
          <p:spPr>
            <a:xfrm>
              <a:off x="4342655" y="2057400"/>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12</a:t>
              </a:r>
            </a:p>
          </p:txBody>
        </p:sp>
        <p:cxnSp>
          <p:nvCxnSpPr>
            <p:cNvPr id="7" name="Straight Arrow Connector 6">
              <a:extLst>
                <a:ext uri="{FF2B5EF4-FFF2-40B4-BE49-F238E27FC236}">
                  <a16:creationId xmlns:a16="http://schemas.microsoft.com/office/drawing/2014/main" id="{46B3967B-B073-AC4B-9CAC-0E249382B83E}"/>
                </a:ext>
              </a:extLst>
            </p:cNvPr>
            <p:cNvCxnSpPr>
              <a:cxnSpLocks/>
            </p:cNvCxnSpPr>
            <p:nvPr/>
          </p:nvCxnSpPr>
          <p:spPr>
            <a:xfrm flipH="1">
              <a:off x="3883966" y="2446830"/>
              <a:ext cx="458692" cy="3289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B006306-A1C4-7540-A5EC-53E9CC6AEE26}"/>
                </a:ext>
              </a:extLst>
            </p:cNvPr>
            <p:cNvCxnSpPr>
              <a:cxnSpLocks/>
            </p:cNvCxnSpPr>
            <p:nvPr/>
          </p:nvCxnSpPr>
          <p:spPr>
            <a:xfrm>
              <a:off x="4801344" y="2446830"/>
              <a:ext cx="1495401" cy="356538"/>
            </a:xfrm>
            <a:prstGeom prst="straightConnector1">
              <a:avLst/>
            </a:prstGeom>
            <a:ln>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0972283B-EDCE-A547-ACFF-5584F6BDDEFA}"/>
                </a:ext>
              </a:extLst>
            </p:cNvPr>
            <p:cNvSpPr/>
            <p:nvPr/>
          </p:nvSpPr>
          <p:spPr>
            <a:xfrm>
              <a:off x="3448419" y="2809059"/>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8</a:t>
              </a:r>
            </a:p>
          </p:txBody>
        </p:sp>
        <p:cxnSp>
          <p:nvCxnSpPr>
            <p:cNvPr id="10" name="Straight Arrow Connector 9">
              <a:extLst>
                <a:ext uri="{FF2B5EF4-FFF2-40B4-BE49-F238E27FC236}">
                  <a16:creationId xmlns:a16="http://schemas.microsoft.com/office/drawing/2014/main" id="{88DEB0DE-4C7C-084C-9CCC-74C945CE084E}"/>
                </a:ext>
              </a:extLst>
            </p:cNvPr>
            <p:cNvCxnSpPr>
              <a:cxnSpLocks/>
            </p:cNvCxnSpPr>
            <p:nvPr/>
          </p:nvCxnSpPr>
          <p:spPr>
            <a:xfrm flipH="1">
              <a:off x="2821737" y="3204312"/>
              <a:ext cx="716560" cy="365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DAD5653-A00A-654C-AFA3-1C7B0F329E17}"/>
                </a:ext>
              </a:extLst>
            </p:cNvPr>
            <p:cNvCxnSpPr>
              <a:cxnSpLocks/>
            </p:cNvCxnSpPr>
            <p:nvPr/>
          </p:nvCxnSpPr>
          <p:spPr>
            <a:xfrm>
              <a:off x="3851911" y="3187403"/>
              <a:ext cx="784997" cy="3864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C93CEBE-23C6-3449-BFAC-4A71D887A6EF}"/>
                </a:ext>
              </a:extLst>
            </p:cNvPr>
            <p:cNvSpPr/>
            <p:nvPr/>
          </p:nvSpPr>
          <p:spPr>
            <a:xfrm>
              <a:off x="6335658" y="2803368"/>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13</a:t>
              </a:r>
            </a:p>
          </p:txBody>
        </p:sp>
        <p:cxnSp>
          <p:nvCxnSpPr>
            <p:cNvPr id="14" name="Straight Arrow Connector 13">
              <a:extLst>
                <a:ext uri="{FF2B5EF4-FFF2-40B4-BE49-F238E27FC236}">
                  <a16:creationId xmlns:a16="http://schemas.microsoft.com/office/drawing/2014/main" id="{EAE38EE5-213C-1448-8FAF-05642E115059}"/>
                </a:ext>
              </a:extLst>
            </p:cNvPr>
            <p:cNvCxnSpPr>
              <a:cxnSpLocks/>
            </p:cNvCxnSpPr>
            <p:nvPr/>
          </p:nvCxnSpPr>
          <p:spPr>
            <a:xfrm flipH="1">
              <a:off x="5945547" y="3192798"/>
              <a:ext cx="390114" cy="408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9E40E0E-12B5-B144-916C-D560E3859682}"/>
                </a:ext>
              </a:extLst>
            </p:cNvPr>
            <p:cNvCxnSpPr>
              <a:cxnSpLocks/>
            </p:cNvCxnSpPr>
            <p:nvPr/>
          </p:nvCxnSpPr>
          <p:spPr>
            <a:xfrm>
              <a:off x="6794347" y="3192798"/>
              <a:ext cx="552908" cy="373751"/>
            </a:xfrm>
            <a:prstGeom prst="straightConnector1">
              <a:avLst/>
            </a:prstGeom>
            <a:ln>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AA3AE493-1D82-824F-84F1-A993776F23A8}"/>
              </a:ext>
            </a:extLst>
          </p:cNvPr>
          <p:cNvSpPr txBox="1"/>
          <p:nvPr/>
        </p:nvSpPr>
        <p:spPr>
          <a:xfrm>
            <a:off x="521970" y="958125"/>
            <a:ext cx="1638525" cy="400110"/>
          </a:xfrm>
          <a:prstGeom prst="rect">
            <a:avLst/>
          </a:prstGeom>
          <a:noFill/>
        </p:spPr>
        <p:txBody>
          <a:bodyPr wrap="none" rtlCol="0">
            <a:spAutoFit/>
          </a:bodyPr>
          <a:lstStyle/>
          <a:p>
            <a:r>
              <a:rPr lang="en-US" sz="2000" dirty="0"/>
              <a:t>insert 11 into:</a:t>
            </a:r>
          </a:p>
        </p:txBody>
      </p:sp>
      <p:sp>
        <p:nvSpPr>
          <p:cNvPr id="25" name="Rectangle 24">
            <a:extLst>
              <a:ext uri="{FF2B5EF4-FFF2-40B4-BE49-F238E27FC236}">
                <a16:creationId xmlns:a16="http://schemas.microsoft.com/office/drawing/2014/main" id="{B291B938-C8A0-754C-BA7E-1304C5EB35BD}"/>
              </a:ext>
            </a:extLst>
          </p:cNvPr>
          <p:cNvSpPr/>
          <p:nvPr/>
        </p:nvSpPr>
        <p:spPr>
          <a:xfrm>
            <a:off x="3912629" y="3615839"/>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10</a:t>
            </a:r>
          </a:p>
        </p:txBody>
      </p:sp>
      <p:sp>
        <p:nvSpPr>
          <p:cNvPr id="26" name="Rectangle 25">
            <a:extLst>
              <a:ext uri="{FF2B5EF4-FFF2-40B4-BE49-F238E27FC236}">
                <a16:creationId xmlns:a16="http://schemas.microsoft.com/office/drawing/2014/main" id="{B95538BA-DCFD-4D44-84FF-FF2DE39504B9}"/>
              </a:ext>
            </a:extLst>
          </p:cNvPr>
          <p:cNvSpPr/>
          <p:nvPr/>
        </p:nvSpPr>
        <p:spPr>
          <a:xfrm>
            <a:off x="4371318" y="4457547"/>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11</a:t>
            </a:r>
          </a:p>
        </p:txBody>
      </p:sp>
      <p:sp>
        <p:nvSpPr>
          <p:cNvPr id="31" name="Rectangle 30">
            <a:extLst>
              <a:ext uri="{FF2B5EF4-FFF2-40B4-BE49-F238E27FC236}">
                <a16:creationId xmlns:a16="http://schemas.microsoft.com/office/drawing/2014/main" id="{C5572667-2AC9-5D4A-8CA3-B9F1DA6EFD84}"/>
              </a:ext>
            </a:extLst>
          </p:cNvPr>
          <p:cNvSpPr/>
          <p:nvPr/>
        </p:nvSpPr>
        <p:spPr>
          <a:xfrm>
            <a:off x="3356977" y="4457547"/>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32" name="Straight Arrow Connector 31">
            <a:extLst>
              <a:ext uri="{FF2B5EF4-FFF2-40B4-BE49-F238E27FC236}">
                <a16:creationId xmlns:a16="http://schemas.microsoft.com/office/drawing/2014/main" id="{A913DECA-9DEC-E94E-99A1-A5B35887DA4E}"/>
              </a:ext>
            </a:extLst>
          </p:cNvPr>
          <p:cNvCxnSpPr>
            <a:cxnSpLocks/>
          </p:cNvCxnSpPr>
          <p:nvPr/>
        </p:nvCxnSpPr>
        <p:spPr>
          <a:xfrm flipH="1">
            <a:off x="3515507" y="4033552"/>
            <a:ext cx="443145" cy="337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1DCB6BB-B916-CF4F-BBEB-9441AADB92F7}"/>
              </a:ext>
            </a:extLst>
          </p:cNvPr>
          <p:cNvCxnSpPr>
            <a:cxnSpLocks/>
          </p:cNvCxnSpPr>
          <p:nvPr/>
        </p:nvCxnSpPr>
        <p:spPr>
          <a:xfrm>
            <a:off x="4272265" y="4016643"/>
            <a:ext cx="394679" cy="42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2C023E24-F883-E14F-A526-F5FDD89B5D79}"/>
              </a:ext>
            </a:extLst>
          </p:cNvPr>
          <p:cNvSpPr/>
          <p:nvPr/>
        </p:nvSpPr>
        <p:spPr>
          <a:xfrm>
            <a:off x="3944832" y="5311002"/>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40" name="Straight Arrow Connector 39">
            <a:extLst>
              <a:ext uri="{FF2B5EF4-FFF2-40B4-BE49-F238E27FC236}">
                <a16:creationId xmlns:a16="http://schemas.microsoft.com/office/drawing/2014/main" id="{26C6CDC8-DF4D-514B-812D-0D3FF5C3EE7A}"/>
              </a:ext>
            </a:extLst>
          </p:cNvPr>
          <p:cNvCxnSpPr>
            <a:cxnSpLocks/>
            <a:endCxn id="39" idx="0"/>
          </p:cNvCxnSpPr>
          <p:nvPr/>
        </p:nvCxnSpPr>
        <p:spPr>
          <a:xfrm flipH="1">
            <a:off x="4084317" y="4865490"/>
            <a:ext cx="360794" cy="445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06C1243-F7C5-5344-A64F-45FDD478535F}"/>
              </a:ext>
            </a:extLst>
          </p:cNvPr>
          <p:cNvCxnSpPr>
            <a:cxnSpLocks/>
          </p:cNvCxnSpPr>
          <p:nvPr/>
        </p:nvCxnSpPr>
        <p:spPr>
          <a:xfrm>
            <a:off x="4758725" y="4848581"/>
            <a:ext cx="784997" cy="386489"/>
          </a:xfrm>
          <a:prstGeom prst="straightConnector1">
            <a:avLst/>
          </a:prstGeom>
          <a:ln>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8FE208DB-D8D5-EF4D-ACDB-E628A3B9C280}"/>
              </a:ext>
            </a:extLst>
          </p:cNvPr>
          <p:cNvSpPr/>
          <p:nvPr/>
        </p:nvSpPr>
        <p:spPr>
          <a:xfrm>
            <a:off x="5338068" y="3664753"/>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44" name="Rectangle 43">
            <a:extLst>
              <a:ext uri="{FF2B5EF4-FFF2-40B4-BE49-F238E27FC236}">
                <a16:creationId xmlns:a16="http://schemas.microsoft.com/office/drawing/2014/main" id="{D45942EB-BA26-E742-BF77-6CD7B8DA40CD}"/>
              </a:ext>
            </a:extLst>
          </p:cNvPr>
          <p:cNvSpPr/>
          <p:nvPr/>
        </p:nvSpPr>
        <p:spPr>
          <a:xfrm>
            <a:off x="5417139" y="5283179"/>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35" name="Rectangle 34">
            <a:extLst>
              <a:ext uri="{FF2B5EF4-FFF2-40B4-BE49-F238E27FC236}">
                <a16:creationId xmlns:a16="http://schemas.microsoft.com/office/drawing/2014/main" id="{FA88B0B8-3734-524F-978B-87AA214CD05A}"/>
              </a:ext>
            </a:extLst>
          </p:cNvPr>
          <p:cNvSpPr/>
          <p:nvPr/>
        </p:nvSpPr>
        <p:spPr>
          <a:xfrm>
            <a:off x="2062335" y="3631143"/>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7</a:t>
            </a:r>
          </a:p>
        </p:txBody>
      </p:sp>
      <p:sp>
        <p:nvSpPr>
          <p:cNvPr id="42" name="Rectangle 41">
            <a:extLst>
              <a:ext uri="{FF2B5EF4-FFF2-40B4-BE49-F238E27FC236}">
                <a16:creationId xmlns:a16="http://schemas.microsoft.com/office/drawing/2014/main" id="{853E660C-F36F-D04A-85E7-91B646413769}"/>
              </a:ext>
            </a:extLst>
          </p:cNvPr>
          <p:cNvSpPr/>
          <p:nvPr/>
        </p:nvSpPr>
        <p:spPr>
          <a:xfrm>
            <a:off x="1552286" y="4472254"/>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45" name="Straight Arrow Connector 44">
            <a:extLst>
              <a:ext uri="{FF2B5EF4-FFF2-40B4-BE49-F238E27FC236}">
                <a16:creationId xmlns:a16="http://schemas.microsoft.com/office/drawing/2014/main" id="{92ACDC73-2D73-A646-93CE-C27C2AF9CB85}"/>
              </a:ext>
            </a:extLst>
          </p:cNvPr>
          <p:cNvCxnSpPr>
            <a:cxnSpLocks/>
          </p:cNvCxnSpPr>
          <p:nvPr/>
        </p:nvCxnSpPr>
        <p:spPr>
          <a:xfrm flipH="1">
            <a:off x="1710816" y="4048259"/>
            <a:ext cx="443145" cy="337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2545435D-85B0-0443-9C72-5FA3704329AD}"/>
              </a:ext>
            </a:extLst>
          </p:cNvPr>
          <p:cNvCxnSpPr>
            <a:cxnSpLocks/>
            <a:endCxn id="47" idx="0"/>
          </p:cNvCxnSpPr>
          <p:nvPr/>
        </p:nvCxnSpPr>
        <p:spPr>
          <a:xfrm>
            <a:off x="2467574" y="4031350"/>
            <a:ext cx="394679" cy="42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C9EB81DE-EF68-0A4C-96C5-28DEC6987CE0}"/>
              </a:ext>
            </a:extLst>
          </p:cNvPr>
          <p:cNvSpPr/>
          <p:nvPr/>
        </p:nvSpPr>
        <p:spPr>
          <a:xfrm>
            <a:off x="2722768" y="4460548"/>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43" name="TextBox 42">
            <a:extLst>
              <a:ext uri="{FF2B5EF4-FFF2-40B4-BE49-F238E27FC236}">
                <a16:creationId xmlns:a16="http://schemas.microsoft.com/office/drawing/2014/main" id="{AADD6A24-BD2A-C144-8D0A-99B27BE368FD}"/>
              </a:ext>
            </a:extLst>
          </p:cNvPr>
          <p:cNvSpPr txBox="1"/>
          <p:nvPr/>
        </p:nvSpPr>
        <p:spPr>
          <a:xfrm>
            <a:off x="2844905" y="5866568"/>
            <a:ext cx="3052826" cy="707886"/>
          </a:xfrm>
          <a:prstGeom prst="rect">
            <a:avLst/>
          </a:prstGeom>
          <a:noFill/>
        </p:spPr>
        <p:txBody>
          <a:bodyPr wrap="square" rtlCol="0">
            <a:spAutoFit/>
          </a:bodyPr>
          <a:lstStyle/>
          <a:p>
            <a:r>
              <a:rPr lang="en-US" sz="2000" dirty="0"/>
              <a:t>Rotate Left does not work! The tree is still unbalanced!</a:t>
            </a:r>
          </a:p>
        </p:txBody>
      </p:sp>
      <p:sp>
        <p:nvSpPr>
          <p:cNvPr id="36" name="Rectangle 35">
            <a:extLst>
              <a:ext uri="{FF2B5EF4-FFF2-40B4-BE49-F238E27FC236}">
                <a16:creationId xmlns:a16="http://schemas.microsoft.com/office/drawing/2014/main" id="{FC51E0B3-DCF5-974B-959A-B43E9EECA297}"/>
              </a:ext>
            </a:extLst>
          </p:cNvPr>
          <p:cNvSpPr/>
          <p:nvPr/>
        </p:nvSpPr>
        <p:spPr>
          <a:xfrm>
            <a:off x="6712836" y="3647702"/>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Tree>
    <p:extLst>
      <p:ext uri="{BB962C8B-B14F-4D97-AF65-F5344CB8AC3E}">
        <p14:creationId xmlns:p14="http://schemas.microsoft.com/office/powerpoint/2010/main" val="3434583150"/>
      </p:ext>
    </p:extLst>
  </p:cSld>
  <p:clrMapOvr>
    <a:masterClrMapping/>
  </p:clrMapOvr>
  <mc:AlternateContent xmlns:mc="http://schemas.openxmlformats.org/markup-compatibility/2006" xmlns:p14="http://schemas.microsoft.com/office/powerpoint/2010/main">
    <mc:Choice Requires="p14">
      <p:transition spd="slow" p14:dur="2000" advTm="6431"/>
    </mc:Choice>
    <mc:Fallback xmlns="">
      <p:transition spd="slow" advTm="64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AVL Trees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
        <p:nvSpPr>
          <p:cNvPr id="48" name="Rectangle 47">
            <a:extLst>
              <a:ext uri="{FF2B5EF4-FFF2-40B4-BE49-F238E27FC236}">
                <a16:creationId xmlns:a16="http://schemas.microsoft.com/office/drawing/2014/main" id="{96B2BB93-DD62-2E4F-BBE7-32245E086476}"/>
              </a:ext>
            </a:extLst>
          </p:cNvPr>
          <p:cNvSpPr/>
          <p:nvPr/>
        </p:nvSpPr>
        <p:spPr>
          <a:xfrm>
            <a:off x="2988666" y="3682335"/>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X</a:t>
            </a:r>
          </a:p>
        </p:txBody>
      </p:sp>
      <p:sp>
        <p:nvSpPr>
          <p:cNvPr id="64" name="Rectangle 63">
            <a:extLst>
              <a:ext uri="{FF2B5EF4-FFF2-40B4-BE49-F238E27FC236}">
                <a16:creationId xmlns:a16="http://schemas.microsoft.com/office/drawing/2014/main" id="{46276B32-73BA-2846-8BDB-BAE510CCD0A8}"/>
              </a:ext>
            </a:extLst>
          </p:cNvPr>
          <p:cNvSpPr/>
          <p:nvPr/>
        </p:nvSpPr>
        <p:spPr>
          <a:xfrm>
            <a:off x="1779174" y="1920021"/>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19" name="Triangle 18">
            <a:extLst>
              <a:ext uri="{FF2B5EF4-FFF2-40B4-BE49-F238E27FC236}">
                <a16:creationId xmlns:a16="http://schemas.microsoft.com/office/drawing/2014/main" id="{E7987775-B928-E94E-8055-06091794BD64}"/>
              </a:ext>
            </a:extLst>
          </p:cNvPr>
          <p:cNvSpPr/>
          <p:nvPr/>
        </p:nvSpPr>
        <p:spPr>
          <a:xfrm>
            <a:off x="1653091" y="4406235"/>
            <a:ext cx="1067544" cy="762000"/>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&lt; X</a:t>
            </a:r>
          </a:p>
        </p:txBody>
      </p:sp>
      <p:sp>
        <p:nvSpPr>
          <p:cNvPr id="20" name="TextBox 19">
            <a:extLst>
              <a:ext uri="{FF2B5EF4-FFF2-40B4-BE49-F238E27FC236}">
                <a16:creationId xmlns:a16="http://schemas.microsoft.com/office/drawing/2014/main" id="{FCB9F4F8-3CB7-5F4C-8211-04B22F2B79A9}"/>
              </a:ext>
            </a:extLst>
          </p:cNvPr>
          <p:cNvSpPr txBox="1"/>
          <p:nvPr/>
        </p:nvSpPr>
        <p:spPr>
          <a:xfrm>
            <a:off x="762000" y="1143000"/>
            <a:ext cx="689741" cy="400110"/>
          </a:xfrm>
          <a:prstGeom prst="rect">
            <a:avLst/>
          </a:prstGeom>
          <a:noFill/>
        </p:spPr>
        <p:txBody>
          <a:bodyPr wrap="none" rtlCol="0">
            <a:spAutoFit/>
          </a:bodyPr>
          <a:lstStyle/>
          <a:p>
            <a:r>
              <a:rPr lang="en-US" sz="2000" dirty="0"/>
              <a:t>Leaf:</a:t>
            </a:r>
          </a:p>
        </p:txBody>
      </p:sp>
      <p:cxnSp>
        <p:nvCxnSpPr>
          <p:cNvPr id="66" name="Straight Arrow Connector 65">
            <a:extLst>
              <a:ext uri="{FF2B5EF4-FFF2-40B4-BE49-F238E27FC236}">
                <a16:creationId xmlns:a16="http://schemas.microsoft.com/office/drawing/2014/main" id="{56F388F0-A2FE-7A4B-A53C-0B1B42AACE29}"/>
              </a:ext>
            </a:extLst>
          </p:cNvPr>
          <p:cNvCxnSpPr>
            <a:cxnSpLocks/>
            <a:endCxn id="19" idx="0"/>
          </p:cNvCxnSpPr>
          <p:nvPr/>
        </p:nvCxnSpPr>
        <p:spPr>
          <a:xfrm flipH="1">
            <a:off x="2186863" y="4071765"/>
            <a:ext cx="801803" cy="3344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D2F405F0-85C2-6C40-A9E2-C6CE43E0E2C8}"/>
              </a:ext>
            </a:extLst>
          </p:cNvPr>
          <p:cNvCxnSpPr>
            <a:cxnSpLocks/>
            <a:endCxn id="74" idx="0"/>
          </p:cNvCxnSpPr>
          <p:nvPr/>
        </p:nvCxnSpPr>
        <p:spPr>
          <a:xfrm>
            <a:off x="3441260" y="4063335"/>
            <a:ext cx="801803" cy="342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0D92F1CA-D31F-DB44-9F76-0E3E1B360FBF}"/>
              </a:ext>
            </a:extLst>
          </p:cNvPr>
          <p:cNvSpPr txBox="1"/>
          <p:nvPr/>
        </p:nvSpPr>
        <p:spPr>
          <a:xfrm>
            <a:off x="784991" y="2895600"/>
            <a:ext cx="816249" cy="400110"/>
          </a:xfrm>
          <a:prstGeom prst="rect">
            <a:avLst/>
          </a:prstGeom>
          <a:noFill/>
        </p:spPr>
        <p:txBody>
          <a:bodyPr wrap="none" rtlCol="0">
            <a:spAutoFit/>
          </a:bodyPr>
          <a:lstStyle/>
          <a:p>
            <a:r>
              <a:rPr lang="en-US" sz="2000" dirty="0"/>
              <a:t>Node:</a:t>
            </a:r>
          </a:p>
        </p:txBody>
      </p:sp>
      <p:sp>
        <p:nvSpPr>
          <p:cNvPr id="74" name="Triangle 73">
            <a:extLst>
              <a:ext uri="{FF2B5EF4-FFF2-40B4-BE49-F238E27FC236}">
                <a16:creationId xmlns:a16="http://schemas.microsoft.com/office/drawing/2014/main" id="{9A7AA64C-E23C-8A41-94E0-AFB5D3301B24}"/>
              </a:ext>
            </a:extLst>
          </p:cNvPr>
          <p:cNvSpPr/>
          <p:nvPr/>
        </p:nvSpPr>
        <p:spPr>
          <a:xfrm>
            <a:off x="3709291" y="4406235"/>
            <a:ext cx="1067544" cy="762000"/>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&gt; X</a:t>
            </a:r>
          </a:p>
        </p:txBody>
      </p:sp>
      <p:sp>
        <p:nvSpPr>
          <p:cNvPr id="88" name="TextBox 87">
            <a:extLst>
              <a:ext uri="{FF2B5EF4-FFF2-40B4-BE49-F238E27FC236}">
                <a16:creationId xmlns:a16="http://schemas.microsoft.com/office/drawing/2014/main" id="{87FD2499-7B0F-1E49-A78E-0248F374C9BA}"/>
              </a:ext>
            </a:extLst>
          </p:cNvPr>
          <p:cNvSpPr txBox="1"/>
          <p:nvPr/>
        </p:nvSpPr>
        <p:spPr>
          <a:xfrm>
            <a:off x="628464" y="5501797"/>
            <a:ext cx="7424972" cy="1015663"/>
          </a:xfrm>
          <a:prstGeom prst="rect">
            <a:avLst/>
          </a:prstGeom>
          <a:noFill/>
        </p:spPr>
        <p:txBody>
          <a:bodyPr wrap="square" rtlCol="0">
            <a:spAutoFit/>
          </a:bodyPr>
          <a:lstStyle/>
          <a:p>
            <a:pPr algn="ctr"/>
            <a:r>
              <a:rPr lang="en-US" sz="2000" dirty="0"/>
              <a:t>The difference between the height of both subtrees must be at most one. The height of a subtree is the </a:t>
            </a:r>
            <a:r>
              <a:rPr lang="en-US" sz="2000" b="1" dirty="0"/>
              <a:t>longest </a:t>
            </a:r>
            <a:r>
              <a:rPr lang="en-US" sz="2000" dirty="0"/>
              <a:t>path from the root to a Leaf.</a:t>
            </a:r>
          </a:p>
        </p:txBody>
      </p:sp>
    </p:spTree>
    <p:custDataLst>
      <p:tags r:id="rId1"/>
    </p:custDataLst>
    <p:extLst>
      <p:ext uri="{BB962C8B-B14F-4D97-AF65-F5344CB8AC3E}">
        <p14:creationId xmlns:p14="http://schemas.microsoft.com/office/powerpoint/2010/main" val="3638908781"/>
      </p:ext>
    </p:extLst>
  </p:cSld>
  <p:clrMapOvr>
    <a:masterClrMapping/>
  </p:clrMapOvr>
  <mc:AlternateContent xmlns:mc="http://schemas.openxmlformats.org/markup-compatibility/2006" xmlns:p14="http://schemas.microsoft.com/office/powerpoint/2010/main">
    <mc:Choice Requires="p14">
      <p:transition spd="slow" p14:dur="2000" advTm="70799"/>
    </mc:Choice>
    <mc:Fallback xmlns="">
      <p:transition spd="slow" advTm="707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64" grpId="0" animBg="1"/>
      <p:bldP spid="19" grpId="0" animBg="1"/>
      <p:bldP spid="20" grpId="0"/>
      <p:bldP spid="73" grpId="0"/>
      <p:bldP spid="74" grpId="0" animBg="1"/>
      <p:bldP spid="8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D8552-867F-3D43-9FFC-1E240796EC56}"/>
              </a:ext>
            </a:extLst>
          </p:cNvPr>
          <p:cNvSpPr>
            <a:spLocks noGrp="1"/>
          </p:cNvSpPr>
          <p:nvPr>
            <p:ph type="title"/>
          </p:nvPr>
        </p:nvSpPr>
        <p:spPr/>
        <p:txBody>
          <a:bodyPr/>
          <a:lstStyle/>
          <a:p>
            <a:r>
              <a:rPr lang="en-US" dirty="0"/>
              <a:t>How to Insert</a:t>
            </a:r>
          </a:p>
        </p:txBody>
      </p:sp>
      <p:grpSp>
        <p:nvGrpSpPr>
          <p:cNvPr id="4" name="Group 3">
            <a:extLst>
              <a:ext uri="{FF2B5EF4-FFF2-40B4-BE49-F238E27FC236}">
                <a16:creationId xmlns:a16="http://schemas.microsoft.com/office/drawing/2014/main" id="{385F9FCC-3B21-934A-B6A8-7B6CAAC3FAC0}"/>
              </a:ext>
            </a:extLst>
          </p:cNvPr>
          <p:cNvGrpSpPr/>
          <p:nvPr/>
        </p:nvGrpSpPr>
        <p:grpSpPr>
          <a:xfrm>
            <a:off x="2187318" y="2084294"/>
            <a:ext cx="4665003" cy="2306051"/>
            <a:chOff x="2682252" y="2057400"/>
            <a:chExt cx="4665003" cy="2306051"/>
          </a:xfrm>
        </p:grpSpPr>
        <p:sp>
          <p:nvSpPr>
            <p:cNvPr id="5" name="Rectangle 4">
              <a:extLst>
                <a:ext uri="{FF2B5EF4-FFF2-40B4-BE49-F238E27FC236}">
                  <a16:creationId xmlns:a16="http://schemas.microsoft.com/office/drawing/2014/main" id="{D86929AD-C0DD-994F-9646-AEBCACECE209}"/>
                </a:ext>
              </a:extLst>
            </p:cNvPr>
            <p:cNvSpPr/>
            <p:nvPr/>
          </p:nvSpPr>
          <p:spPr>
            <a:xfrm>
              <a:off x="4342655" y="2057400"/>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8</a:t>
              </a:r>
            </a:p>
          </p:txBody>
        </p:sp>
        <p:sp>
          <p:nvSpPr>
            <p:cNvPr id="6" name="Rectangle 5">
              <a:extLst>
                <a:ext uri="{FF2B5EF4-FFF2-40B4-BE49-F238E27FC236}">
                  <a16:creationId xmlns:a16="http://schemas.microsoft.com/office/drawing/2014/main" id="{90945FDD-8838-0A44-9745-D005712D991E}"/>
                </a:ext>
              </a:extLst>
            </p:cNvPr>
            <p:cNvSpPr/>
            <p:nvPr/>
          </p:nvSpPr>
          <p:spPr>
            <a:xfrm>
              <a:off x="2682252" y="3616601"/>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7" name="Straight Arrow Connector 6">
              <a:extLst>
                <a:ext uri="{FF2B5EF4-FFF2-40B4-BE49-F238E27FC236}">
                  <a16:creationId xmlns:a16="http://schemas.microsoft.com/office/drawing/2014/main" id="{46B3967B-B073-AC4B-9CAC-0E249382B83E}"/>
                </a:ext>
              </a:extLst>
            </p:cNvPr>
            <p:cNvCxnSpPr>
              <a:cxnSpLocks/>
            </p:cNvCxnSpPr>
            <p:nvPr/>
          </p:nvCxnSpPr>
          <p:spPr>
            <a:xfrm flipH="1">
              <a:off x="3883966" y="2446830"/>
              <a:ext cx="458692" cy="3289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B006306-A1C4-7540-A5EC-53E9CC6AEE26}"/>
                </a:ext>
              </a:extLst>
            </p:cNvPr>
            <p:cNvCxnSpPr>
              <a:cxnSpLocks/>
            </p:cNvCxnSpPr>
            <p:nvPr/>
          </p:nvCxnSpPr>
          <p:spPr>
            <a:xfrm>
              <a:off x="4801344" y="2446830"/>
              <a:ext cx="1482461" cy="3699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0972283B-EDCE-A547-ACFF-5584F6BDDEFA}"/>
                </a:ext>
              </a:extLst>
            </p:cNvPr>
            <p:cNvSpPr/>
            <p:nvPr/>
          </p:nvSpPr>
          <p:spPr>
            <a:xfrm>
              <a:off x="3448419" y="2809059"/>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7</a:t>
              </a:r>
            </a:p>
          </p:txBody>
        </p:sp>
        <p:cxnSp>
          <p:nvCxnSpPr>
            <p:cNvPr id="10" name="Straight Arrow Connector 9">
              <a:extLst>
                <a:ext uri="{FF2B5EF4-FFF2-40B4-BE49-F238E27FC236}">
                  <a16:creationId xmlns:a16="http://schemas.microsoft.com/office/drawing/2014/main" id="{88DEB0DE-4C7C-084C-9CCC-74C945CE084E}"/>
                </a:ext>
              </a:extLst>
            </p:cNvPr>
            <p:cNvCxnSpPr>
              <a:cxnSpLocks/>
            </p:cNvCxnSpPr>
            <p:nvPr/>
          </p:nvCxnSpPr>
          <p:spPr>
            <a:xfrm flipH="1">
              <a:off x="2821737" y="3204312"/>
              <a:ext cx="716560" cy="365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DAD5653-A00A-654C-AFA3-1C7B0F329E17}"/>
                </a:ext>
              </a:extLst>
            </p:cNvPr>
            <p:cNvCxnSpPr>
              <a:cxnSpLocks/>
            </p:cNvCxnSpPr>
            <p:nvPr/>
          </p:nvCxnSpPr>
          <p:spPr>
            <a:xfrm>
              <a:off x="3851911" y="3187403"/>
              <a:ext cx="784997" cy="3864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C93CEBE-23C6-3449-BFAC-4A71D887A6EF}"/>
                </a:ext>
              </a:extLst>
            </p:cNvPr>
            <p:cNvSpPr/>
            <p:nvPr/>
          </p:nvSpPr>
          <p:spPr>
            <a:xfrm>
              <a:off x="6335658" y="2803368"/>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10</a:t>
              </a:r>
            </a:p>
          </p:txBody>
        </p:sp>
        <p:cxnSp>
          <p:nvCxnSpPr>
            <p:cNvPr id="14" name="Straight Arrow Connector 13">
              <a:extLst>
                <a:ext uri="{FF2B5EF4-FFF2-40B4-BE49-F238E27FC236}">
                  <a16:creationId xmlns:a16="http://schemas.microsoft.com/office/drawing/2014/main" id="{EAE38EE5-213C-1448-8FAF-05642E115059}"/>
                </a:ext>
              </a:extLst>
            </p:cNvPr>
            <p:cNvCxnSpPr>
              <a:cxnSpLocks/>
            </p:cNvCxnSpPr>
            <p:nvPr/>
          </p:nvCxnSpPr>
          <p:spPr>
            <a:xfrm flipH="1">
              <a:off x="6694305" y="3954888"/>
              <a:ext cx="390114" cy="408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9E40E0E-12B5-B144-916C-D560E3859682}"/>
                </a:ext>
              </a:extLst>
            </p:cNvPr>
            <p:cNvCxnSpPr>
              <a:cxnSpLocks/>
            </p:cNvCxnSpPr>
            <p:nvPr/>
          </p:nvCxnSpPr>
          <p:spPr>
            <a:xfrm>
              <a:off x="6794347" y="3192798"/>
              <a:ext cx="552908" cy="3737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07517D5-B960-9441-B9B7-01F4EB35865F}"/>
                </a:ext>
              </a:extLst>
            </p:cNvPr>
            <p:cNvSpPr/>
            <p:nvPr/>
          </p:nvSpPr>
          <p:spPr>
            <a:xfrm>
              <a:off x="4465222" y="3604249"/>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grpSp>
      <p:sp>
        <p:nvSpPr>
          <p:cNvPr id="22" name="TextBox 21">
            <a:extLst>
              <a:ext uri="{FF2B5EF4-FFF2-40B4-BE49-F238E27FC236}">
                <a16:creationId xmlns:a16="http://schemas.microsoft.com/office/drawing/2014/main" id="{AA3AE493-1D82-824F-84F1-A993776F23A8}"/>
              </a:ext>
            </a:extLst>
          </p:cNvPr>
          <p:cNvSpPr txBox="1"/>
          <p:nvPr/>
        </p:nvSpPr>
        <p:spPr>
          <a:xfrm>
            <a:off x="521970" y="958125"/>
            <a:ext cx="1638525" cy="400110"/>
          </a:xfrm>
          <a:prstGeom prst="rect">
            <a:avLst/>
          </a:prstGeom>
          <a:noFill/>
        </p:spPr>
        <p:txBody>
          <a:bodyPr wrap="none" rtlCol="0">
            <a:spAutoFit/>
          </a:bodyPr>
          <a:lstStyle/>
          <a:p>
            <a:r>
              <a:rPr lang="en-US" sz="2000" dirty="0"/>
              <a:t>insert 11 into:</a:t>
            </a:r>
          </a:p>
        </p:txBody>
      </p:sp>
      <p:sp>
        <p:nvSpPr>
          <p:cNvPr id="25" name="Rectangle 24">
            <a:extLst>
              <a:ext uri="{FF2B5EF4-FFF2-40B4-BE49-F238E27FC236}">
                <a16:creationId xmlns:a16="http://schemas.microsoft.com/office/drawing/2014/main" id="{B291B938-C8A0-754C-BA7E-1304C5EB35BD}"/>
              </a:ext>
            </a:extLst>
          </p:cNvPr>
          <p:cNvSpPr/>
          <p:nvPr/>
        </p:nvSpPr>
        <p:spPr>
          <a:xfrm>
            <a:off x="5743956" y="4417181"/>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11</a:t>
            </a:r>
          </a:p>
        </p:txBody>
      </p:sp>
      <p:sp>
        <p:nvSpPr>
          <p:cNvPr id="26" name="Rectangle 25">
            <a:extLst>
              <a:ext uri="{FF2B5EF4-FFF2-40B4-BE49-F238E27FC236}">
                <a16:creationId xmlns:a16="http://schemas.microsoft.com/office/drawing/2014/main" id="{B95538BA-DCFD-4D44-84FF-FF2DE39504B9}"/>
              </a:ext>
            </a:extLst>
          </p:cNvPr>
          <p:cNvSpPr/>
          <p:nvPr/>
        </p:nvSpPr>
        <p:spPr>
          <a:xfrm>
            <a:off x="6622976" y="3593443"/>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12</a:t>
            </a:r>
          </a:p>
        </p:txBody>
      </p:sp>
      <p:sp>
        <p:nvSpPr>
          <p:cNvPr id="31" name="Rectangle 30">
            <a:extLst>
              <a:ext uri="{FF2B5EF4-FFF2-40B4-BE49-F238E27FC236}">
                <a16:creationId xmlns:a16="http://schemas.microsoft.com/office/drawing/2014/main" id="{C5572667-2AC9-5D4A-8CA3-B9F1DA6EFD84}"/>
              </a:ext>
            </a:extLst>
          </p:cNvPr>
          <p:cNvSpPr/>
          <p:nvPr/>
        </p:nvSpPr>
        <p:spPr>
          <a:xfrm>
            <a:off x="4922212" y="5251170"/>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32" name="Straight Arrow Connector 31">
            <a:extLst>
              <a:ext uri="{FF2B5EF4-FFF2-40B4-BE49-F238E27FC236}">
                <a16:creationId xmlns:a16="http://schemas.microsoft.com/office/drawing/2014/main" id="{A913DECA-9DEC-E94E-99A1-A5B35887DA4E}"/>
              </a:ext>
            </a:extLst>
          </p:cNvPr>
          <p:cNvCxnSpPr>
            <a:cxnSpLocks/>
          </p:cNvCxnSpPr>
          <p:nvPr/>
        </p:nvCxnSpPr>
        <p:spPr>
          <a:xfrm flipH="1">
            <a:off x="5061697" y="4838881"/>
            <a:ext cx="716560" cy="365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1DCB6BB-B916-CF4F-BBEB-9441AADB92F7}"/>
              </a:ext>
            </a:extLst>
          </p:cNvPr>
          <p:cNvCxnSpPr>
            <a:cxnSpLocks/>
          </p:cNvCxnSpPr>
          <p:nvPr/>
        </p:nvCxnSpPr>
        <p:spPr>
          <a:xfrm>
            <a:off x="6091871" y="4821972"/>
            <a:ext cx="394679" cy="42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2C023E24-F883-E14F-A526-F5FDD89B5D79}"/>
              </a:ext>
            </a:extLst>
          </p:cNvPr>
          <p:cNvSpPr/>
          <p:nvPr/>
        </p:nvSpPr>
        <p:spPr>
          <a:xfrm>
            <a:off x="5326092" y="3654355"/>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40" name="Straight Arrow Connector 39">
            <a:extLst>
              <a:ext uri="{FF2B5EF4-FFF2-40B4-BE49-F238E27FC236}">
                <a16:creationId xmlns:a16="http://schemas.microsoft.com/office/drawing/2014/main" id="{26C6CDC8-DF4D-514B-812D-0D3FF5C3EE7A}"/>
              </a:ext>
            </a:extLst>
          </p:cNvPr>
          <p:cNvCxnSpPr>
            <a:cxnSpLocks/>
            <a:endCxn id="39" idx="0"/>
          </p:cNvCxnSpPr>
          <p:nvPr/>
        </p:nvCxnSpPr>
        <p:spPr>
          <a:xfrm flipH="1">
            <a:off x="5465577" y="3208843"/>
            <a:ext cx="360794" cy="445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06C1243-F7C5-5344-A64F-45FDD478535F}"/>
              </a:ext>
            </a:extLst>
          </p:cNvPr>
          <p:cNvCxnSpPr>
            <a:cxnSpLocks/>
          </p:cNvCxnSpPr>
          <p:nvPr/>
        </p:nvCxnSpPr>
        <p:spPr>
          <a:xfrm>
            <a:off x="7010383" y="3984477"/>
            <a:ext cx="784997" cy="3864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C84C6762-AB92-EB44-B96C-EDFC462A7175}"/>
              </a:ext>
            </a:extLst>
          </p:cNvPr>
          <p:cNvSpPr/>
          <p:nvPr/>
        </p:nvSpPr>
        <p:spPr>
          <a:xfrm>
            <a:off x="6310515" y="5258210"/>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29" name="TextBox 28">
            <a:extLst>
              <a:ext uri="{FF2B5EF4-FFF2-40B4-BE49-F238E27FC236}">
                <a16:creationId xmlns:a16="http://schemas.microsoft.com/office/drawing/2014/main" id="{93E84899-2296-E04A-ABFE-5D8BC29B589C}"/>
              </a:ext>
            </a:extLst>
          </p:cNvPr>
          <p:cNvSpPr txBox="1"/>
          <p:nvPr/>
        </p:nvSpPr>
        <p:spPr>
          <a:xfrm>
            <a:off x="2224510" y="5913681"/>
            <a:ext cx="5300425" cy="400110"/>
          </a:xfrm>
          <a:prstGeom prst="rect">
            <a:avLst/>
          </a:prstGeom>
          <a:noFill/>
        </p:spPr>
        <p:txBody>
          <a:bodyPr wrap="none" rtlCol="0">
            <a:spAutoFit/>
          </a:bodyPr>
          <a:lstStyle/>
          <a:p>
            <a:r>
              <a:rPr lang="en-US" sz="2000" dirty="0"/>
              <a:t>Rotate the subtree first in the opposite direction!</a:t>
            </a:r>
          </a:p>
        </p:txBody>
      </p:sp>
      <p:sp>
        <p:nvSpPr>
          <p:cNvPr id="35" name="Rectangle 34">
            <a:extLst>
              <a:ext uri="{FF2B5EF4-FFF2-40B4-BE49-F238E27FC236}">
                <a16:creationId xmlns:a16="http://schemas.microsoft.com/office/drawing/2014/main" id="{A102ACC9-8901-564E-9E62-752BA816AD51}"/>
              </a:ext>
            </a:extLst>
          </p:cNvPr>
          <p:cNvSpPr/>
          <p:nvPr/>
        </p:nvSpPr>
        <p:spPr>
          <a:xfrm>
            <a:off x="6776218" y="5204006"/>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36" name="Rectangle 35">
            <a:extLst>
              <a:ext uri="{FF2B5EF4-FFF2-40B4-BE49-F238E27FC236}">
                <a16:creationId xmlns:a16="http://schemas.microsoft.com/office/drawing/2014/main" id="{9795A308-617F-1443-92AF-3BFCA572AD1E}"/>
              </a:ext>
            </a:extLst>
          </p:cNvPr>
          <p:cNvSpPr/>
          <p:nvPr/>
        </p:nvSpPr>
        <p:spPr>
          <a:xfrm>
            <a:off x="7542385" y="4396464"/>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13</a:t>
            </a:r>
          </a:p>
        </p:txBody>
      </p:sp>
      <p:cxnSp>
        <p:nvCxnSpPr>
          <p:cNvPr id="37" name="Straight Arrow Connector 36">
            <a:extLst>
              <a:ext uri="{FF2B5EF4-FFF2-40B4-BE49-F238E27FC236}">
                <a16:creationId xmlns:a16="http://schemas.microsoft.com/office/drawing/2014/main" id="{038E0913-E43A-9641-9A37-8C0D9B3C1C9E}"/>
              </a:ext>
            </a:extLst>
          </p:cNvPr>
          <p:cNvCxnSpPr>
            <a:cxnSpLocks/>
          </p:cNvCxnSpPr>
          <p:nvPr/>
        </p:nvCxnSpPr>
        <p:spPr>
          <a:xfrm flipH="1">
            <a:off x="6915703" y="4791717"/>
            <a:ext cx="716560" cy="365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5586605-1062-474D-A982-638E7A9D8129}"/>
              </a:ext>
            </a:extLst>
          </p:cNvPr>
          <p:cNvCxnSpPr>
            <a:cxnSpLocks/>
          </p:cNvCxnSpPr>
          <p:nvPr/>
        </p:nvCxnSpPr>
        <p:spPr>
          <a:xfrm>
            <a:off x="7945877" y="4774808"/>
            <a:ext cx="784997" cy="3864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299BAEF8-7D08-CF48-A029-6F29F55174C7}"/>
              </a:ext>
            </a:extLst>
          </p:cNvPr>
          <p:cNvSpPr/>
          <p:nvPr/>
        </p:nvSpPr>
        <p:spPr>
          <a:xfrm>
            <a:off x="8559188" y="5191654"/>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Tree>
    <p:extLst>
      <p:ext uri="{BB962C8B-B14F-4D97-AF65-F5344CB8AC3E}">
        <p14:creationId xmlns:p14="http://schemas.microsoft.com/office/powerpoint/2010/main" val="3959228676"/>
      </p:ext>
    </p:extLst>
  </p:cSld>
  <p:clrMapOvr>
    <a:masterClrMapping/>
  </p:clrMapOvr>
  <mc:AlternateContent xmlns:mc="http://schemas.openxmlformats.org/markup-compatibility/2006" xmlns:p14="http://schemas.microsoft.com/office/powerpoint/2010/main">
    <mc:Choice Requires="p14">
      <p:transition spd="slow" p14:dur="2000" advTm="6431"/>
    </mc:Choice>
    <mc:Fallback xmlns="">
      <p:transition spd="slow" advTm="6431"/>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D8552-867F-3D43-9FFC-1E240796EC56}"/>
              </a:ext>
            </a:extLst>
          </p:cNvPr>
          <p:cNvSpPr>
            <a:spLocks noGrp="1"/>
          </p:cNvSpPr>
          <p:nvPr>
            <p:ph type="title"/>
          </p:nvPr>
        </p:nvSpPr>
        <p:spPr/>
        <p:txBody>
          <a:bodyPr/>
          <a:lstStyle/>
          <a:p>
            <a:r>
              <a:rPr lang="en-US" dirty="0"/>
              <a:t>How to Insert</a:t>
            </a:r>
          </a:p>
        </p:txBody>
      </p:sp>
      <p:grpSp>
        <p:nvGrpSpPr>
          <p:cNvPr id="4" name="Group 3">
            <a:extLst>
              <a:ext uri="{FF2B5EF4-FFF2-40B4-BE49-F238E27FC236}">
                <a16:creationId xmlns:a16="http://schemas.microsoft.com/office/drawing/2014/main" id="{385F9FCC-3B21-934A-B6A8-7B6CAAC3FAC0}"/>
              </a:ext>
            </a:extLst>
          </p:cNvPr>
          <p:cNvGrpSpPr/>
          <p:nvPr/>
        </p:nvGrpSpPr>
        <p:grpSpPr>
          <a:xfrm>
            <a:off x="2326803" y="2084294"/>
            <a:ext cx="4525518" cy="1543961"/>
            <a:chOff x="2821737" y="2057400"/>
            <a:chExt cx="4525518" cy="1543961"/>
          </a:xfrm>
        </p:grpSpPr>
        <p:sp>
          <p:nvSpPr>
            <p:cNvPr id="5" name="Rectangle 4">
              <a:extLst>
                <a:ext uri="{FF2B5EF4-FFF2-40B4-BE49-F238E27FC236}">
                  <a16:creationId xmlns:a16="http://schemas.microsoft.com/office/drawing/2014/main" id="{D86929AD-C0DD-994F-9646-AEBCACECE209}"/>
                </a:ext>
              </a:extLst>
            </p:cNvPr>
            <p:cNvSpPr/>
            <p:nvPr/>
          </p:nvSpPr>
          <p:spPr>
            <a:xfrm>
              <a:off x="4342655" y="2057400"/>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10</a:t>
              </a:r>
            </a:p>
          </p:txBody>
        </p:sp>
        <p:cxnSp>
          <p:nvCxnSpPr>
            <p:cNvPr id="7" name="Straight Arrow Connector 6">
              <a:extLst>
                <a:ext uri="{FF2B5EF4-FFF2-40B4-BE49-F238E27FC236}">
                  <a16:creationId xmlns:a16="http://schemas.microsoft.com/office/drawing/2014/main" id="{46B3967B-B073-AC4B-9CAC-0E249382B83E}"/>
                </a:ext>
              </a:extLst>
            </p:cNvPr>
            <p:cNvCxnSpPr>
              <a:cxnSpLocks/>
            </p:cNvCxnSpPr>
            <p:nvPr/>
          </p:nvCxnSpPr>
          <p:spPr>
            <a:xfrm flipH="1">
              <a:off x="3883966" y="2446830"/>
              <a:ext cx="458692" cy="3289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B006306-A1C4-7540-A5EC-53E9CC6AEE26}"/>
                </a:ext>
              </a:extLst>
            </p:cNvPr>
            <p:cNvCxnSpPr>
              <a:cxnSpLocks/>
            </p:cNvCxnSpPr>
            <p:nvPr/>
          </p:nvCxnSpPr>
          <p:spPr>
            <a:xfrm>
              <a:off x="4801344" y="2446830"/>
              <a:ext cx="1495401" cy="356538"/>
            </a:xfrm>
            <a:prstGeom prst="straightConnector1">
              <a:avLst/>
            </a:prstGeom>
            <a:ln>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0972283B-EDCE-A547-ACFF-5584F6BDDEFA}"/>
                </a:ext>
              </a:extLst>
            </p:cNvPr>
            <p:cNvSpPr/>
            <p:nvPr/>
          </p:nvSpPr>
          <p:spPr>
            <a:xfrm>
              <a:off x="3448419" y="2809059"/>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8</a:t>
              </a:r>
            </a:p>
          </p:txBody>
        </p:sp>
        <p:cxnSp>
          <p:nvCxnSpPr>
            <p:cNvPr id="10" name="Straight Arrow Connector 9">
              <a:extLst>
                <a:ext uri="{FF2B5EF4-FFF2-40B4-BE49-F238E27FC236}">
                  <a16:creationId xmlns:a16="http://schemas.microsoft.com/office/drawing/2014/main" id="{88DEB0DE-4C7C-084C-9CCC-74C945CE084E}"/>
                </a:ext>
              </a:extLst>
            </p:cNvPr>
            <p:cNvCxnSpPr>
              <a:cxnSpLocks/>
            </p:cNvCxnSpPr>
            <p:nvPr/>
          </p:nvCxnSpPr>
          <p:spPr>
            <a:xfrm flipH="1">
              <a:off x="2821737" y="3204312"/>
              <a:ext cx="716560" cy="365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DAD5653-A00A-654C-AFA3-1C7B0F329E17}"/>
                </a:ext>
              </a:extLst>
            </p:cNvPr>
            <p:cNvCxnSpPr>
              <a:cxnSpLocks/>
            </p:cNvCxnSpPr>
            <p:nvPr/>
          </p:nvCxnSpPr>
          <p:spPr>
            <a:xfrm>
              <a:off x="3851911" y="3187403"/>
              <a:ext cx="784997" cy="3864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C93CEBE-23C6-3449-BFAC-4A71D887A6EF}"/>
                </a:ext>
              </a:extLst>
            </p:cNvPr>
            <p:cNvSpPr/>
            <p:nvPr/>
          </p:nvSpPr>
          <p:spPr>
            <a:xfrm>
              <a:off x="6335658" y="2803368"/>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12</a:t>
              </a:r>
            </a:p>
          </p:txBody>
        </p:sp>
        <p:cxnSp>
          <p:nvCxnSpPr>
            <p:cNvPr id="14" name="Straight Arrow Connector 13">
              <a:extLst>
                <a:ext uri="{FF2B5EF4-FFF2-40B4-BE49-F238E27FC236}">
                  <a16:creationId xmlns:a16="http://schemas.microsoft.com/office/drawing/2014/main" id="{EAE38EE5-213C-1448-8FAF-05642E115059}"/>
                </a:ext>
              </a:extLst>
            </p:cNvPr>
            <p:cNvCxnSpPr>
              <a:cxnSpLocks/>
            </p:cNvCxnSpPr>
            <p:nvPr/>
          </p:nvCxnSpPr>
          <p:spPr>
            <a:xfrm flipH="1">
              <a:off x="5945547" y="3192798"/>
              <a:ext cx="390114" cy="408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9E40E0E-12B5-B144-916C-D560E3859682}"/>
                </a:ext>
              </a:extLst>
            </p:cNvPr>
            <p:cNvCxnSpPr>
              <a:cxnSpLocks/>
            </p:cNvCxnSpPr>
            <p:nvPr/>
          </p:nvCxnSpPr>
          <p:spPr>
            <a:xfrm>
              <a:off x="6794347" y="3192798"/>
              <a:ext cx="552908" cy="373751"/>
            </a:xfrm>
            <a:prstGeom prst="straightConnector1">
              <a:avLst/>
            </a:prstGeom>
            <a:ln>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AA3AE493-1D82-824F-84F1-A993776F23A8}"/>
              </a:ext>
            </a:extLst>
          </p:cNvPr>
          <p:cNvSpPr txBox="1"/>
          <p:nvPr/>
        </p:nvSpPr>
        <p:spPr>
          <a:xfrm>
            <a:off x="521970" y="958125"/>
            <a:ext cx="1638525" cy="400110"/>
          </a:xfrm>
          <a:prstGeom prst="rect">
            <a:avLst/>
          </a:prstGeom>
          <a:noFill/>
        </p:spPr>
        <p:txBody>
          <a:bodyPr wrap="none" rtlCol="0">
            <a:spAutoFit/>
          </a:bodyPr>
          <a:lstStyle/>
          <a:p>
            <a:r>
              <a:rPr lang="en-US" sz="2000" dirty="0"/>
              <a:t>insert 11 into:</a:t>
            </a:r>
          </a:p>
        </p:txBody>
      </p:sp>
      <p:sp>
        <p:nvSpPr>
          <p:cNvPr id="25" name="Rectangle 24">
            <a:extLst>
              <a:ext uri="{FF2B5EF4-FFF2-40B4-BE49-F238E27FC236}">
                <a16:creationId xmlns:a16="http://schemas.microsoft.com/office/drawing/2014/main" id="{B291B938-C8A0-754C-BA7E-1304C5EB35BD}"/>
              </a:ext>
            </a:extLst>
          </p:cNvPr>
          <p:cNvSpPr/>
          <p:nvPr/>
        </p:nvSpPr>
        <p:spPr>
          <a:xfrm>
            <a:off x="5126434" y="3638599"/>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11</a:t>
            </a:r>
          </a:p>
        </p:txBody>
      </p:sp>
      <p:sp>
        <p:nvSpPr>
          <p:cNvPr id="26" name="Rectangle 25">
            <a:extLst>
              <a:ext uri="{FF2B5EF4-FFF2-40B4-BE49-F238E27FC236}">
                <a16:creationId xmlns:a16="http://schemas.microsoft.com/office/drawing/2014/main" id="{B95538BA-DCFD-4D44-84FF-FF2DE39504B9}"/>
              </a:ext>
            </a:extLst>
          </p:cNvPr>
          <p:cNvSpPr/>
          <p:nvPr/>
        </p:nvSpPr>
        <p:spPr>
          <a:xfrm>
            <a:off x="6622976" y="3593443"/>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13</a:t>
            </a:r>
          </a:p>
        </p:txBody>
      </p:sp>
      <p:sp>
        <p:nvSpPr>
          <p:cNvPr id="31" name="Rectangle 30">
            <a:extLst>
              <a:ext uri="{FF2B5EF4-FFF2-40B4-BE49-F238E27FC236}">
                <a16:creationId xmlns:a16="http://schemas.microsoft.com/office/drawing/2014/main" id="{C5572667-2AC9-5D4A-8CA3-B9F1DA6EFD84}"/>
              </a:ext>
            </a:extLst>
          </p:cNvPr>
          <p:cNvSpPr/>
          <p:nvPr/>
        </p:nvSpPr>
        <p:spPr>
          <a:xfrm>
            <a:off x="4570782" y="4480307"/>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32" name="Straight Arrow Connector 31">
            <a:extLst>
              <a:ext uri="{FF2B5EF4-FFF2-40B4-BE49-F238E27FC236}">
                <a16:creationId xmlns:a16="http://schemas.microsoft.com/office/drawing/2014/main" id="{A913DECA-9DEC-E94E-99A1-A5B35887DA4E}"/>
              </a:ext>
            </a:extLst>
          </p:cNvPr>
          <p:cNvCxnSpPr>
            <a:cxnSpLocks/>
          </p:cNvCxnSpPr>
          <p:nvPr/>
        </p:nvCxnSpPr>
        <p:spPr>
          <a:xfrm flipH="1">
            <a:off x="4729312" y="4056312"/>
            <a:ext cx="443145" cy="337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1DCB6BB-B916-CF4F-BBEB-9441AADB92F7}"/>
              </a:ext>
            </a:extLst>
          </p:cNvPr>
          <p:cNvCxnSpPr>
            <a:cxnSpLocks/>
            <a:endCxn id="34" idx="0"/>
          </p:cNvCxnSpPr>
          <p:nvPr/>
        </p:nvCxnSpPr>
        <p:spPr>
          <a:xfrm>
            <a:off x="5486070" y="4039403"/>
            <a:ext cx="394679" cy="42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EF36586C-A1BE-3440-8FE7-E1943A96E622}"/>
              </a:ext>
            </a:extLst>
          </p:cNvPr>
          <p:cNvSpPr/>
          <p:nvPr/>
        </p:nvSpPr>
        <p:spPr>
          <a:xfrm>
            <a:off x="5741264" y="4468601"/>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39" name="Rectangle 38">
            <a:extLst>
              <a:ext uri="{FF2B5EF4-FFF2-40B4-BE49-F238E27FC236}">
                <a16:creationId xmlns:a16="http://schemas.microsoft.com/office/drawing/2014/main" id="{2C023E24-F883-E14F-A526-F5FDD89B5D79}"/>
              </a:ext>
            </a:extLst>
          </p:cNvPr>
          <p:cNvSpPr/>
          <p:nvPr/>
        </p:nvSpPr>
        <p:spPr>
          <a:xfrm>
            <a:off x="6196490" y="4446898"/>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40" name="Straight Arrow Connector 39">
            <a:extLst>
              <a:ext uri="{FF2B5EF4-FFF2-40B4-BE49-F238E27FC236}">
                <a16:creationId xmlns:a16="http://schemas.microsoft.com/office/drawing/2014/main" id="{26C6CDC8-DF4D-514B-812D-0D3FF5C3EE7A}"/>
              </a:ext>
            </a:extLst>
          </p:cNvPr>
          <p:cNvCxnSpPr>
            <a:cxnSpLocks/>
            <a:endCxn id="39" idx="0"/>
          </p:cNvCxnSpPr>
          <p:nvPr/>
        </p:nvCxnSpPr>
        <p:spPr>
          <a:xfrm flipH="1">
            <a:off x="6335975" y="4001386"/>
            <a:ext cx="360794" cy="445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06C1243-F7C5-5344-A64F-45FDD478535F}"/>
              </a:ext>
            </a:extLst>
          </p:cNvPr>
          <p:cNvCxnSpPr>
            <a:cxnSpLocks/>
          </p:cNvCxnSpPr>
          <p:nvPr/>
        </p:nvCxnSpPr>
        <p:spPr>
          <a:xfrm>
            <a:off x="7010383" y="3984477"/>
            <a:ext cx="784997" cy="386489"/>
          </a:xfrm>
          <a:prstGeom prst="straightConnector1">
            <a:avLst/>
          </a:prstGeom>
          <a:ln>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8FE208DB-D8D5-EF4D-ACDB-E628A3B9C280}"/>
              </a:ext>
            </a:extLst>
          </p:cNvPr>
          <p:cNvSpPr/>
          <p:nvPr/>
        </p:nvSpPr>
        <p:spPr>
          <a:xfrm>
            <a:off x="4033751" y="3617402"/>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44" name="Rectangle 43">
            <a:extLst>
              <a:ext uri="{FF2B5EF4-FFF2-40B4-BE49-F238E27FC236}">
                <a16:creationId xmlns:a16="http://schemas.microsoft.com/office/drawing/2014/main" id="{D45942EB-BA26-E742-BF77-6CD7B8DA40CD}"/>
              </a:ext>
            </a:extLst>
          </p:cNvPr>
          <p:cNvSpPr/>
          <p:nvPr/>
        </p:nvSpPr>
        <p:spPr>
          <a:xfrm>
            <a:off x="7668797" y="4419075"/>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35" name="Rectangle 34">
            <a:extLst>
              <a:ext uri="{FF2B5EF4-FFF2-40B4-BE49-F238E27FC236}">
                <a16:creationId xmlns:a16="http://schemas.microsoft.com/office/drawing/2014/main" id="{FA88B0B8-3734-524F-978B-87AA214CD05A}"/>
              </a:ext>
            </a:extLst>
          </p:cNvPr>
          <p:cNvSpPr/>
          <p:nvPr/>
        </p:nvSpPr>
        <p:spPr>
          <a:xfrm>
            <a:off x="2062335" y="3631143"/>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7</a:t>
            </a:r>
          </a:p>
        </p:txBody>
      </p:sp>
      <p:sp>
        <p:nvSpPr>
          <p:cNvPr id="42" name="Rectangle 41">
            <a:extLst>
              <a:ext uri="{FF2B5EF4-FFF2-40B4-BE49-F238E27FC236}">
                <a16:creationId xmlns:a16="http://schemas.microsoft.com/office/drawing/2014/main" id="{853E660C-F36F-D04A-85E7-91B646413769}"/>
              </a:ext>
            </a:extLst>
          </p:cNvPr>
          <p:cNvSpPr/>
          <p:nvPr/>
        </p:nvSpPr>
        <p:spPr>
          <a:xfrm>
            <a:off x="1552286" y="4472254"/>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45" name="Straight Arrow Connector 44">
            <a:extLst>
              <a:ext uri="{FF2B5EF4-FFF2-40B4-BE49-F238E27FC236}">
                <a16:creationId xmlns:a16="http://schemas.microsoft.com/office/drawing/2014/main" id="{92ACDC73-2D73-A646-93CE-C27C2AF9CB85}"/>
              </a:ext>
            </a:extLst>
          </p:cNvPr>
          <p:cNvCxnSpPr>
            <a:cxnSpLocks/>
          </p:cNvCxnSpPr>
          <p:nvPr/>
        </p:nvCxnSpPr>
        <p:spPr>
          <a:xfrm flipH="1">
            <a:off x="1710816" y="4048259"/>
            <a:ext cx="443145" cy="337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2545435D-85B0-0443-9C72-5FA3704329AD}"/>
              </a:ext>
            </a:extLst>
          </p:cNvPr>
          <p:cNvCxnSpPr>
            <a:cxnSpLocks/>
            <a:endCxn id="47" idx="0"/>
          </p:cNvCxnSpPr>
          <p:nvPr/>
        </p:nvCxnSpPr>
        <p:spPr>
          <a:xfrm>
            <a:off x="2467574" y="4031350"/>
            <a:ext cx="394679" cy="42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C9EB81DE-EF68-0A4C-96C5-28DEC6987CE0}"/>
              </a:ext>
            </a:extLst>
          </p:cNvPr>
          <p:cNvSpPr/>
          <p:nvPr/>
        </p:nvSpPr>
        <p:spPr>
          <a:xfrm>
            <a:off x="2722768" y="4460548"/>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38" name="TextBox 37">
            <a:extLst>
              <a:ext uri="{FF2B5EF4-FFF2-40B4-BE49-F238E27FC236}">
                <a16:creationId xmlns:a16="http://schemas.microsoft.com/office/drawing/2014/main" id="{90A5B350-695E-8345-B8C0-490F4F9D0513}"/>
              </a:ext>
            </a:extLst>
          </p:cNvPr>
          <p:cNvSpPr txBox="1"/>
          <p:nvPr/>
        </p:nvSpPr>
        <p:spPr>
          <a:xfrm>
            <a:off x="3764864" y="5591723"/>
            <a:ext cx="1852174" cy="400110"/>
          </a:xfrm>
          <a:prstGeom prst="rect">
            <a:avLst/>
          </a:prstGeom>
          <a:noFill/>
        </p:spPr>
        <p:txBody>
          <a:bodyPr wrap="none" rtlCol="0">
            <a:spAutoFit/>
          </a:bodyPr>
          <a:lstStyle/>
          <a:p>
            <a:r>
              <a:rPr lang="en-US" sz="2000" dirty="0"/>
              <a:t>Now rotate left!</a:t>
            </a:r>
          </a:p>
        </p:txBody>
      </p:sp>
    </p:spTree>
    <p:extLst>
      <p:ext uri="{BB962C8B-B14F-4D97-AF65-F5344CB8AC3E}">
        <p14:creationId xmlns:p14="http://schemas.microsoft.com/office/powerpoint/2010/main" val="2083078797"/>
      </p:ext>
    </p:extLst>
  </p:cSld>
  <p:clrMapOvr>
    <a:masterClrMapping/>
  </p:clrMapOvr>
  <mc:AlternateContent xmlns:mc="http://schemas.openxmlformats.org/markup-compatibility/2006" xmlns:p14="http://schemas.microsoft.com/office/powerpoint/2010/main">
    <mc:Choice Requires="p14">
      <p:transition spd="slow" p14:dur="2000" advTm="6431"/>
    </mc:Choice>
    <mc:Fallback xmlns="">
      <p:transition spd="slow" advTm="6431"/>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D8552-867F-3D43-9FFC-1E240796EC56}"/>
              </a:ext>
            </a:extLst>
          </p:cNvPr>
          <p:cNvSpPr>
            <a:spLocks noGrp="1"/>
          </p:cNvSpPr>
          <p:nvPr>
            <p:ph type="title"/>
          </p:nvPr>
        </p:nvSpPr>
        <p:spPr/>
        <p:txBody>
          <a:bodyPr/>
          <a:lstStyle/>
          <a:p>
            <a:r>
              <a:rPr lang="en-US" dirty="0"/>
              <a:t>How to Insert</a:t>
            </a:r>
          </a:p>
        </p:txBody>
      </p:sp>
      <p:sp>
        <p:nvSpPr>
          <p:cNvPr id="22" name="TextBox 21">
            <a:extLst>
              <a:ext uri="{FF2B5EF4-FFF2-40B4-BE49-F238E27FC236}">
                <a16:creationId xmlns:a16="http://schemas.microsoft.com/office/drawing/2014/main" id="{AA3AE493-1D82-824F-84F1-A993776F23A8}"/>
              </a:ext>
            </a:extLst>
          </p:cNvPr>
          <p:cNvSpPr txBox="1"/>
          <p:nvPr/>
        </p:nvSpPr>
        <p:spPr>
          <a:xfrm>
            <a:off x="521970" y="958125"/>
            <a:ext cx="1638525" cy="400110"/>
          </a:xfrm>
          <a:prstGeom prst="rect">
            <a:avLst/>
          </a:prstGeom>
          <a:noFill/>
        </p:spPr>
        <p:txBody>
          <a:bodyPr wrap="none" rtlCol="0">
            <a:spAutoFit/>
          </a:bodyPr>
          <a:lstStyle/>
          <a:p>
            <a:r>
              <a:rPr lang="en-US" sz="2000" dirty="0"/>
              <a:t>insert 11 into:</a:t>
            </a:r>
          </a:p>
        </p:txBody>
      </p:sp>
      <p:sp>
        <p:nvSpPr>
          <p:cNvPr id="38" name="TextBox 37">
            <a:extLst>
              <a:ext uri="{FF2B5EF4-FFF2-40B4-BE49-F238E27FC236}">
                <a16:creationId xmlns:a16="http://schemas.microsoft.com/office/drawing/2014/main" id="{90A5B350-695E-8345-B8C0-490F4F9D0513}"/>
              </a:ext>
            </a:extLst>
          </p:cNvPr>
          <p:cNvSpPr txBox="1"/>
          <p:nvPr/>
        </p:nvSpPr>
        <p:spPr>
          <a:xfrm>
            <a:off x="3771909" y="4861085"/>
            <a:ext cx="1600182" cy="400110"/>
          </a:xfrm>
          <a:prstGeom prst="rect">
            <a:avLst/>
          </a:prstGeom>
          <a:noFill/>
        </p:spPr>
        <p:txBody>
          <a:bodyPr wrap="none" rtlCol="0">
            <a:spAutoFit/>
          </a:bodyPr>
          <a:lstStyle/>
          <a:p>
            <a:r>
              <a:rPr lang="en-US" sz="2000" dirty="0"/>
              <a:t>We are done!</a:t>
            </a:r>
          </a:p>
        </p:txBody>
      </p:sp>
      <p:sp>
        <p:nvSpPr>
          <p:cNvPr id="43" name="TextBox 42">
            <a:extLst>
              <a:ext uri="{FF2B5EF4-FFF2-40B4-BE49-F238E27FC236}">
                <a16:creationId xmlns:a16="http://schemas.microsoft.com/office/drawing/2014/main" id="{AADD6A24-BD2A-C144-8D0A-99B27BE368FD}"/>
              </a:ext>
            </a:extLst>
          </p:cNvPr>
          <p:cNvSpPr txBox="1"/>
          <p:nvPr/>
        </p:nvSpPr>
        <p:spPr>
          <a:xfrm>
            <a:off x="794895" y="5404344"/>
            <a:ext cx="7599805" cy="1015663"/>
          </a:xfrm>
          <a:prstGeom prst="rect">
            <a:avLst/>
          </a:prstGeom>
          <a:noFill/>
        </p:spPr>
        <p:txBody>
          <a:bodyPr wrap="square" rtlCol="0">
            <a:spAutoFit/>
          </a:bodyPr>
          <a:lstStyle/>
          <a:p>
            <a:r>
              <a:rPr lang="en-US" sz="2000" u="sng" dirty="0"/>
              <a:t>Key idea: </a:t>
            </a:r>
            <a:r>
              <a:rPr lang="en-US" sz="2000" dirty="0"/>
              <a:t>If we put the node in the left subtree of the right child of the root, or the right subtree of the left child of the root, we must rotate the subtree in the opposite direction as the tree as a whole.</a:t>
            </a:r>
          </a:p>
        </p:txBody>
      </p:sp>
      <p:grpSp>
        <p:nvGrpSpPr>
          <p:cNvPr id="36" name="Group 35">
            <a:extLst>
              <a:ext uri="{FF2B5EF4-FFF2-40B4-BE49-F238E27FC236}">
                <a16:creationId xmlns:a16="http://schemas.microsoft.com/office/drawing/2014/main" id="{B0EB4A38-70C3-8444-9D6E-A7FE096A9431}"/>
              </a:ext>
            </a:extLst>
          </p:cNvPr>
          <p:cNvGrpSpPr/>
          <p:nvPr/>
        </p:nvGrpSpPr>
        <p:grpSpPr>
          <a:xfrm>
            <a:off x="2326803" y="2084294"/>
            <a:ext cx="4525518" cy="1543961"/>
            <a:chOff x="2821737" y="2057400"/>
            <a:chExt cx="4525518" cy="1543961"/>
          </a:xfrm>
        </p:grpSpPr>
        <p:sp>
          <p:nvSpPr>
            <p:cNvPr id="48" name="Rectangle 47">
              <a:extLst>
                <a:ext uri="{FF2B5EF4-FFF2-40B4-BE49-F238E27FC236}">
                  <a16:creationId xmlns:a16="http://schemas.microsoft.com/office/drawing/2014/main" id="{8B1232B5-8FB8-534C-8F58-F505DE282329}"/>
                </a:ext>
              </a:extLst>
            </p:cNvPr>
            <p:cNvSpPr/>
            <p:nvPr/>
          </p:nvSpPr>
          <p:spPr>
            <a:xfrm>
              <a:off x="4342655" y="2057400"/>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10</a:t>
              </a:r>
            </a:p>
          </p:txBody>
        </p:sp>
        <p:cxnSp>
          <p:nvCxnSpPr>
            <p:cNvPr id="49" name="Straight Arrow Connector 48">
              <a:extLst>
                <a:ext uri="{FF2B5EF4-FFF2-40B4-BE49-F238E27FC236}">
                  <a16:creationId xmlns:a16="http://schemas.microsoft.com/office/drawing/2014/main" id="{F1867B02-76B6-F248-8A59-8485B0F6F7EB}"/>
                </a:ext>
              </a:extLst>
            </p:cNvPr>
            <p:cNvCxnSpPr>
              <a:cxnSpLocks/>
            </p:cNvCxnSpPr>
            <p:nvPr/>
          </p:nvCxnSpPr>
          <p:spPr>
            <a:xfrm flipH="1">
              <a:off x="3883966" y="2446830"/>
              <a:ext cx="458692" cy="3289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AEC4F2C2-60EB-0048-8927-25155E9F8766}"/>
                </a:ext>
              </a:extLst>
            </p:cNvPr>
            <p:cNvCxnSpPr>
              <a:cxnSpLocks/>
            </p:cNvCxnSpPr>
            <p:nvPr/>
          </p:nvCxnSpPr>
          <p:spPr>
            <a:xfrm>
              <a:off x="4801344" y="2446830"/>
              <a:ext cx="1495401" cy="356538"/>
            </a:xfrm>
            <a:prstGeom prst="straightConnector1">
              <a:avLst/>
            </a:prstGeom>
            <a:ln>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259C2E0A-C40D-744C-878B-A29CE1358ACC}"/>
                </a:ext>
              </a:extLst>
            </p:cNvPr>
            <p:cNvSpPr/>
            <p:nvPr/>
          </p:nvSpPr>
          <p:spPr>
            <a:xfrm>
              <a:off x="3448419" y="2809059"/>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8</a:t>
              </a:r>
            </a:p>
          </p:txBody>
        </p:sp>
        <p:cxnSp>
          <p:nvCxnSpPr>
            <p:cNvPr id="52" name="Straight Arrow Connector 51">
              <a:extLst>
                <a:ext uri="{FF2B5EF4-FFF2-40B4-BE49-F238E27FC236}">
                  <a16:creationId xmlns:a16="http://schemas.microsoft.com/office/drawing/2014/main" id="{E24E9DA2-F865-A54C-AC88-50246CE48A10}"/>
                </a:ext>
              </a:extLst>
            </p:cNvPr>
            <p:cNvCxnSpPr>
              <a:cxnSpLocks/>
            </p:cNvCxnSpPr>
            <p:nvPr/>
          </p:nvCxnSpPr>
          <p:spPr>
            <a:xfrm flipH="1">
              <a:off x="2821737" y="3204312"/>
              <a:ext cx="716560" cy="365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81EE3B4C-663E-AE47-8D86-70C1D99AB078}"/>
                </a:ext>
              </a:extLst>
            </p:cNvPr>
            <p:cNvCxnSpPr>
              <a:cxnSpLocks/>
            </p:cNvCxnSpPr>
            <p:nvPr/>
          </p:nvCxnSpPr>
          <p:spPr>
            <a:xfrm>
              <a:off x="3851911" y="3187403"/>
              <a:ext cx="784997" cy="3864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078B66FE-E2ED-5B4F-B2CB-A4919E10CAF1}"/>
                </a:ext>
              </a:extLst>
            </p:cNvPr>
            <p:cNvSpPr/>
            <p:nvPr/>
          </p:nvSpPr>
          <p:spPr>
            <a:xfrm>
              <a:off x="6335658" y="2803368"/>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12</a:t>
              </a:r>
            </a:p>
          </p:txBody>
        </p:sp>
        <p:cxnSp>
          <p:nvCxnSpPr>
            <p:cNvPr id="55" name="Straight Arrow Connector 54">
              <a:extLst>
                <a:ext uri="{FF2B5EF4-FFF2-40B4-BE49-F238E27FC236}">
                  <a16:creationId xmlns:a16="http://schemas.microsoft.com/office/drawing/2014/main" id="{FB802E21-6CE5-BD4F-9B54-82DDDA7CFDB1}"/>
                </a:ext>
              </a:extLst>
            </p:cNvPr>
            <p:cNvCxnSpPr>
              <a:cxnSpLocks/>
            </p:cNvCxnSpPr>
            <p:nvPr/>
          </p:nvCxnSpPr>
          <p:spPr>
            <a:xfrm flipH="1">
              <a:off x="5945547" y="3192798"/>
              <a:ext cx="390114" cy="408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76DFD622-E54B-8148-A830-54052CD02258}"/>
                </a:ext>
              </a:extLst>
            </p:cNvPr>
            <p:cNvCxnSpPr>
              <a:cxnSpLocks/>
            </p:cNvCxnSpPr>
            <p:nvPr/>
          </p:nvCxnSpPr>
          <p:spPr>
            <a:xfrm>
              <a:off x="6794347" y="3192798"/>
              <a:ext cx="552908" cy="373751"/>
            </a:xfrm>
            <a:prstGeom prst="straightConnector1">
              <a:avLst/>
            </a:prstGeom>
            <a:ln>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57" name="Rectangle 56">
            <a:extLst>
              <a:ext uri="{FF2B5EF4-FFF2-40B4-BE49-F238E27FC236}">
                <a16:creationId xmlns:a16="http://schemas.microsoft.com/office/drawing/2014/main" id="{3E698F84-0AE9-7146-A730-4676E05DC62E}"/>
              </a:ext>
            </a:extLst>
          </p:cNvPr>
          <p:cNvSpPr/>
          <p:nvPr/>
        </p:nvSpPr>
        <p:spPr>
          <a:xfrm>
            <a:off x="5126434" y="3638599"/>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11</a:t>
            </a:r>
          </a:p>
        </p:txBody>
      </p:sp>
      <p:sp>
        <p:nvSpPr>
          <p:cNvPr id="58" name="Rectangle 57">
            <a:extLst>
              <a:ext uri="{FF2B5EF4-FFF2-40B4-BE49-F238E27FC236}">
                <a16:creationId xmlns:a16="http://schemas.microsoft.com/office/drawing/2014/main" id="{4A2D2E85-1066-F94A-AEAA-A4A317F8FA1C}"/>
              </a:ext>
            </a:extLst>
          </p:cNvPr>
          <p:cNvSpPr/>
          <p:nvPr/>
        </p:nvSpPr>
        <p:spPr>
          <a:xfrm>
            <a:off x="6622976" y="3593443"/>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13</a:t>
            </a:r>
          </a:p>
        </p:txBody>
      </p:sp>
      <p:sp>
        <p:nvSpPr>
          <p:cNvPr id="59" name="Rectangle 58">
            <a:extLst>
              <a:ext uri="{FF2B5EF4-FFF2-40B4-BE49-F238E27FC236}">
                <a16:creationId xmlns:a16="http://schemas.microsoft.com/office/drawing/2014/main" id="{725DE759-0AEE-6F48-A8C5-092DC58B0873}"/>
              </a:ext>
            </a:extLst>
          </p:cNvPr>
          <p:cNvSpPr/>
          <p:nvPr/>
        </p:nvSpPr>
        <p:spPr>
          <a:xfrm>
            <a:off x="4570782" y="4480307"/>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60" name="Straight Arrow Connector 59">
            <a:extLst>
              <a:ext uri="{FF2B5EF4-FFF2-40B4-BE49-F238E27FC236}">
                <a16:creationId xmlns:a16="http://schemas.microsoft.com/office/drawing/2014/main" id="{9B1E9C00-64B1-9F4B-9618-E4AF92FF13D1}"/>
              </a:ext>
            </a:extLst>
          </p:cNvPr>
          <p:cNvCxnSpPr>
            <a:cxnSpLocks/>
          </p:cNvCxnSpPr>
          <p:nvPr/>
        </p:nvCxnSpPr>
        <p:spPr>
          <a:xfrm flipH="1">
            <a:off x="4729312" y="4056312"/>
            <a:ext cx="443145" cy="337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E85E74D0-0BD5-3B47-9308-8186DB25A090}"/>
              </a:ext>
            </a:extLst>
          </p:cNvPr>
          <p:cNvCxnSpPr>
            <a:cxnSpLocks/>
            <a:endCxn id="62" idx="0"/>
          </p:cNvCxnSpPr>
          <p:nvPr/>
        </p:nvCxnSpPr>
        <p:spPr>
          <a:xfrm>
            <a:off x="5486070" y="4039403"/>
            <a:ext cx="394679" cy="42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722184DA-CCFA-574C-85AA-5C402EF4CB7E}"/>
              </a:ext>
            </a:extLst>
          </p:cNvPr>
          <p:cNvSpPr/>
          <p:nvPr/>
        </p:nvSpPr>
        <p:spPr>
          <a:xfrm>
            <a:off x="5741264" y="4468601"/>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63" name="Rectangle 62">
            <a:extLst>
              <a:ext uri="{FF2B5EF4-FFF2-40B4-BE49-F238E27FC236}">
                <a16:creationId xmlns:a16="http://schemas.microsoft.com/office/drawing/2014/main" id="{403E7573-5A69-BC41-88D4-2CDCA0CD9E89}"/>
              </a:ext>
            </a:extLst>
          </p:cNvPr>
          <p:cNvSpPr/>
          <p:nvPr/>
        </p:nvSpPr>
        <p:spPr>
          <a:xfrm>
            <a:off x="6196490" y="4446898"/>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64" name="Straight Arrow Connector 63">
            <a:extLst>
              <a:ext uri="{FF2B5EF4-FFF2-40B4-BE49-F238E27FC236}">
                <a16:creationId xmlns:a16="http://schemas.microsoft.com/office/drawing/2014/main" id="{7EF0B424-D593-EF4F-A7F0-90BCF05FD0CB}"/>
              </a:ext>
            </a:extLst>
          </p:cNvPr>
          <p:cNvCxnSpPr>
            <a:cxnSpLocks/>
            <a:endCxn id="63" idx="0"/>
          </p:cNvCxnSpPr>
          <p:nvPr/>
        </p:nvCxnSpPr>
        <p:spPr>
          <a:xfrm flipH="1">
            <a:off x="6335975" y="4001386"/>
            <a:ext cx="360794" cy="445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A5768E67-6274-4145-90CA-035319222831}"/>
              </a:ext>
            </a:extLst>
          </p:cNvPr>
          <p:cNvCxnSpPr>
            <a:cxnSpLocks/>
          </p:cNvCxnSpPr>
          <p:nvPr/>
        </p:nvCxnSpPr>
        <p:spPr>
          <a:xfrm>
            <a:off x="7010383" y="3984477"/>
            <a:ext cx="784997" cy="386489"/>
          </a:xfrm>
          <a:prstGeom prst="straightConnector1">
            <a:avLst/>
          </a:prstGeom>
          <a:ln>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B9635F12-2E66-0E4C-9633-E9A5F99DE8AD}"/>
              </a:ext>
            </a:extLst>
          </p:cNvPr>
          <p:cNvSpPr/>
          <p:nvPr/>
        </p:nvSpPr>
        <p:spPr>
          <a:xfrm>
            <a:off x="4033751" y="3617402"/>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67" name="Rectangle 66">
            <a:extLst>
              <a:ext uri="{FF2B5EF4-FFF2-40B4-BE49-F238E27FC236}">
                <a16:creationId xmlns:a16="http://schemas.microsoft.com/office/drawing/2014/main" id="{084C133C-F283-DF41-ABB4-B0ECCA248C3D}"/>
              </a:ext>
            </a:extLst>
          </p:cNvPr>
          <p:cNvSpPr/>
          <p:nvPr/>
        </p:nvSpPr>
        <p:spPr>
          <a:xfrm>
            <a:off x="7668797" y="4419075"/>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68" name="Rectangle 67">
            <a:extLst>
              <a:ext uri="{FF2B5EF4-FFF2-40B4-BE49-F238E27FC236}">
                <a16:creationId xmlns:a16="http://schemas.microsoft.com/office/drawing/2014/main" id="{60BD974E-7363-2A4E-9D3B-5CC64AEA2918}"/>
              </a:ext>
            </a:extLst>
          </p:cNvPr>
          <p:cNvSpPr/>
          <p:nvPr/>
        </p:nvSpPr>
        <p:spPr>
          <a:xfrm>
            <a:off x="2062335" y="3631143"/>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7</a:t>
            </a:r>
          </a:p>
        </p:txBody>
      </p:sp>
      <p:sp>
        <p:nvSpPr>
          <p:cNvPr id="69" name="Rectangle 68">
            <a:extLst>
              <a:ext uri="{FF2B5EF4-FFF2-40B4-BE49-F238E27FC236}">
                <a16:creationId xmlns:a16="http://schemas.microsoft.com/office/drawing/2014/main" id="{DD7441B8-88F6-1144-8500-097780F47935}"/>
              </a:ext>
            </a:extLst>
          </p:cNvPr>
          <p:cNvSpPr/>
          <p:nvPr/>
        </p:nvSpPr>
        <p:spPr>
          <a:xfrm>
            <a:off x="1552286" y="4472254"/>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70" name="Straight Arrow Connector 69">
            <a:extLst>
              <a:ext uri="{FF2B5EF4-FFF2-40B4-BE49-F238E27FC236}">
                <a16:creationId xmlns:a16="http://schemas.microsoft.com/office/drawing/2014/main" id="{56B031F2-F690-E742-80B8-F336A10144D7}"/>
              </a:ext>
            </a:extLst>
          </p:cNvPr>
          <p:cNvCxnSpPr>
            <a:cxnSpLocks/>
          </p:cNvCxnSpPr>
          <p:nvPr/>
        </p:nvCxnSpPr>
        <p:spPr>
          <a:xfrm flipH="1">
            <a:off x="1710816" y="4048259"/>
            <a:ext cx="443145" cy="337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6100BED2-AE7C-364B-97AD-28E7A8740239}"/>
              </a:ext>
            </a:extLst>
          </p:cNvPr>
          <p:cNvCxnSpPr>
            <a:cxnSpLocks/>
            <a:endCxn id="72" idx="0"/>
          </p:cNvCxnSpPr>
          <p:nvPr/>
        </p:nvCxnSpPr>
        <p:spPr>
          <a:xfrm>
            <a:off x="2467574" y="4031350"/>
            <a:ext cx="394679" cy="42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F0F9B86F-93B5-ED4F-9BD5-E70D100E8283}"/>
              </a:ext>
            </a:extLst>
          </p:cNvPr>
          <p:cNvSpPr/>
          <p:nvPr/>
        </p:nvSpPr>
        <p:spPr>
          <a:xfrm>
            <a:off x="2722768" y="4460548"/>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Tree>
    <p:extLst>
      <p:ext uri="{BB962C8B-B14F-4D97-AF65-F5344CB8AC3E}">
        <p14:creationId xmlns:p14="http://schemas.microsoft.com/office/powerpoint/2010/main" val="3696091282"/>
      </p:ext>
    </p:extLst>
  </p:cSld>
  <p:clrMapOvr>
    <a:masterClrMapping/>
  </p:clrMapOvr>
  <mc:AlternateContent xmlns:mc="http://schemas.openxmlformats.org/markup-compatibility/2006" xmlns:p14="http://schemas.microsoft.com/office/powerpoint/2010/main">
    <mc:Choice Requires="p14">
      <p:transition spd="slow" p14:dur="2000" advTm="6431"/>
    </mc:Choice>
    <mc:Fallback xmlns="">
      <p:transition spd="slow" advTm="64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41A55E-70E9-A740-ABBA-F5F2D39702C6}"/>
              </a:ext>
            </a:extLst>
          </p:cNvPr>
          <p:cNvSpPr>
            <a:spLocks noGrp="1"/>
          </p:cNvSpPr>
          <p:nvPr>
            <p:ph type="title"/>
          </p:nvPr>
        </p:nvSpPr>
        <p:spPr/>
        <p:txBody>
          <a:bodyPr/>
          <a:lstStyle/>
          <a:p>
            <a:r>
              <a:rPr lang="en-US" dirty="0"/>
              <a:t>Delete</a:t>
            </a:r>
          </a:p>
        </p:txBody>
      </p:sp>
      <p:pic>
        <p:nvPicPr>
          <p:cNvPr id="6" name="Audio 5">
            <a:hlinkClick r:id="" action="ppaction://media"/>
            <a:extLst>
              <a:ext uri="{FF2B5EF4-FFF2-40B4-BE49-F238E27FC236}">
                <a16:creationId xmlns:a16="http://schemas.microsoft.com/office/drawing/2014/main" id="{C3034BEC-C966-2544-81A6-52BB89D7962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4031374411"/>
      </p:ext>
    </p:extLst>
  </p:cSld>
  <p:clrMapOvr>
    <a:masterClrMapping/>
  </p:clrMapOvr>
  <mc:AlternateContent xmlns:mc="http://schemas.openxmlformats.org/markup-compatibility/2006" xmlns:p14="http://schemas.microsoft.com/office/powerpoint/2010/main">
    <mc:Choice Requires="p14">
      <p:transition spd="slow" p14:dur="2000" advTm="10863"/>
    </mc:Choice>
    <mc:Fallback xmlns="">
      <p:transition spd="slow" advTm="108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D8552-867F-3D43-9FFC-1E240796EC56}"/>
              </a:ext>
            </a:extLst>
          </p:cNvPr>
          <p:cNvSpPr>
            <a:spLocks noGrp="1"/>
          </p:cNvSpPr>
          <p:nvPr>
            <p:ph type="title"/>
          </p:nvPr>
        </p:nvSpPr>
        <p:spPr/>
        <p:txBody>
          <a:bodyPr/>
          <a:lstStyle/>
          <a:p>
            <a:r>
              <a:rPr lang="en-US" dirty="0"/>
              <a:t>How to Delete</a:t>
            </a:r>
          </a:p>
        </p:txBody>
      </p:sp>
      <p:grpSp>
        <p:nvGrpSpPr>
          <p:cNvPr id="4" name="Group 3">
            <a:extLst>
              <a:ext uri="{FF2B5EF4-FFF2-40B4-BE49-F238E27FC236}">
                <a16:creationId xmlns:a16="http://schemas.microsoft.com/office/drawing/2014/main" id="{385F9FCC-3B21-934A-B6A8-7B6CAAC3FAC0}"/>
              </a:ext>
            </a:extLst>
          </p:cNvPr>
          <p:cNvGrpSpPr/>
          <p:nvPr/>
        </p:nvGrpSpPr>
        <p:grpSpPr>
          <a:xfrm>
            <a:off x="2326803" y="2084294"/>
            <a:ext cx="4976736" cy="1554111"/>
            <a:chOff x="2821737" y="2057400"/>
            <a:chExt cx="4976736" cy="1554111"/>
          </a:xfrm>
        </p:grpSpPr>
        <p:sp>
          <p:nvSpPr>
            <p:cNvPr id="5" name="Rectangle 4">
              <a:extLst>
                <a:ext uri="{FF2B5EF4-FFF2-40B4-BE49-F238E27FC236}">
                  <a16:creationId xmlns:a16="http://schemas.microsoft.com/office/drawing/2014/main" id="{D86929AD-C0DD-994F-9646-AEBCACECE209}"/>
                </a:ext>
              </a:extLst>
            </p:cNvPr>
            <p:cNvSpPr/>
            <p:nvPr/>
          </p:nvSpPr>
          <p:spPr>
            <a:xfrm>
              <a:off x="4342655" y="2057400"/>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12</a:t>
              </a:r>
            </a:p>
          </p:txBody>
        </p:sp>
        <p:cxnSp>
          <p:nvCxnSpPr>
            <p:cNvPr id="7" name="Straight Arrow Connector 6">
              <a:extLst>
                <a:ext uri="{FF2B5EF4-FFF2-40B4-BE49-F238E27FC236}">
                  <a16:creationId xmlns:a16="http://schemas.microsoft.com/office/drawing/2014/main" id="{46B3967B-B073-AC4B-9CAC-0E249382B83E}"/>
                </a:ext>
              </a:extLst>
            </p:cNvPr>
            <p:cNvCxnSpPr>
              <a:cxnSpLocks/>
            </p:cNvCxnSpPr>
            <p:nvPr/>
          </p:nvCxnSpPr>
          <p:spPr>
            <a:xfrm flipH="1">
              <a:off x="3883966" y="2446830"/>
              <a:ext cx="458692" cy="3289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B006306-A1C4-7540-A5EC-53E9CC6AEE26}"/>
                </a:ext>
              </a:extLst>
            </p:cNvPr>
            <p:cNvCxnSpPr>
              <a:cxnSpLocks/>
            </p:cNvCxnSpPr>
            <p:nvPr/>
          </p:nvCxnSpPr>
          <p:spPr>
            <a:xfrm>
              <a:off x="4801344" y="2446830"/>
              <a:ext cx="1495401" cy="356538"/>
            </a:xfrm>
            <a:prstGeom prst="straightConnector1">
              <a:avLst/>
            </a:prstGeom>
            <a:ln>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0972283B-EDCE-A547-ACFF-5584F6BDDEFA}"/>
                </a:ext>
              </a:extLst>
            </p:cNvPr>
            <p:cNvSpPr/>
            <p:nvPr/>
          </p:nvSpPr>
          <p:spPr>
            <a:xfrm>
              <a:off x="3448419" y="2809059"/>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8</a:t>
              </a:r>
            </a:p>
          </p:txBody>
        </p:sp>
        <p:cxnSp>
          <p:nvCxnSpPr>
            <p:cNvPr id="10" name="Straight Arrow Connector 9">
              <a:extLst>
                <a:ext uri="{FF2B5EF4-FFF2-40B4-BE49-F238E27FC236}">
                  <a16:creationId xmlns:a16="http://schemas.microsoft.com/office/drawing/2014/main" id="{88DEB0DE-4C7C-084C-9CCC-74C945CE084E}"/>
                </a:ext>
              </a:extLst>
            </p:cNvPr>
            <p:cNvCxnSpPr>
              <a:cxnSpLocks/>
            </p:cNvCxnSpPr>
            <p:nvPr/>
          </p:nvCxnSpPr>
          <p:spPr>
            <a:xfrm flipH="1">
              <a:off x="2821737" y="3204312"/>
              <a:ext cx="716560" cy="365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DAD5653-A00A-654C-AFA3-1C7B0F329E17}"/>
                </a:ext>
              </a:extLst>
            </p:cNvPr>
            <p:cNvCxnSpPr>
              <a:cxnSpLocks/>
            </p:cNvCxnSpPr>
            <p:nvPr/>
          </p:nvCxnSpPr>
          <p:spPr>
            <a:xfrm>
              <a:off x="3851911" y="3187403"/>
              <a:ext cx="784997" cy="3864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C93CEBE-23C6-3449-BFAC-4A71D887A6EF}"/>
                </a:ext>
              </a:extLst>
            </p:cNvPr>
            <p:cNvSpPr/>
            <p:nvPr/>
          </p:nvSpPr>
          <p:spPr>
            <a:xfrm>
              <a:off x="6335658" y="2803368"/>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15</a:t>
              </a:r>
            </a:p>
          </p:txBody>
        </p:sp>
        <p:cxnSp>
          <p:nvCxnSpPr>
            <p:cNvPr id="14" name="Straight Arrow Connector 13">
              <a:extLst>
                <a:ext uri="{FF2B5EF4-FFF2-40B4-BE49-F238E27FC236}">
                  <a16:creationId xmlns:a16="http://schemas.microsoft.com/office/drawing/2014/main" id="{EAE38EE5-213C-1448-8FAF-05642E115059}"/>
                </a:ext>
              </a:extLst>
            </p:cNvPr>
            <p:cNvCxnSpPr>
              <a:cxnSpLocks/>
              <a:endCxn id="38" idx="0"/>
            </p:cNvCxnSpPr>
            <p:nvPr/>
          </p:nvCxnSpPr>
          <p:spPr>
            <a:xfrm flipH="1">
              <a:off x="6210611" y="3192798"/>
              <a:ext cx="125050" cy="4187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9E40E0E-12B5-B144-916C-D560E3859682}"/>
                </a:ext>
              </a:extLst>
            </p:cNvPr>
            <p:cNvCxnSpPr>
              <a:cxnSpLocks/>
              <a:endCxn id="26" idx="0"/>
            </p:cNvCxnSpPr>
            <p:nvPr/>
          </p:nvCxnSpPr>
          <p:spPr>
            <a:xfrm>
              <a:off x="6794347" y="3192798"/>
              <a:ext cx="1004126" cy="381094"/>
            </a:xfrm>
            <a:prstGeom prst="straightConnector1">
              <a:avLst/>
            </a:prstGeom>
            <a:ln>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AA3AE493-1D82-824F-84F1-A993776F23A8}"/>
              </a:ext>
            </a:extLst>
          </p:cNvPr>
          <p:cNvSpPr txBox="1"/>
          <p:nvPr/>
        </p:nvSpPr>
        <p:spPr>
          <a:xfrm>
            <a:off x="521970" y="958125"/>
            <a:ext cx="1686487" cy="400110"/>
          </a:xfrm>
          <a:prstGeom prst="rect">
            <a:avLst/>
          </a:prstGeom>
          <a:noFill/>
        </p:spPr>
        <p:txBody>
          <a:bodyPr wrap="none" rtlCol="0">
            <a:spAutoFit/>
          </a:bodyPr>
          <a:lstStyle/>
          <a:p>
            <a:r>
              <a:rPr lang="en-US" sz="2000" dirty="0"/>
              <a:t>Delete 7 from:</a:t>
            </a:r>
          </a:p>
        </p:txBody>
      </p:sp>
      <p:sp>
        <p:nvSpPr>
          <p:cNvPr id="25" name="Rectangle 24">
            <a:extLst>
              <a:ext uri="{FF2B5EF4-FFF2-40B4-BE49-F238E27FC236}">
                <a16:creationId xmlns:a16="http://schemas.microsoft.com/office/drawing/2014/main" id="{B291B938-C8A0-754C-BA7E-1304C5EB35BD}"/>
              </a:ext>
            </a:extLst>
          </p:cNvPr>
          <p:cNvSpPr/>
          <p:nvPr/>
        </p:nvSpPr>
        <p:spPr>
          <a:xfrm>
            <a:off x="3912629" y="3615839"/>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10</a:t>
            </a:r>
          </a:p>
        </p:txBody>
      </p:sp>
      <p:sp>
        <p:nvSpPr>
          <p:cNvPr id="26" name="Rectangle 25">
            <a:extLst>
              <a:ext uri="{FF2B5EF4-FFF2-40B4-BE49-F238E27FC236}">
                <a16:creationId xmlns:a16="http://schemas.microsoft.com/office/drawing/2014/main" id="{B95538BA-DCFD-4D44-84FF-FF2DE39504B9}"/>
              </a:ext>
            </a:extLst>
          </p:cNvPr>
          <p:cNvSpPr/>
          <p:nvPr/>
        </p:nvSpPr>
        <p:spPr>
          <a:xfrm>
            <a:off x="7074194" y="3600786"/>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17</a:t>
            </a:r>
          </a:p>
        </p:txBody>
      </p:sp>
      <p:sp>
        <p:nvSpPr>
          <p:cNvPr id="31" name="Rectangle 30">
            <a:extLst>
              <a:ext uri="{FF2B5EF4-FFF2-40B4-BE49-F238E27FC236}">
                <a16:creationId xmlns:a16="http://schemas.microsoft.com/office/drawing/2014/main" id="{C5572667-2AC9-5D4A-8CA3-B9F1DA6EFD84}"/>
              </a:ext>
            </a:extLst>
          </p:cNvPr>
          <p:cNvSpPr/>
          <p:nvPr/>
        </p:nvSpPr>
        <p:spPr>
          <a:xfrm>
            <a:off x="3356977" y="4457547"/>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32" name="Straight Arrow Connector 31">
            <a:extLst>
              <a:ext uri="{FF2B5EF4-FFF2-40B4-BE49-F238E27FC236}">
                <a16:creationId xmlns:a16="http://schemas.microsoft.com/office/drawing/2014/main" id="{A913DECA-9DEC-E94E-99A1-A5B35887DA4E}"/>
              </a:ext>
            </a:extLst>
          </p:cNvPr>
          <p:cNvCxnSpPr>
            <a:cxnSpLocks/>
          </p:cNvCxnSpPr>
          <p:nvPr/>
        </p:nvCxnSpPr>
        <p:spPr>
          <a:xfrm flipH="1">
            <a:off x="3515507" y="4033552"/>
            <a:ext cx="443145" cy="337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1DCB6BB-B916-CF4F-BBEB-9441AADB92F7}"/>
              </a:ext>
            </a:extLst>
          </p:cNvPr>
          <p:cNvCxnSpPr>
            <a:cxnSpLocks/>
            <a:endCxn id="34" idx="0"/>
          </p:cNvCxnSpPr>
          <p:nvPr/>
        </p:nvCxnSpPr>
        <p:spPr>
          <a:xfrm>
            <a:off x="4272265" y="4016643"/>
            <a:ext cx="394679" cy="42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EF36586C-A1BE-3440-8FE7-E1943A96E622}"/>
              </a:ext>
            </a:extLst>
          </p:cNvPr>
          <p:cNvSpPr/>
          <p:nvPr/>
        </p:nvSpPr>
        <p:spPr>
          <a:xfrm>
            <a:off x="4527459" y="4445841"/>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40" name="Straight Arrow Connector 39">
            <a:extLst>
              <a:ext uri="{FF2B5EF4-FFF2-40B4-BE49-F238E27FC236}">
                <a16:creationId xmlns:a16="http://schemas.microsoft.com/office/drawing/2014/main" id="{26C6CDC8-DF4D-514B-812D-0D3FF5C3EE7A}"/>
              </a:ext>
            </a:extLst>
          </p:cNvPr>
          <p:cNvCxnSpPr>
            <a:cxnSpLocks/>
          </p:cNvCxnSpPr>
          <p:nvPr/>
        </p:nvCxnSpPr>
        <p:spPr>
          <a:xfrm flipH="1">
            <a:off x="6787193" y="4008729"/>
            <a:ext cx="360794" cy="445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06C1243-F7C5-5344-A64F-45FDD478535F}"/>
              </a:ext>
            </a:extLst>
          </p:cNvPr>
          <p:cNvCxnSpPr>
            <a:cxnSpLocks/>
          </p:cNvCxnSpPr>
          <p:nvPr/>
        </p:nvCxnSpPr>
        <p:spPr>
          <a:xfrm>
            <a:off x="7461601" y="3991820"/>
            <a:ext cx="784997" cy="386489"/>
          </a:xfrm>
          <a:prstGeom prst="straightConnector1">
            <a:avLst/>
          </a:prstGeom>
          <a:ln>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D45942EB-BA26-E742-BF77-6CD7B8DA40CD}"/>
              </a:ext>
            </a:extLst>
          </p:cNvPr>
          <p:cNvSpPr/>
          <p:nvPr/>
        </p:nvSpPr>
        <p:spPr>
          <a:xfrm>
            <a:off x="8120015" y="4426418"/>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35" name="Rectangle 34">
            <a:extLst>
              <a:ext uri="{FF2B5EF4-FFF2-40B4-BE49-F238E27FC236}">
                <a16:creationId xmlns:a16="http://schemas.microsoft.com/office/drawing/2014/main" id="{FA88B0B8-3734-524F-978B-87AA214CD05A}"/>
              </a:ext>
            </a:extLst>
          </p:cNvPr>
          <p:cNvSpPr/>
          <p:nvPr/>
        </p:nvSpPr>
        <p:spPr>
          <a:xfrm>
            <a:off x="2062335" y="3631143"/>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7</a:t>
            </a:r>
          </a:p>
        </p:txBody>
      </p:sp>
      <p:sp>
        <p:nvSpPr>
          <p:cNvPr id="42" name="Rectangle 41">
            <a:extLst>
              <a:ext uri="{FF2B5EF4-FFF2-40B4-BE49-F238E27FC236}">
                <a16:creationId xmlns:a16="http://schemas.microsoft.com/office/drawing/2014/main" id="{853E660C-F36F-D04A-85E7-91B646413769}"/>
              </a:ext>
            </a:extLst>
          </p:cNvPr>
          <p:cNvSpPr/>
          <p:nvPr/>
        </p:nvSpPr>
        <p:spPr>
          <a:xfrm>
            <a:off x="1552286" y="4472254"/>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45" name="Straight Arrow Connector 44">
            <a:extLst>
              <a:ext uri="{FF2B5EF4-FFF2-40B4-BE49-F238E27FC236}">
                <a16:creationId xmlns:a16="http://schemas.microsoft.com/office/drawing/2014/main" id="{92ACDC73-2D73-A646-93CE-C27C2AF9CB85}"/>
              </a:ext>
            </a:extLst>
          </p:cNvPr>
          <p:cNvCxnSpPr>
            <a:cxnSpLocks/>
          </p:cNvCxnSpPr>
          <p:nvPr/>
        </p:nvCxnSpPr>
        <p:spPr>
          <a:xfrm flipH="1">
            <a:off x="1710816" y="4048259"/>
            <a:ext cx="443145" cy="337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2545435D-85B0-0443-9C72-5FA3704329AD}"/>
              </a:ext>
            </a:extLst>
          </p:cNvPr>
          <p:cNvCxnSpPr>
            <a:cxnSpLocks/>
            <a:endCxn id="47" idx="0"/>
          </p:cNvCxnSpPr>
          <p:nvPr/>
        </p:nvCxnSpPr>
        <p:spPr>
          <a:xfrm>
            <a:off x="2467574" y="4031350"/>
            <a:ext cx="394679" cy="42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C9EB81DE-EF68-0A4C-96C5-28DEC6987CE0}"/>
              </a:ext>
            </a:extLst>
          </p:cNvPr>
          <p:cNvSpPr/>
          <p:nvPr/>
        </p:nvSpPr>
        <p:spPr>
          <a:xfrm>
            <a:off x="2722768" y="4460548"/>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38" name="Rectangle 37">
            <a:extLst>
              <a:ext uri="{FF2B5EF4-FFF2-40B4-BE49-F238E27FC236}">
                <a16:creationId xmlns:a16="http://schemas.microsoft.com/office/drawing/2014/main" id="{E3C313EC-4F62-7F45-B71C-B7B406CD8721}"/>
              </a:ext>
            </a:extLst>
          </p:cNvPr>
          <p:cNvSpPr/>
          <p:nvPr/>
        </p:nvSpPr>
        <p:spPr>
          <a:xfrm>
            <a:off x="5486332" y="3638405"/>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13</a:t>
            </a:r>
          </a:p>
        </p:txBody>
      </p:sp>
      <p:sp>
        <p:nvSpPr>
          <p:cNvPr id="43" name="Rectangle 42">
            <a:extLst>
              <a:ext uri="{FF2B5EF4-FFF2-40B4-BE49-F238E27FC236}">
                <a16:creationId xmlns:a16="http://schemas.microsoft.com/office/drawing/2014/main" id="{694F25FD-2191-9547-85C0-BD28EF109402}"/>
              </a:ext>
            </a:extLst>
          </p:cNvPr>
          <p:cNvSpPr/>
          <p:nvPr/>
        </p:nvSpPr>
        <p:spPr>
          <a:xfrm>
            <a:off x="4930680" y="4480113"/>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48" name="Straight Arrow Connector 47">
            <a:extLst>
              <a:ext uri="{FF2B5EF4-FFF2-40B4-BE49-F238E27FC236}">
                <a16:creationId xmlns:a16="http://schemas.microsoft.com/office/drawing/2014/main" id="{ADB251BF-6702-854F-AB54-68B30F06C484}"/>
              </a:ext>
            </a:extLst>
          </p:cNvPr>
          <p:cNvCxnSpPr>
            <a:cxnSpLocks/>
          </p:cNvCxnSpPr>
          <p:nvPr/>
        </p:nvCxnSpPr>
        <p:spPr>
          <a:xfrm flipH="1">
            <a:off x="5089210" y="4056118"/>
            <a:ext cx="443145" cy="337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42E82757-E020-6245-95E2-6E3BF7B8B45B}"/>
              </a:ext>
            </a:extLst>
          </p:cNvPr>
          <p:cNvCxnSpPr>
            <a:cxnSpLocks/>
            <a:endCxn id="50" idx="0"/>
          </p:cNvCxnSpPr>
          <p:nvPr/>
        </p:nvCxnSpPr>
        <p:spPr>
          <a:xfrm>
            <a:off x="5845968" y="4039209"/>
            <a:ext cx="394679" cy="42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1EE688A0-4BD5-2648-BBD2-7511B79060CF}"/>
              </a:ext>
            </a:extLst>
          </p:cNvPr>
          <p:cNvSpPr/>
          <p:nvPr/>
        </p:nvSpPr>
        <p:spPr>
          <a:xfrm>
            <a:off x="6101162" y="4468407"/>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51" name="Rectangle 50">
            <a:extLst>
              <a:ext uri="{FF2B5EF4-FFF2-40B4-BE49-F238E27FC236}">
                <a16:creationId xmlns:a16="http://schemas.microsoft.com/office/drawing/2014/main" id="{67D7E348-CC2F-5B44-8E6A-F086CA17A179}"/>
              </a:ext>
            </a:extLst>
          </p:cNvPr>
          <p:cNvSpPr/>
          <p:nvPr/>
        </p:nvSpPr>
        <p:spPr>
          <a:xfrm>
            <a:off x="6557848" y="4468407"/>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16</a:t>
            </a:r>
          </a:p>
        </p:txBody>
      </p:sp>
      <p:sp>
        <p:nvSpPr>
          <p:cNvPr id="52" name="Rectangle 51">
            <a:extLst>
              <a:ext uri="{FF2B5EF4-FFF2-40B4-BE49-F238E27FC236}">
                <a16:creationId xmlns:a16="http://schemas.microsoft.com/office/drawing/2014/main" id="{112E1885-B0C1-2247-ADAA-9E5A3FB5E7EF}"/>
              </a:ext>
            </a:extLst>
          </p:cNvPr>
          <p:cNvSpPr/>
          <p:nvPr/>
        </p:nvSpPr>
        <p:spPr>
          <a:xfrm>
            <a:off x="6002196" y="5310115"/>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53" name="Straight Arrow Connector 52">
            <a:extLst>
              <a:ext uri="{FF2B5EF4-FFF2-40B4-BE49-F238E27FC236}">
                <a16:creationId xmlns:a16="http://schemas.microsoft.com/office/drawing/2014/main" id="{AB50916C-35C3-544D-90DE-658693FBF88A}"/>
              </a:ext>
            </a:extLst>
          </p:cNvPr>
          <p:cNvCxnSpPr>
            <a:cxnSpLocks/>
          </p:cNvCxnSpPr>
          <p:nvPr/>
        </p:nvCxnSpPr>
        <p:spPr>
          <a:xfrm flipH="1">
            <a:off x="6160726" y="4886120"/>
            <a:ext cx="443145" cy="337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F30FE1E2-70B2-0942-A6CD-DDC75B3792FC}"/>
              </a:ext>
            </a:extLst>
          </p:cNvPr>
          <p:cNvCxnSpPr>
            <a:cxnSpLocks/>
            <a:endCxn id="55" idx="0"/>
          </p:cNvCxnSpPr>
          <p:nvPr/>
        </p:nvCxnSpPr>
        <p:spPr>
          <a:xfrm>
            <a:off x="6917484" y="4869211"/>
            <a:ext cx="394679" cy="42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71161AB9-2CB6-F443-8E9F-D26F950ED3F0}"/>
              </a:ext>
            </a:extLst>
          </p:cNvPr>
          <p:cNvSpPr/>
          <p:nvPr/>
        </p:nvSpPr>
        <p:spPr>
          <a:xfrm>
            <a:off x="7172678" y="5298409"/>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Tree>
    <p:extLst>
      <p:ext uri="{BB962C8B-B14F-4D97-AF65-F5344CB8AC3E}">
        <p14:creationId xmlns:p14="http://schemas.microsoft.com/office/powerpoint/2010/main" val="1051944862"/>
      </p:ext>
    </p:extLst>
  </p:cSld>
  <p:clrMapOvr>
    <a:masterClrMapping/>
  </p:clrMapOvr>
  <mc:AlternateContent xmlns:mc="http://schemas.openxmlformats.org/markup-compatibility/2006" xmlns:p14="http://schemas.microsoft.com/office/powerpoint/2010/main">
    <mc:Choice Requires="p14">
      <p:transition spd="slow" p14:dur="2000" advTm="6431"/>
    </mc:Choice>
    <mc:Fallback xmlns="">
      <p:transition spd="slow" advTm="6431"/>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D8552-867F-3D43-9FFC-1E240796EC56}"/>
              </a:ext>
            </a:extLst>
          </p:cNvPr>
          <p:cNvSpPr>
            <a:spLocks noGrp="1"/>
          </p:cNvSpPr>
          <p:nvPr>
            <p:ph type="title"/>
          </p:nvPr>
        </p:nvSpPr>
        <p:spPr/>
        <p:txBody>
          <a:bodyPr/>
          <a:lstStyle/>
          <a:p>
            <a:r>
              <a:rPr lang="en-US" dirty="0"/>
              <a:t>How to Delete</a:t>
            </a:r>
          </a:p>
        </p:txBody>
      </p:sp>
      <p:grpSp>
        <p:nvGrpSpPr>
          <p:cNvPr id="4" name="Group 3">
            <a:extLst>
              <a:ext uri="{FF2B5EF4-FFF2-40B4-BE49-F238E27FC236}">
                <a16:creationId xmlns:a16="http://schemas.microsoft.com/office/drawing/2014/main" id="{385F9FCC-3B21-934A-B6A8-7B6CAAC3FAC0}"/>
              </a:ext>
            </a:extLst>
          </p:cNvPr>
          <p:cNvGrpSpPr/>
          <p:nvPr/>
        </p:nvGrpSpPr>
        <p:grpSpPr>
          <a:xfrm>
            <a:off x="2326803" y="2084294"/>
            <a:ext cx="4976736" cy="1554111"/>
            <a:chOff x="2821737" y="2057400"/>
            <a:chExt cx="4976736" cy="1554111"/>
          </a:xfrm>
        </p:grpSpPr>
        <p:sp>
          <p:nvSpPr>
            <p:cNvPr id="5" name="Rectangle 4">
              <a:extLst>
                <a:ext uri="{FF2B5EF4-FFF2-40B4-BE49-F238E27FC236}">
                  <a16:creationId xmlns:a16="http://schemas.microsoft.com/office/drawing/2014/main" id="{D86929AD-C0DD-994F-9646-AEBCACECE209}"/>
                </a:ext>
              </a:extLst>
            </p:cNvPr>
            <p:cNvSpPr/>
            <p:nvPr/>
          </p:nvSpPr>
          <p:spPr>
            <a:xfrm>
              <a:off x="4342655" y="2057400"/>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12</a:t>
              </a:r>
            </a:p>
          </p:txBody>
        </p:sp>
        <p:cxnSp>
          <p:nvCxnSpPr>
            <p:cNvPr id="7" name="Straight Arrow Connector 6">
              <a:extLst>
                <a:ext uri="{FF2B5EF4-FFF2-40B4-BE49-F238E27FC236}">
                  <a16:creationId xmlns:a16="http://schemas.microsoft.com/office/drawing/2014/main" id="{46B3967B-B073-AC4B-9CAC-0E249382B83E}"/>
                </a:ext>
              </a:extLst>
            </p:cNvPr>
            <p:cNvCxnSpPr>
              <a:cxnSpLocks/>
            </p:cNvCxnSpPr>
            <p:nvPr/>
          </p:nvCxnSpPr>
          <p:spPr>
            <a:xfrm flipH="1">
              <a:off x="3883966" y="2446830"/>
              <a:ext cx="458692" cy="3289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B006306-A1C4-7540-A5EC-53E9CC6AEE26}"/>
                </a:ext>
              </a:extLst>
            </p:cNvPr>
            <p:cNvCxnSpPr>
              <a:cxnSpLocks/>
            </p:cNvCxnSpPr>
            <p:nvPr/>
          </p:nvCxnSpPr>
          <p:spPr>
            <a:xfrm>
              <a:off x="4801344" y="2446830"/>
              <a:ext cx="1495401" cy="356538"/>
            </a:xfrm>
            <a:prstGeom prst="straightConnector1">
              <a:avLst/>
            </a:prstGeom>
            <a:ln>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0972283B-EDCE-A547-ACFF-5584F6BDDEFA}"/>
                </a:ext>
              </a:extLst>
            </p:cNvPr>
            <p:cNvSpPr/>
            <p:nvPr/>
          </p:nvSpPr>
          <p:spPr>
            <a:xfrm>
              <a:off x="3448419" y="2809059"/>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8</a:t>
              </a:r>
            </a:p>
          </p:txBody>
        </p:sp>
        <p:cxnSp>
          <p:nvCxnSpPr>
            <p:cNvPr id="10" name="Straight Arrow Connector 9">
              <a:extLst>
                <a:ext uri="{FF2B5EF4-FFF2-40B4-BE49-F238E27FC236}">
                  <a16:creationId xmlns:a16="http://schemas.microsoft.com/office/drawing/2014/main" id="{88DEB0DE-4C7C-084C-9CCC-74C945CE084E}"/>
                </a:ext>
              </a:extLst>
            </p:cNvPr>
            <p:cNvCxnSpPr>
              <a:cxnSpLocks/>
            </p:cNvCxnSpPr>
            <p:nvPr/>
          </p:nvCxnSpPr>
          <p:spPr>
            <a:xfrm flipH="1">
              <a:off x="2821737" y="3204312"/>
              <a:ext cx="716560" cy="365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DAD5653-A00A-654C-AFA3-1C7B0F329E17}"/>
                </a:ext>
              </a:extLst>
            </p:cNvPr>
            <p:cNvCxnSpPr>
              <a:cxnSpLocks/>
            </p:cNvCxnSpPr>
            <p:nvPr/>
          </p:nvCxnSpPr>
          <p:spPr>
            <a:xfrm>
              <a:off x="3851911" y="3187403"/>
              <a:ext cx="784997" cy="3864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C93CEBE-23C6-3449-BFAC-4A71D887A6EF}"/>
                </a:ext>
              </a:extLst>
            </p:cNvPr>
            <p:cNvSpPr/>
            <p:nvPr/>
          </p:nvSpPr>
          <p:spPr>
            <a:xfrm>
              <a:off x="6335658" y="2803368"/>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15</a:t>
              </a:r>
            </a:p>
          </p:txBody>
        </p:sp>
        <p:cxnSp>
          <p:nvCxnSpPr>
            <p:cNvPr id="14" name="Straight Arrow Connector 13">
              <a:extLst>
                <a:ext uri="{FF2B5EF4-FFF2-40B4-BE49-F238E27FC236}">
                  <a16:creationId xmlns:a16="http://schemas.microsoft.com/office/drawing/2014/main" id="{EAE38EE5-213C-1448-8FAF-05642E115059}"/>
                </a:ext>
              </a:extLst>
            </p:cNvPr>
            <p:cNvCxnSpPr>
              <a:cxnSpLocks/>
              <a:endCxn id="38" idx="0"/>
            </p:cNvCxnSpPr>
            <p:nvPr/>
          </p:nvCxnSpPr>
          <p:spPr>
            <a:xfrm flipH="1">
              <a:off x="6210611" y="3192798"/>
              <a:ext cx="125050" cy="4187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9E40E0E-12B5-B144-916C-D560E3859682}"/>
                </a:ext>
              </a:extLst>
            </p:cNvPr>
            <p:cNvCxnSpPr>
              <a:cxnSpLocks/>
              <a:endCxn id="26" idx="0"/>
            </p:cNvCxnSpPr>
            <p:nvPr/>
          </p:nvCxnSpPr>
          <p:spPr>
            <a:xfrm>
              <a:off x="6794347" y="3192798"/>
              <a:ext cx="1004126" cy="381094"/>
            </a:xfrm>
            <a:prstGeom prst="straightConnector1">
              <a:avLst/>
            </a:prstGeom>
            <a:ln>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AA3AE493-1D82-824F-84F1-A993776F23A8}"/>
              </a:ext>
            </a:extLst>
          </p:cNvPr>
          <p:cNvSpPr txBox="1"/>
          <p:nvPr/>
        </p:nvSpPr>
        <p:spPr>
          <a:xfrm>
            <a:off x="521970" y="958125"/>
            <a:ext cx="1686487" cy="400110"/>
          </a:xfrm>
          <a:prstGeom prst="rect">
            <a:avLst/>
          </a:prstGeom>
          <a:noFill/>
        </p:spPr>
        <p:txBody>
          <a:bodyPr wrap="none" rtlCol="0">
            <a:spAutoFit/>
          </a:bodyPr>
          <a:lstStyle/>
          <a:p>
            <a:r>
              <a:rPr lang="en-US" sz="2000" dirty="0"/>
              <a:t>Delete 7 from:</a:t>
            </a:r>
          </a:p>
        </p:txBody>
      </p:sp>
      <p:sp>
        <p:nvSpPr>
          <p:cNvPr id="25" name="Rectangle 24">
            <a:extLst>
              <a:ext uri="{FF2B5EF4-FFF2-40B4-BE49-F238E27FC236}">
                <a16:creationId xmlns:a16="http://schemas.microsoft.com/office/drawing/2014/main" id="{B291B938-C8A0-754C-BA7E-1304C5EB35BD}"/>
              </a:ext>
            </a:extLst>
          </p:cNvPr>
          <p:cNvSpPr/>
          <p:nvPr/>
        </p:nvSpPr>
        <p:spPr>
          <a:xfrm>
            <a:off x="3912629" y="3615839"/>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10</a:t>
            </a:r>
          </a:p>
        </p:txBody>
      </p:sp>
      <p:sp>
        <p:nvSpPr>
          <p:cNvPr id="26" name="Rectangle 25">
            <a:extLst>
              <a:ext uri="{FF2B5EF4-FFF2-40B4-BE49-F238E27FC236}">
                <a16:creationId xmlns:a16="http://schemas.microsoft.com/office/drawing/2014/main" id="{B95538BA-DCFD-4D44-84FF-FF2DE39504B9}"/>
              </a:ext>
            </a:extLst>
          </p:cNvPr>
          <p:cNvSpPr/>
          <p:nvPr/>
        </p:nvSpPr>
        <p:spPr>
          <a:xfrm>
            <a:off x="7074194" y="3600786"/>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17</a:t>
            </a:r>
          </a:p>
        </p:txBody>
      </p:sp>
      <p:sp>
        <p:nvSpPr>
          <p:cNvPr id="31" name="Rectangle 30">
            <a:extLst>
              <a:ext uri="{FF2B5EF4-FFF2-40B4-BE49-F238E27FC236}">
                <a16:creationId xmlns:a16="http://schemas.microsoft.com/office/drawing/2014/main" id="{C5572667-2AC9-5D4A-8CA3-B9F1DA6EFD84}"/>
              </a:ext>
            </a:extLst>
          </p:cNvPr>
          <p:cNvSpPr/>
          <p:nvPr/>
        </p:nvSpPr>
        <p:spPr>
          <a:xfrm>
            <a:off x="3356977" y="4457547"/>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32" name="Straight Arrow Connector 31">
            <a:extLst>
              <a:ext uri="{FF2B5EF4-FFF2-40B4-BE49-F238E27FC236}">
                <a16:creationId xmlns:a16="http://schemas.microsoft.com/office/drawing/2014/main" id="{A913DECA-9DEC-E94E-99A1-A5B35887DA4E}"/>
              </a:ext>
            </a:extLst>
          </p:cNvPr>
          <p:cNvCxnSpPr>
            <a:cxnSpLocks/>
          </p:cNvCxnSpPr>
          <p:nvPr/>
        </p:nvCxnSpPr>
        <p:spPr>
          <a:xfrm flipH="1">
            <a:off x="3515507" y="4033552"/>
            <a:ext cx="443145" cy="337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1DCB6BB-B916-CF4F-BBEB-9441AADB92F7}"/>
              </a:ext>
            </a:extLst>
          </p:cNvPr>
          <p:cNvCxnSpPr>
            <a:cxnSpLocks/>
            <a:endCxn id="34" idx="0"/>
          </p:cNvCxnSpPr>
          <p:nvPr/>
        </p:nvCxnSpPr>
        <p:spPr>
          <a:xfrm>
            <a:off x="4272265" y="4016643"/>
            <a:ext cx="394679" cy="42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EF36586C-A1BE-3440-8FE7-E1943A96E622}"/>
              </a:ext>
            </a:extLst>
          </p:cNvPr>
          <p:cNvSpPr/>
          <p:nvPr/>
        </p:nvSpPr>
        <p:spPr>
          <a:xfrm>
            <a:off x="4527459" y="4445841"/>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40" name="Straight Arrow Connector 39">
            <a:extLst>
              <a:ext uri="{FF2B5EF4-FFF2-40B4-BE49-F238E27FC236}">
                <a16:creationId xmlns:a16="http://schemas.microsoft.com/office/drawing/2014/main" id="{26C6CDC8-DF4D-514B-812D-0D3FF5C3EE7A}"/>
              </a:ext>
            </a:extLst>
          </p:cNvPr>
          <p:cNvCxnSpPr>
            <a:cxnSpLocks/>
          </p:cNvCxnSpPr>
          <p:nvPr/>
        </p:nvCxnSpPr>
        <p:spPr>
          <a:xfrm flipH="1">
            <a:off x="6787193" y="4008729"/>
            <a:ext cx="360794" cy="445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06C1243-F7C5-5344-A64F-45FDD478535F}"/>
              </a:ext>
            </a:extLst>
          </p:cNvPr>
          <p:cNvCxnSpPr>
            <a:cxnSpLocks/>
          </p:cNvCxnSpPr>
          <p:nvPr/>
        </p:nvCxnSpPr>
        <p:spPr>
          <a:xfrm>
            <a:off x="7461601" y="3991820"/>
            <a:ext cx="784997" cy="386489"/>
          </a:xfrm>
          <a:prstGeom prst="straightConnector1">
            <a:avLst/>
          </a:prstGeom>
          <a:ln>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5C557FC9-11AF-E64D-B6A1-C22575C84053}"/>
              </a:ext>
            </a:extLst>
          </p:cNvPr>
          <p:cNvSpPr txBox="1"/>
          <p:nvPr/>
        </p:nvSpPr>
        <p:spPr>
          <a:xfrm>
            <a:off x="292135" y="5171200"/>
            <a:ext cx="4787866" cy="707886"/>
          </a:xfrm>
          <a:prstGeom prst="rect">
            <a:avLst/>
          </a:prstGeom>
          <a:noFill/>
        </p:spPr>
        <p:txBody>
          <a:bodyPr wrap="square" rtlCol="0">
            <a:spAutoFit/>
          </a:bodyPr>
          <a:lstStyle/>
          <a:p>
            <a:r>
              <a:rPr lang="en-US" sz="2000" dirty="0"/>
              <a:t>Solution: Replace with Leaf, tree is still balanced.</a:t>
            </a:r>
          </a:p>
        </p:txBody>
      </p:sp>
      <p:sp>
        <p:nvSpPr>
          <p:cNvPr id="44" name="Rectangle 43">
            <a:extLst>
              <a:ext uri="{FF2B5EF4-FFF2-40B4-BE49-F238E27FC236}">
                <a16:creationId xmlns:a16="http://schemas.microsoft.com/office/drawing/2014/main" id="{D45942EB-BA26-E742-BF77-6CD7B8DA40CD}"/>
              </a:ext>
            </a:extLst>
          </p:cNvPr>
          <p:cNvSpPr/>
          <p:nvPr/>
        </p:nvSpPr>
        <p:spPr>
          <a:xfrm>
            <a:off x="8120015" y="4426418"/>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47" name="Rectangle 46">
            <a:extLst>
              <a:ext uri="{FF2B5EF4-FFF2-40B4-BE49-F238E27FC236}">
                <a16:creationId xmlns:a16="http://schemas.microsoft.com/office/drawing/2014/main" id="{C9EB81DE-EF68-0A4C-96C5-28DEC6987CE0}"/>
              </a:ext>
            </a:extLst>
          </p:cNvPr>
          <p:cNvSpPr/>
          <p:nvPr/>
        </p:nvSpPr>
        <p:spPr>
          <a:xfrm>
            <a:off x="2215829" y="3632216"/>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38" name="Rectangle 37">
            <a:extLst>
              <a:ext uri="{FF2B5EF4-FFF2-40B4-BE49-F238E27FC236}">
                <a16:creationId xmlns:a16="http://schemas.microsoft.com/office/drawing/2014/main" id="{E3C313EC-4F62-7F45-B71C-B7B406CD8721}"/>
              </a:ext>
            </a:extLst>
          </p:cNvPr>
          <p:cNvSpPr/>
          <p:nvPr/>
        </p:nvSpPr>
        <p:spPr>
          <a:xfrm>
            <a:off x="5486332" y="3638405"/>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13</a:t>
            </a:r>
          </a:p>
        </p:txBody>
      </p:sp>
      <p:sp>
        <p:nvSpPr>
          <p:cNvPr id="43" name="Rectangle 42">
            <a:extLst>
              <a:ext uri="{FF2B5EF4-FFF2-40B4-BE49-F238E27FC236}">
                <a16:creationId xmlns:a16="http://schemas.microsoft.com/office/drawing/2014/main" id="{694F25FD-2191-9547-85C0-BD28EF109402}"/>
              </a:ext>
            </a:extLst>
          </p:cNvPr>
          <p:cNvSpPr/>
          <p:nvPr/>
        </p:nvSpPr>
        <p:spPr>
          <a:xfrm>
            <a:off x="4930680" y="4480113"/>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48" name="Straight Arrow Connector 47">
            <a:extLst>
              <a:ext uri="{FF2B5EF4-FFF2-40B4-BE49-F238E27FC236}">
                <a16:creationId xmlns:a16="http://schemas.microsoft.com/office/drawing/2014/main" id="{ADB251BF-6702-854F-AB54-68B30F06C484}"/>
              </a:ext>
            </a:extLst>
          </p:cNvPr>
          <p:cNvCxnSpPr>
            <a:cxnSpLocks/>
          </p:cNvCxnSpPr>
          <p:nvPr/>
        </p:nvCxnSpPr>
        <p:spPr>
          <a:xfrm flipH="1">
            <a:off x="5089210" y="4056118"/>
            <a:ext cx="443145" cy="337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42E82757-E020-6245-95E2-6E3BF7B8B45B}"/>
              </a:ext>
            </a:extLst>
          </p:cNvPr>
          <p:cNvCxnSpPr>
            <a:cxnSpLocks/>
            <a:endCxn id="50" idx="0"/>
          </p:cNvCxnSpPr>
          <p:nvPr/>
        </p:nvCxnSpPr>
        <p:spPr>
          <a:xfrm>
            <a:off x="5845968" y="4039209"/>
            <a:ext cx="394679" cy="42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1EE688A0-4BD5-2648-BBD2-7511B79060CF}"/>
              </a:ext>
            </a:extLst>
          </p:cNvPr>
          <p:cNvSpPr/>
          <p:nvPr/>
        </p:nvSpPr>
        <p:spPr>
          <a:xfrm>
            <a:off x="6101162" y="4468407"/>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51" name="Rectangle 50">
            <a:extLst>
              <a:ext uri="{FF2B5EF4-FFF2-40B4-BE49-F238E27FC236}">
                <a16:creationId xmlns:a16="http://schemas.microsoft.com/office/drawing/2014/main" id="{67D7E348-CC2F-5B44-8E6A-F086CA17A179}"/>
              </a:ext>
            </a:extLst>
          </p:cNvPr>
          <p:cNvSpPr/>
          <p:nvPr/>
        </p:nvSpPr>
        <p:spPr>
          <a:xfrm>
            <a:off x="6557848" y="4468407"/>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16</a:t>
            </a:r>
          </a:p>
        </p:txBody>
      </p:sp>
      <p:sp>
        <p:nvSpPr>
          <p:cNvPr id="52" name="Rectangle 51">
            <a:extLst>
              <a:ext uri="{FF2B5EF4-FFF2-40B4-BE49-F238E27FC236}">
                <a16:creationId xmlns:a16="http://schemas.microsoft.com/office/drawing/2014/main" id="{112E1885-B0C1-2247-ADAA-9E5A3FB5E7EF}"/>
              </a:ext>
            </a:extLst>
          </p:cNvPr>
          <p:cNvSpPr/>
          <p:nvPr/>
        </p:nvSpPr>
        <p:spPr>
          <a:xfrm>
            <a:off x="6002196" y="5310115"/>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53" name="Straight Arrow Connector 52">
            <a:extLst>
              <a:ext uri="{FF2B5EF4-FFF2-40B4-BE49-F238E27FC236}">
                <a16:creationId xmlns:a16="http://schemas.microsoft.com/office/drawing/2014/main" id="{AB50916C-35C3-544D-90DE-658693FBF88A}"/>
              </a:ext>
            </a:extLst>
          </p:cNvPr>
          <p:cNvCxnSpPr>
            <a:cxnSpLocks/>
          </p:cNvCxnSpPr>
          <p:nvPr/>
        </p:nvCxnSpPr>
        <p:spPr>
          <a:xfrm flipH="1">
            <a:off x="6160726" y="4886120"/>
            <a:ext cx="443145" cy="337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F30FE1E2-70B2-0942-A6CD-DDC75B3792FC}"/>
              </a:ext>
            </a:extLst>
          </p:cNvPr>
          <p:cNvCxnSpPr>
            <a:cxnSpLocks/>
            <a:endCxn id="55" idx="0"/>
          </p:cNvCxnSpPr>
          <p:nvPr/>
        </p:nvCxnSpPr>
        <p:spPr>
          <a:xfrm>
            <a:off x="6917484" y="4869211"/>
            <a:ext cx="394679" cy="42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71161AB9-2CB6-F443-8E9F-D26F950ED3F0}"/>
              </a:ext>
            </a:extLst>
          </p:cNvPr>
          <p:cNvSpPr/>
          <p:nvPr/>
        </p:nvSpPr>
        <p:spPr>
          <a:xfrm>
            <a:off x="7172678" y="5298409"/>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Tree>
    <p:extLst>
      <p:ext uri="{BB962C8B-B14F-4D97-AF65-F5344CB8AC3E}">
        <p14:creationId xmlns:p14="http://schemas.microsoft.com/office/powerpoint/2010/main" val="4096237784"/>
      </p:ext>
    </p:extLst>
  </p:cSld>
  <p:clrMapOvr>
    <a:masterClrMapping/>
  </p:clrMapOvr>
  <mc:AlternateContent xmlns:mc="http://schemas.openxmlformats.org/markup-compatibility/2006" xmlns:p14="http://schemas.microsoft.com/office/powerpoint/2010/main">
    <mc:Choice Requires="p14">
      <p:transition spd="slow" p14:dur="2000" advTm="6431"/>
    </mc:Choice>
    <mc:Fallback xmlns="">
      <p:transition spd="slow" advTm="6431"/>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D8552-867F-3D43-9FFC-1E240796EC56}"/>
              </a:ext>
            </a:extLst>
          </p:cNvPr>
          <p:cNvSpPr>
            <a:spLocks noGrp="1"/>
          </p:cNvSpPr>
          <p:nvPr>
            <p:ph type="title"/>
          </p:nvPr>
        </p:nvSpPr>
        <p:spPr/>
        <p:txBody>
          <a:bodyPr/>
          <a:lstStyle/>
          <a:p>
            <a:r>
              <a:rPr lang="en-US" dirty="0"/>
              <a:t>How to Delete</a:t>
            </a:r>
          </a:p>
        </p:txBody>
      </p:sp>
      <p:grpSp>
        <p:nvGrpSpPr>
          <p:cNvPr id="4" name="Group 3">
            <a:extLst>
              <a:ext uri="{FF2B5EF4-FFF2-40B4-BE49-F238E27FC236}">
                <a16:creationId xmlns:a16="http://schemas.microsoft.com/office/drawing/2014/main" id="{385F9FCC-3B21-934A-B6A8-7B6CAAC3FAC0}"/>
              </a:ext>
            </a:extLst>
          </p:cNvPr>
          <p:cNvGrpSpPr/>
          <p:nvPr/>
        </p:nvGrpSpPr>
        <p:grpSpPr>
          <a:xfrm>
            <a:off x="2326803" y="2084294"/>
            <a:ext cx="4976736" cy="1554111"/>
            <a:chOff x="2821737" y="2057400"/>
            <a:chExt cx="4976736" cy="1554111"/>
          </a:xfrm>
        </p:grpSpPr>
        <p:sp>
          <p:nvSpPr>
            <p:cNvPr id="5" name="Rectangle 4">
              <a:extLst>
                <a:ext uri="{FF2B5EF4-FFF2-40B4-BE49-F238E27FC236}">
                  <a16:creationId xmlns:a16="http://schemas.microsoft.com/office/drawing/2014/main" id="{D86929AD-C0DD-994F-9646-AEBCACECE209}"/>
                </a:ext>
              </a:extLst>
            </p:cNvPr>
            <p:cNvSpPr/>
            <p:nvPr/>
          </p:nvSpPr>
          <p:spPr>
            <a:xfrm>
              <a:off x="4342655" y="2057400"/>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12</a:t>
              </a:r>
            </a:p>
          </p:txBody>
        </p:sp>
        <p:cxnSp>
          <p:nvCxnSpPr>
            <p:cNvPr id="7" name="Straight Arrow Connector 6">
              <a:extLst>
                <a:ext uri="{FF2B5EF4-FFF2-40B4-BE49-F238E27FC236}">
                  <a16:creationId xmlns:a16="http://schemas.microsoft.com/office/drawing/2014/main" id="{46B3967B-B073-AC4B-9CAC-0E249382B83E}"/>
                </a:ext>
              </a:extLst>
            </p:cNvPr>
            <p:cNvCxnSpPr>
              <a:cxnSpLocks/>
            </p:cNvCxnSpPr>
            <p:nvPr/>
          </p:nvCxnSpPr>
          <p:spPr>
            <a:xfrm flipH="1">
              <a:off x="3883966" y="2446830"/>
              <a:ext cx="458692" cy="3289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B006306-A1C4-7540-A5EC-53E9CC6AEE26}"/>
                </a:ext>
              </a:extLst>
            </p:cNvPr>
            <p:cNvCxnSpPr>
              <a:cxnSpLocks/>
            </p:cNvCxnSpPr>
            <p:nvPr/>
          </p:nvCxnSpPr>
          <p:spPr>
            <a:xfrm>
              <a:off x="4801344" y="2446830"/>
              <a:ext cx="1495401" cy="356538"/>
            </a:xfrm>
            <a:prstGeom prst="straightConnector1">
              <a:avLst/>
            </a:prstGeom>
            <a:ln>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0972283B-EDCE-A547-ACFF-5584F6BDDEFA}"/>
                </a:ext>
              </a:extLst>
            </p:cNvPr>
            <p:cNvSpPr/>
            <p:nvPr/>
          </p:nvSpPr>
          <p:spPr>
            <a:xfrm>
              <a:off x="3448419" y="2809059"/>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8</a:t>
              </a:r>
            </a:p>
          </p:txBody>
        </p:sp>
        <p:cxnSp>
          <p:nvCxnSpPr>
            <p:cNvPr id="10" name="Straight Arrow Connector 9">
              <a:extLst>
                <a:ext uri="{FF2B5EF4-FFF2-40B4-BE49-F238E27FC236}">
                  <a16:creationId xmlns:a16="http://schemas.microsoft.com/office/drawing/2014/main" id="{88DEB0DE-4C7C-084C-9CCC-74C945CE084E}"/>
                </a:ext>
              </a:extLst>
            </p:cNvPr>
            <p:cNvCxnSpPr>
              <a:cxnSpLocks/>
            </p:cNvCxnSpPr>
            <p:nvPr/>
          </p:nvCxnSpPr>
          <p:spPr>
            <a:xfrm flipH="1">
              <a:off x="2821737" y="3204312"/>
              <a:ext cx="716560" cy="365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DAD5653-A00A-654C-AFA3-1C7B0F329E17}"/>
                </a:ext>
              </a:extLst>
            </p:cNvPr>
            <p:cNvCxnSpPr>
              <a:cxnSpLocks/>
            </p:cNvCxnSpPr>
            <p:nvPr/>
          </p:nvCxnSpPr>
          <p:spPr>
            <a:xfrm>
              <a:off x="3851911" y="3187403"/>
              <a:ext cx="784997" cy="3864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C93CEBE-23C6-3449-BFAC-4A71D887A6EF}"/>
                </a:ext>
              </a:extLst>
            </p:cNvPr>
            <p:cNvSpPr/>
            <p:nvPr/>
          </p:nvSpPr>
          <p:spPr>
            <a:xfrm>
              <a:off x="6335658" y="2803368"/>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15</a:t>
              </a:r>
            </a:p>
          </p:txBody>
        </p:sp>
        <p:cxnSp>
          <p:nvCxnSpPr>
            <p:cNvPr id="14" name="Straight Arrow Connector 13">
              <a:extLst>
                <a:ext uri="{FF2B5EF4-FFF2-40B4-BE49-F238E27FC236}">
                  <a16:creationId xmlns:a16="http://schemas.microsoft.com/office/drawing/2014/main" id="{EAE38EE5-213C-1448-8FAF-05642E115059}"/>
                </a:ext>
              </a:extLst>
            </p:cNvPr>
            <p:cNvCxnSpPr>
              <a:cxnSpLocks/>
              <a:endCxn id="38" idx="0"/>
            </p:cNvCxnSpPr>
            <p:nvPr/>
          </p:nvCxnSpPr>
          <p:spPr>
            <a:xfrm flipH="1">
              <a:off x="6210611" y="3192798"/>
              <a:ext cx="125050" cy="4187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9E40E0E-12B5-B144-916C-D560E3859682}"/>
                </a:ext>
              </a:extLst>
            </p:cNvPr>
            <p:cNvCxnSpPr>
              <a:cxnSpLocks/>
              <a:endCxn id="26" idx="0"/>
            </p:cNvCxnSpPr>
            <p:nvPr/>
          </p:nvCxnSpPr>
          <p:spPr>
            <a:xfrm>
              <a:off x="6794347" y="3192798"/>
              <a:ext cx="1004126" cy="381094"/>
            </a:xfrm>
            <a:prstGeom prst="straightConnector1">
              <a:avLst/>
            </a:prstGeom>
            <a:ln>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AA3AE493-1D82-824F-84F1-A993776F23A8}"/>
              </a:ext>
            </a:extLst>
          </p:cNvPr>
          <p:cNvSpPr txBox="1"/>
          <p:nvPr/>
        </p:nvSpPr>
        <p:spPr>
          <a:xfrm>
            <a:off x="521970" y="958125"/>
            <a:ext cx="1816331" cy="400110"/>
          </a:xfrm>
          <a:prstGeom prst="rect">
            <a:avLst/>
          </a:prstGeom>
          <a:noFill/>
        </p:spPr>
        <p:txBody>
          <a:bodyPr wrap="none" rtlCol="0">
            <a:spAutoFit/>
          </a:bodyPr>
          <a:lstStyle/>
          <a:p>
            <a:r>
              <a:rPr lang="en-US" sz="2000" dirty="0"/>
              <a:t>Delete 17 from:</a:t>
            </a:r>
          </a:p>
        </p:txBody>
      </p:sp>
      <p:sp>
        <p:nvSpPr>
          <p:cNvPr id="25" name="Rectangle 24">
            <a:extLst>
              <a:ext uri="{FF2B5EF4-FFF2-40B4-BE49-F238E27FC236}">
                <a16:creationId xmlns:a16="http://schemas.microsoft.com/office/drawing/2014/main" id="{B291B938-C8A0-754C-BA7E-1304C5EB35BD}"/>
              </a:ext>
            </a:extLst>
          </p:cNvPr>
          <p:cNvSpPr/>
          <p:nvPr/>
        </p:nvSpPr>
        <p:spPr>
          <a:xfrm>
            <a:off x="3912629" y="3615839"/>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10</a:t>
            </a:r>
          </a:p>
        </p:txBody>
      </p:sp>
      <p:sp>
        <p:nvSpPr>
          <p:cNvPr id="26" name="Rectangle 25">
            <a:extLst>
              <a:ext uri="{FF2B5EF4-FFF2-40B4-BE49-F238E27FC236}">
                <a16:creationId xmlns:a16="http://schemas.microsoft.com/office/drawing/2014/main" id="{B95538BA-DCFD-4D44-84FF-FF2DE39504B9}"/>
              </a:ext>
            </a:extLst>
          </p:cNvPr>
          <p:cNvSpPr/>
          <p:nvPr/>
        </p:nvSpPr>
        <p:spPr>
          <a:xfrm>
            <a:off x="7074194" y="3600786"/>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17</a:t>
            </a:r>
          </a:p>
        </p:txBody>
      </p:sp>
      <p:sp>
        <p:nvSpPr>
          <p:cNvPr id="31" name="Rectangle 30">
            <a:extLst>
              <a:ext uri="{FF2B5EF4-FFF2-40B4-BE49-F238E27FC236}">
                <a16:creationId xmlns:a16="http://schemas.microsoft.com/office/drawing/2014/main" id="{C5572667-2AC9-5D4A-8CA3-B9F1DA6EFD84}"/>
              </a:ext>
            </a:extLst>
          </p:cNvPr>
          <p:cNvSpPr/>
          <p:nvPr/>
        </p:nvSpPr>
        <p:spPr>
          <a:xfrm>
            <a:off x="3356977" y="4457547"/>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32" name="Straight Arrow Connector 31">
            <a:extLst>
              <a:ext uri="{FF2B5EF4-FFF2-40B4-BE49-F238E27FC236}">
                <a16:creationId xmlns:a16="http://schemas.microsoft.com/office/drawing/2014/main" id="{A913DECA-9DEC-E94E-99A1-A5B35887DA4E}"/>
              </a:ext>
            </a:extLst>
          </p:cNvPr>
          <p:cNvCxnSpPr>
            <a:cxnSpLocks/>
          </p:cNvCxnSpPr>
          <p:nvPr/>
        </p:nvCxnSpPr>
        <p:spPr>
          <a:xfrm flipH="1">
            <a:off x="3515507" y="4033552"/>
            <a:ext cx="443145" cy="337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1DCB6BB-B916-CF4F-BBEB-9441AADB92F7}"/>
              </a:ext>
            </a:extLst>
          </p:cNvPr>
          <p:cNvCxnSpPr>
            <a:cxnSpLocks/>
            <a:endCxn id="34" idx="0"/>
          </p:cNvCxnSpPr>
          <p:nvPr/>
        </p:nvCxnSpPr>
        <p:spPr>
          <a:xfrm>
            <a:off x="4272265" y="4016643"/>
            <a:ext cx="394679" cy="42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EF36586C-A1BE-3440-8FE7-E1943A96E622}"/>
              </a:ext>
            </a:extLst>
          </p:cNvPr>
          <p:cNvSpPr/>
          <p:nvPr/>
        </p:nvSpPr>
        <p:spPr>
          <a:xfrm>
            <a:off x="4527459" y="4445841"/>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40" name="Straight Arrow Connector 39">
            <a:extLst>
              <a:ext uri="{FF2B5EF4-FFF2-40B4-BE49-F238E27FC236}">
                <a16:creationId xmlns:a16="http://schemas.microsoft.com/office/drawing/2014/main" id="{26C6CDC8-DF4D-514B-812D-0D3FF5C3EE7A}"/>
              </a:ext>
            </a:extLst>
          </p:cNvPr>
          <p:cNvCxnSpPr>
            <a:cxnSpLocks/>
          </p:cNvCxnSpPr>
          <p:nvPr/>
        </p:nvCxnSpPr>
        <p:spPr>
          <a:xfrm flipH="1">
            <a:off x="6787193" y="4008729"/>
            <a:ext cx="360794" cy="445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06C1243-F7C5-5344-A64F-45FDD478535F}"/>
              </a:ext>
            </a:extLst>
          </p:cNvPr>
          <p:cNvCxnSpPr>
            <a:cxnSpLocks/>
          </p:cNvCxnSpPr>
          <p:nvPr/>
        </p:nvCxnSpPr>
        <p:spPr>
          <a:xfrm>
            <a:off x="7461601" y="3991820"/>
            <a:ext cx="784997" cy="386489"/>
          </a:xfrm>
          <a:prstGeom prst="straightConnector1">
            <a:avLst/>
          </a:prstGeom>
          <a:ln>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D45942EB-BA26-E742-BF77-6CD7B8DA40CD}"/>
              </a:ext>
            </a:extLst>
          </p:cNvPr>
          <p:cNvSpPr/>
          <p:nvPr/>
        </p:nvSpPr>
        <p:spPr>
          <a:xfrm>
            <a:off x="8120015" y="4426418"/>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35" name="Rectangle 34">
            <a:extLst>
              <a:ext uri="{FF2B5EF4-FFF2-40B4-BE49-F238E27FC236}">
                <a16:creationId xmlns:a16="http://schemas.microsoft.com/office/drawing/2014/main" id="{FA88B0B8-3734-524F-978B-87AA214CD05A}"/>
              </a:ext>
            </a:extLst>
          </p:cNvPr>
          <p:cNvSpPr/>
          <p:nvPr/>
        </p:nvSpPr>
        <p:spPr>
          <a:xfrm>
            <a:off x="2062335" y="3631143"/>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7</a:t>
            </a:r>
          </a:p>
        </p:txBody>
      </p:sp>
      <p:sp>
        <p:nvSpPr>
          <p:cNvPr id="42" name="Rectangle 41">
            <a:extLst>
              <a:ext uri="{FF2B5EF4-FFF2-40B4-BE49-F238E27FC236}">
                <a16:creationId xmlns:a16="http://schemas.microsoft.com/office/drawing/2014/main" id="{853E660C-F36F-D04A-85E7-91B646413769}"/>
              </a:ext>
            </a:extLst>
          </p:cNvPr>
          <p:cNvSpPr/>
          <p:nvPr/>
        </p:nvSpPr>
        <p:spPr>
          <a:xfrm>
            <a:off x="1552286" y="4472254"/>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45" name="Straight Arrow Connector 44">
            <a:extLst>
              <a:ext uri="{FF2B5EF4-FFF2-40B4-BE49-F238E27FC236}">
                <a16:creationId xmlns:a16="http://schemas.microsoft.com/office/drawing/2014/main" id="{92ACDC73-2D73-A646-93CE-C27C2AF9CB85}"/>
              </a:ext>
            </a:extLst>
          </p:cNvPr>
          <p:cNvCxnSpPr>
            <a:cxnSpLocks/>
          </p:cNvCxnSpPr>
          <p:nvPr/>
        </p:nvCxnSpPr>
        <p:spPr>
          <a:xfrm flipH="1">
            <a:off x="1710816" y="4048259"/>
            <a:ext cx="443145" cy="337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2545435D-85B0-0443-9C72-5FA3704329AD}"/>
              </a:ext>
            </a:extLst>
          </p:cNvPr>
          <p:cNvCxnSpPr>
            <a:cxnSpLocks/>
            <a:endCxn id="47" idx="0"/>
          </p:cNvCxnSpPr>
          <p:nvPr/>
        </p:nvCxnSpPr>
        <p:spPr>
          <a:xfrm>
            <a:off x="2467574" y="4031350"/>
            <a:ext cx="394679" cy="42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C9EB81DE-EF68-0A4C-96C5-28DEC6987CE0}"/>
              </a:ext>
            </a:extLst>
          </p:cNvPr>
          <p:cNvSpPr/>
          <p:nvPr/>
        </p:nvSpPr>
        <p:spPr>
          <a:xfrm>
            <a:off x="2722768" y="4460548"/>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38" name="Rectangle 37">
            <a:extLst>
              <a:ext uri="{FF2B5EF4-FFF2-40B4-BE49-F238E27FC236}">
                <a16:creationId xmlns:a16="http://schemas.microsoft.com/office/drawing/2014/main" id="{E3C313EC-4F62-7F45-B71C-B7B406CD8721}"/>
              </a:ext>
            </a:extLst>
          </p:cNvPr>
          <p:cNvSpPr/>
          <p:nvPr/>
        </p:nvSpPr>
        <p:spPr>
          <a:xfrm>
            <a:off x="5486332" y="3638405"/>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13</a:t>
            </a:r>
          </a:p>
        </p:txBody>
      </p:sp>
      <p:sp>
        <p:nvSpPr>
          <p:cNvPr id="43" name="Rectangle 42">
            <a:extLst>
              <a:ext uri="{FF2B5EF4-FFF2-40B4-BE49-F238E27FC236}">
                <a16:creationId xmlns:a16="http://schemas.microsoft.com/office/drawing/2014/main" id="{694F25FD-2191-9547-85C0-BD28EF109402}"/>
              </a:ext>
            </a:extLst>
          </p:cNvPr>
          <p:cNvSpPr/>
          <p:nvPr/>
        </p:nvSpPr>
        <p:spPr>
          <a:xfrm>
            <a:off x="4930680" y="4426418"/>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48" name="Straight Arrow Connector 47">
            <a:extLst>
              <a:ext uri="{FF2B5EF4-FFF2-40B4-BE49-F238E27FC236}">
                <a16:creationId xmlns:a16="http://schemas.microsoft.com/office/drawing/2014/main" id="{ADB251BF-6702-854F-AB54-68B30F06C484}"/>
              </a:ext>
            </a:extLst>
          </p:cNvPr>
          <p:cNvCxnSpPr>
            <a:cxnSpLocks/>
          </p:cNvCxnSpPr>
          <p:nvPr/>
        </p:nvCxnSpPr>
        <p:spPr>
          <a:xfrm flipH="1">
            <a:off x="5089210" y="4056118"/>
            <a:ext cx="443145" cy="337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42E82757-E020-6245-95E2-6E3BF7B8B45B}"/>
              </a:ext>
            </a:extLst>
          </p:cNvPr>
          <p:cNvCxnSpPr>
            <a:cxnSpLocks/>
            <a:endCxn id="50" idx="0"/>
          </p:cNvCxnSpPr>
          <p:nvPr/>
        </p:nvCxnSpPr>
        <p:spPr>
          <a:xfrm>
            <a:off x="5845968" y="4039209"/>
            <a:ext cx="394679" cy="42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1EE688A0-4BD5-2648-BBD2-7511B79060CF}"/>
              </a:ext>
            </a:extLst>
          </p:cNvPr>
          <p:cNvSpPr/>
          <p:nvPr/>
        </p:nvSpPr>
        <p:spPr>
          <a:xfrm>
            <a:off x="6101162" y="4468407"/>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51" name="Rectangle 50">
            <a:extLst>
              <a:ext uri="{FF2B5EF4-FFF2-40B4-BE49-F238E27FC236}">
                <a16:creationId xmlns:a16="http://schemas.microsoft.com/office/drawing/2014/main" id="{67D7E348-CC2F-5B44-8E6A-F086CA17A179}"/>
              </a:ext>
            </a:extLst>
          </p:cNvPr>
          <p:cNvSpPr/>
          <p:nvPr/>
        </p:nvSpPr>
        <p:spPr>
          <a:xfrm>
            <a:off x="6557848" y="4468407"/>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16</a:t>
            </a:r>
          </a:p>
        </p:txBody>
      </p:sp>
      <p:sp>
        <p:nvSpPr>
          <p:cNvPr id="52" name="Rectangle 51">
            <a:extLst>
              <a:ext uri="{FF2B5EF4-FFF2-40B4-BE49-F238E27FC236}">
                <a16:creationId xmlns:a16="http://schemas.microsoft.com/office/drawing/2014/main" id="{112E1885-B0C1-2247-ADAA-9E5A3FB5E7EF}"/>
              </a:ext>
            </a:extLst>
          </p:cNvPr>
          <p:cNvSpPr/>
          <p:nvPr/>
        </p:nvSpPr>
        <p:spPr>
          <a:xfrm>
            <a:off x="6002196" y="5310115"/>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53" name="Straight Arrow Connector 52">
            <a:extLst>
              <a:ext uri="{FF2B5EF4-FFF2-40B4-BE49-F238E27FC236}">
                <a16:creationId xmlns:a16="http://schemas.microsoft.com/office/drawing/2014/main" id="{AB50916C-35C3-544D-90DE-658693FBF88A}"/>
              </a:ext>
            </a:extLst>
          </p:cNvPr>
          <p:cNvCxnSpPr>
            <a:cxnSpLocks/>
          </p:cNvCxnSpPr>
          <p:nvPr/>
        </p:nvCxnSpPr>
        <p:spPr>
          <a:xfrm flipH="1">
            <a:off x="6160726" y="4886120"/>
            <a:ext cx="443145" cy="337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F30FE1E2-70B2-0942-A6CD-DDC75B3792FC}"/>
              </a:ext>
            </a:extLst>
          </p:cNvPr>
          <p:cNvCxnSpPr>
            <a:cxnSpLocks/>
            <a:endCxn id="55" idx="0"/>
          </p:cNvCxnSpPr>
          <p:nvPr/>
        </p:nvCxnSpPr>
        <p:spPr>
          <a:xfrm>
            <a:off x="6917484" y="4869211"/>
            <a:ext cx="394679" cy="42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71161AB9-2CB6-F443-8E9F-D26F950ED3F0}"/>
              </a:ext>
            </a:extLst>
          </p:cNvPr>
          <p:cNvSpPr/>
          <p:nvPr/>
        </p:nvSpPr>
        <p:spPr>
          <a:xfrm>
            <a:off x="7172678" y="5298409"/>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Tree>
    <p:extLst>
      <p:ext uri="{BB962C8B-B14F-4D97-AF65-F5344CB8AC3E}">
        <p14:creationId xmlns:p14="http://schemas.microsoft.com/office/powerpoint/2010/main" val="1532129074"/>
      </p:ext>
    </p:extLst>
  </p:cSld>
  <p:clrMapOvr>
    <a:masterClrMapping/>
  </p:clrMapOvr>
  <mc:AlternateContent xmlns:mc="http://schemas.openxmlformats.org/markup-compatibility/2006" xmlns:p14="http://schemas.microsoft.com/office/powerpoint/2010/main">
    <mc:Choice Requires="p14">
      <p:transition spd="slow" p14:dur="2000" advTm="6431"/>
    </mc:Choice>
    <mc:Fallback xmlns="">
      <p:transition spd="slow" advTm="6431"/>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D8552-867F-3D43-9FFC-1E240796EC56}"/>
              </a:ext>
            </a:extLst>
          </p:cNvPr>
          <p:cNvSpPr>
            <a:spLocks noGrp="1"/>
          </p:cNvSpPr>
          <p:nvPr>
            <p:ph type="title"/>
          </p:nvPr>
        </p:nvSpPr>
        <p:spPr/>
        <p:txBody>
          <a:bodyPr/>
          <a:lstStyle/>
          <a:p>
            <a:r>
              <a:rPr lang="en-US" dirty="0"/>
              <a:t>How to Delete</a:t>
            </a:r>
          </a:p>
        </p:txBody>
      </p:sp>
      <p:grpSp>
        <p:nvGrpSpPr>
          <p:cNvPr id="4" name="Group 3">
            <a:extLst>
              <a:ext uri="{FF2B5EF4-FFF2-40B4-BE49-F238E27FC236}">
                <a16:creationId xmlns:a16="http://schemas.microsoft.com/office/drawing/2014/main" id="{385F9FCC-3B21-934A-B6A8-7B6CAAC3FAC0}"/>
              </a:ext>
            </a:extLst>
          </p:cNvPr>
          <p:cNvGrpSpPr/>
          <p:nvPr/>
        </p:nvGrpSpPr>
        <p:grpSpPr>
          <a:xfrm>
            <a:off x="2326803" y="2084294"/>
            <a:ext cx="4976736" cy="1554111"/>
            <a:chOff x="2821737" y="2057400"/>
            <a:chExt cx="4976736" cy="1554111"/>
          </a:xfrm>
        </p:grpSpPr>
        <p:sp>
          <p:nvSpPr>
            <p:cNvPr id="5" name="Rectangle 4">
              <a:extLst>
                <a:ext uri="{FF2B5EF4-FFF2-40B4-BE49-F238E27FC236}">
                  <a16:creationId xmlns:a16="http://schemas.microsoft.com/office/drawing/2014/main" id="{D86929AD-C0DD-994F-9646-AEBCACECE209}"/>
                </a:ext>
              </a:extLst>
            </p:cNvPr>
            <p:cNvSpPr/>
            <p:nvPr/>
          </p:nvSpPr>
          <p:spPr>
            <a:xfrm>
              <a:off x="4342655" y="2057400"/>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12</a:t>
              </a:r>
            </a:p>
          </p:txBody>
        </p:sp>
        <p:cxnSp>
          <p:nvCxnSpPr>
            <p:cNvPr id="7" name="Straight Arrow Connector 6">
              <a:extLst>
                <a:ext uri="{FF2B5EF4-FFF2-40B4-BE49-F238E27FC236}">
                  <a16:creationId xmlns:a16="http://schemas.microsoft.com/office/drawing/2014/main" id="{46B3967B-B073-AC4B-9CAC-0E249382B83E}"/>
                </a:ext>
              </a:extLst>
            </p:cNvPr>
            <p:cNvCxnSpPr>
              <a:cxnSpLocks/>
            </p:cNvCxnSpPr>
            <p:nvPr/>
          </p:nvCxnSpPr>
          <p:spPr>
            <a:xfrm flipH="1">
              <a:off x="3883966" y="2446830"/>
              <a:ext cx="458692" cy="3289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B006306-A1C4-7540-A5EC-53E9CC6AEE26}"/>
                </a:ext>
              </a:extLst>
            </p:cNvPr>
            <p:cNvCxnSpPr>
              <a:cxnSpLocks/>
            </p:cNvCxnSpPr>
            <p:nvPr/>
          </p:nvCxnSpPr>
          <p:spPr>
            <a:xfrm>
              <a:off x="4801344" y="2446830"/>
              <a:ext cx="1495401" cy="356538"/>
            </a:xfrm>
            <a:prstGeom prst="straightConnector1">
              <a:avLst/>
            </a:prstGeom>
            <a:ln>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0972283B-EDCE-A547-ACFF-5584F6BDDEFA}"/>
                </a:ext>
              </a:extLst>
            </p:cNvPr>
            <p:cNvSpPr/>
            <p:nvPr/>
          </p:nvSpPr>
          <p:spPr>
            <a:xfrm>
              <a:off x="3448419" y="2809059"/>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8</a:t>
              </a:r>
            </a:p>
          </p:txBody>
        </p:sp>
        <p:cxnSp>
          <p:nvCxnSpPr>
            <p:cNvPr id="10" name="Straight Arrow Connector 9">
              <a:extLst>
                <a:ext uri="{FF2B5EF4-FFF2-40B4-BE49-F238E27FC236}">
                  <a16:creationId xmlns:a16="http://schemas.microsoft.com/office/drawing/2014/main" id="{88DEB0DE-4C7C-084C-9CCC-74C945CE084E}"/>
                </a:ext>
              </a:extLst>
            </p:cNvPr>
            <p:cNvCxnSpPr>
              <a:cxnSpLocks/>
            </p:cNvCxnSpPr>
            <p:nvPr/>
          </p:nvCxnSpPr>
          <p:spPr>
            <a:xfrm flipH="1">
              <a:off x="2821737" y="3204312"/>
              <a:ext cx="716560" cy="365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DAD5653-A00A-654C-AFA3-1C7B0F329E17}"/>
                </a:ext>
              </a:extLst>
            </p:cNvPr>
            <p:cNvCxnSpPr>
              <a:cxnSpLocks/>
            </p:cNvCxnSpPr>
            <p:nvPr/>
          </p:nvCxnSpPr>
          <p:spPr>
            <a:xfrm>
              <a:off x="3851911" y="3187403"/>
              <a:ext cx="784997" cy="3864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C93CEBE-23C6-3449-BFAC-4A71D887A6EF}"/>
                </a:ext>
              </a:extLst>
            </p:cNvPr>
            <p:cNvSpPr/>
            <p:nvPr/>
          </p:nvSpPr>
          <p:spPr>
            <a:xfrm>
              <a:off x="6335658" y="2803368"/>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15</a:t>
              </a:r>
            </a:p>
          </p:txBody>
        </p:sp>
        <p:cxnSp>
          <p:nvCxnSpPr>
            <p:cNvPr id="14" name="Straight Arrow Connector 13">
              <a:extLst>
                <a:ext uri="{FF2B5EF4-FFF2-40B4-BE49-F238E27FC236}">
                  <a16:creationId xmlns:a16="http://schemas.microsoft.com/office/drawing/2014/main" id="{EAE38EE5-213C-1448-8FAF-05642E115059}"/>
                </a:ext>
              </a:extLst>
            </p:cNvPr>
            <p:cNvCxnSpPr>
              <a:cxnSpLocks/>
              <a:endCxn id="38" idx="0"/>
            </p:cNvCxnSpPr>
            <p:nvPr/>
          </p:nvCxnSpPr>
          <p:spPr>
            <a:xfrm flipH="1">
              <a:off x="6210611" y="3192798"/>
              <a:ext cx="125050" cy="4187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9E40E0E-12B5-B144-916C-D560E3859682}"/>
                </a:ext>
              </a:extLst>
            </p:cNvPr>
            <p:cNvCxnSpPr>
              <a:cxnSpLocks/>
              <a:endCxn id="26" idx="0"/>
            </p:cNvCxnSpPr>
            <p:nvPr/>
          </p:nvCxnSpPr>
          <p:spPr>
            <a:xfrm>
              <a:off x="6794347" y="3192798"/>
              <a:ext cx="1004126" cy="381094"/>
            </a:xfrm>
            <a:prstGeom prst="straightConnector1">
              <a:avLst/>
            </a:prstGeom>
            <a:ln>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AA3AE493-1D82-824F-84F1-A993776F23A8}"/>
              </a:ext>
            </a:extLst>
          </p:cNvPr>
          <p:cNvSpPr txBox="1"/>
          <p:nvPr/>
        </p:nvSpPr>
        <p:spPr>
          <a:xfrm>
            <a:off x="521970" y="958125"/>
            <a:ext cx="1816331" cy="400110"/>
          </a:xfrm>
          <a:prstGeom prst="rect">
            <a:avLst/>
          </a:prstGeom>
          <a:noFill/>
        </p:spPr>
        <p:txBody>
          <a:bodyPr wrap="none" rtlCol="0">
            <a:spAutoFit/>
          </a:bodyPr>
          <a:lstStyle/>
          <a:p>
            <a:r>
              <a:rPr lang="en-US" sz="2000" dirty="0"/>
              <a:t>Delete 17 from:</a:t>
            </a:r>
          </a:p>
        </p:txBody>
      </p:sp>
      <p:sp>
        <p:nvSpPr>
          <p:cNvPr id="25" name="Rectangle 24">
            <a:extLst>
              <a:ext uri="{FF2B5EF4-FFF2-40B4-BE49-F238E27FC236}">
                <a16:creationId xmlns:a16="http://schemas.microsoft.com/office/drawing/2014/main" id="{B291B938-C8A0-754C-BA7E-1304C5EB35BD}"/>
              </a:ext>
            </a:extLst>
          </p:cNvPr>
          <p:cNvSpPr/>
          <p:nvPr/>
        </p:nvSpPr>
        <p:spPr>
          <a:xfrm>
            <a:off x="3912629" y="3615839"/>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10</a:t>
            </a:r>
          </a:p>
        </p:txBody>
      </p:sp>
      <p:sp>
        <p:nvSpPr>
          <p:cNvPr id="26" name="Rectangle 25">
            <a:extLst>
              <a:ext uri="{FF2B5EF4-FFF2-40B4-BE49-F238E27FC236}">
                <a16:creationId xmlns:a16="http://schemas.microsoft.com/office/drawing/2014/main" id="{B95538BA-DCFD-4D44-84FF-FF2DE39504B9}"/>
              </a:ext>
            </a:extLst>
          </p:cNvPr>
          <p:cNvSpPr/>
          <p:nvPr/>
        </p:nvSpPr>
        <p:spPr>
          <a:xfrm>
            <a:off x="7074194" y="3600786"/>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16</a:t>
            </a:r>
          </a:p>
        </p:txBody>
      </p:sp>
      <p:sp>
        <p:nvSpPr>
          <p:cNvPr id="31" name="Rectangle 30">
            <a:extLst>
              <a:ext uri="{FF2B5EF4-FFF2-40B4-BE49-F238E27FC236}">
                <a16:creationId xmlns:a16="http://schemas.microsoft.com/office/drawing/2014/main" id="{C5572667-2AC9-5D4A-8CA3-B9F1DA6EFD84}"/>
              </a:ext>
            </a:extLst>
          </p:cNvPr>
          <p:cNvSpPr/>
          <p:nvPr/>
        </p:nvSpPr>
        <p:spPr>
          <a:xfrm>
            <a:off x="3356977" y="4457547"/>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32" name="Straight Arrow Connector 31">
            <a:extLst>
              <a:ext uri="{FF2B5EF4-FFF2-40B4-BE49-F238E27FC236}">
                <a16:creationId xmlns:a16="http://schemas.microsoft.com/office/drawing/2014/main" id="{A913DECA-9DEC-E94E-99A1-A5B35887DA4E}"/>
              </a:ext>
            </a:extLst>
          </p:cNvPr>
          <p:cNvCxnSpPr>
            <a:cxnSpLocks/>
          </p:cNvCxnSpPr>
          <p:nvPr/>
        </p:nvCxnSpPr>
        <p:spPr>
          <a:xfrm flipH="1">
            <a:off x="3515507" y="4033552"/>
            <a:ext cx="443145" cy="337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1DCB6BB-B916-CF4F-BBEB-9441AADB92F7}"/>
              </a:ext>
            </a:extLst>
          </p:cNvPr>
          <p:cNvCxnSpPr>
            <a:cxnSpLocks/>
            <a:endCxn id="34" idx="0"/>
          </p:cNvCxnSpPr>
          <p:nvPr/>
        </p:nvCxnSpPr>
        <p:spPr>
          <a:xfrm>
            <a:off x="4272265" y="4016643"/>
            <a:ext cx="394679" cy="42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EF36586C-A1BE-3440-8FE7-E1943A96E622}"/>
              </a:ext>
            </a:extLst>
          </p:cNvPr>
          <p:cNvSpPr/>
          <p:nvPr/>
        </p:nvSpPr>
        <p:spPr>
          <a:xfrm>
            <a:off x="4527459" y="4445841"/>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40" name="Straight Arrow Connector 39">
            <a:extLst>
              <a:ext uri="{FF2B5EF4-FFF2-40B4-BE49-F238E27FC236}">
                <a16:creationId xmlns:a16="http://schemas.microsoft.com/office/drawing/2014/main" id="{26C6CDC8-DF4D-514B-812D-0D3FF5C3EE7A}"/>
              </a:ext>
            </a:extLst>
          </p:cNvPr>
          <p:cNvCxnSpPr>
            <a:cxnSpLocks/>
          </p:cNvCxnSpPr>
          <p:nvPr/>
        </p:nvCxnSpPr>
        <p:spPr>
          <a:xfrm flipH="1">
            <a:off x="6787193" y="4008729"/>
            <a:ext cx="360794" cy="445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06C1243-F7C5-5344-A64F-45FDD478535F}"/>
              </a:ext>
            </a:extLst>
          </p:cNvPr>
          <p:cNvCxnSpPr>
            <a:cxnSpLocks/>
          </p:cNvCxnSpPr>
          <p:nvPr/>
        </p:nvCxnSpPr>
        <p:spPr>
          <a:xfrm>
            <a:off x="7461601" y="3991820"/>
            <a:ext cx="784997" cy="386489"/>
          </a:xfrm>
          <a:prstGeom prst="straightConnector1">
            <a:avLst/>
          </a:prstGeom>
          <a:ln>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5C557FC9-11AF-E64D-B6A1-C22575C84053}"/>
              </a:ext>
            </a:extLst>
          </p:cNvPr>
          <p:cNvSpPr txBox="1"/>
          <p:nvPr/>
        </p:nvSpPr>
        <p:spPr>
          <a:xfrm>
            <a:off x="292135" y="5171200"/>
            <a:ext cx="4787866" cy="707886"/>
          </a:xfrm>
          <a:prstGeom prst="rect">
            <a:avLst/>
          </a:prstGeom>
          <a:noFill/>
        </p:spPr>
        <p:txBody>
          <a:bodyPr wrap="square" rtlCol="0">
            <a:spAutoFit/>
          </a:bodyPr>
          <a:lstStyle/>
          <a:p>
            <a:r>
              <a:rPr lang="en-US" sz="2000" dirty="0"/>
              <a:t>Solution: Replace 17 with its left child, the tree is still balanced.</a:t>
            </a:r>
          </a:p>
        </p:txBody>
      </p:sp>
      <p:sp>
        <p:nvSpPr>
          <p:cNvPr id="44" name="Rectangle 43">
            <a:extLst>
              <a:ext uri="{FF2B5EF4-FFF2-40B4-BE49-F238E27FC236}">
                <a16:creationId xmlns:a16="http://schemas.microsoft.com/office/drawing/2014/main" id="{D45942EB-BA26-E742-BF77-6CD7B8DA40CD}"/>
              </a:ext>
            </a:extLst>
          </p:cNvPr>
          <p:cNvSpPr/>
          <p:nvPr/>
        </p:nvSpPr>
        <p:spPr>
          <a:xfrm>
            <a:off x="8120015" y="4426418"/>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35" name="Rectangle 34">
            <a:extLst>
              <a:ext uri="{FF2B5EF4-FFF2-40B4-BE49-F238E27FC236}">
                <a16:creationId xmlns:a16="http://schemas.microsoft.com/office/drawing/2014/main" id="{FA88B0B8-3734-524F-978B-87AA214CD05A}"/>
              </a:ext>
            </a:extLst>
          </p:cNvPr>
          <p:cNvSpPr/>
          <p:nvPr/>
        </p:nvSpPr>
        <p:spPr>
          <a:xfrm>
            <a:off x="2062335" y="3631143"/>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7</a:t>
            </a:r>
          </a:p>
        </p:txBody>
      </p:sp>
      <p:sp>
        <p:nvSpPr>
          <p:cNvPr id="42" name="Rectangle 41">
            <a:extLst>
              <a:ext uri="{FF2B5EF4-FFF2-40B4-BE49-F238E27FC236}">
                <a16:creationId xmlns:a16="http://schemas.microsoft.com/office/drawing/2014/main" id="{853E660C-F36F-D04A-85E7-91B646413769}"/>
              </a:ext>
            </a:extLst>
          </p:cNvPr>
          <p:cNvSpPr/>
          <p:nvPr/>
        </p:nvSpPr>
        <p:spPr>
          <a:xfrm>
            <a:off x="1552286" y="4472254"/>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45" name="Straight Arrow Connector 44">
            <a:extLst>
              <a:ext uri="{FF2B5EF4-FFF2-40B4-BE49-F238E27FC236}">
                <a16:creationId xmlns:a16="http://schemas.microsoft.com/office/drawing/2014/main" id="{92ACDC73-2D73-A646-93CE-C27C2AF9CB85}"/>
              </a:ext>
            </a:extLst>
          </p:cNvPr>
          <p:cNvCxnSpPr>
            <a:cxnSpLocks/>
          </p:cNvCxnSpPr>
          <p:nvPr/>
        </p:nvCxnSpPr>
        <p:spPr>
          <a:xfrm flipH="1">
            <a:off x="1710816" y="4048259"/>
            <a:ext cx="443145" cy="337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2545435D-85B0-0443-9C72-5FA3704329AD}"/>
              </a:ext>
            </a:extLst>
          </p:cNvPr>
          <p:cNvCxnSpPr>
            <a:cxnSpLocks/>
            <a:endCxn id="47" idx="0"/>
          </p:cNvCxnSpPr>
          <p:nvPr/>
        </p:nvCxnSpPr>
        <p:spPr>
          <a:xfrm>
            <a:off x="2467574" y="4031350"/>
            <a:ext cx="394679" cy="42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C9EB81DE-EF68-0A4C-96C5-28DEC6987CE0}"/>
              </a:ext>
            </a:extLst>
          </p:cNvPr>
          <p:cNvSpPr/>
          <p:nvPr/>
        </p:nvSpPr>
        <p:spPr>
          <a:xfrm>
            <a:off x="2722768" y="4460548"/>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38" name="Rectangle 37">
            <a:extLst>
              <a:ext uri="{FF2B5EF4-FFF2-40B4-BE49-F238E27FC236}">
                <a16:creationId xmlns:a16="http://schemas.microsoft.com/office/drawing/2014/main" id="{E3C313EC-4F62-7F45-B71C-B7B406CD8721}"/>
              </a:ext>
            </a:extLst>
          </p:cNvPr>
          <p:cNvSpPr/>
          <p:nvPr/>
        </p:nvSpPr>
        <p:spPr>
          <a:xfrm>
            <a:off x="5486332" y="3638405"/>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13</a:t>
            </a:r>
          </a:p>
        </p:txBody>
      </p:sp>
      <p:sp>
        <p:nvSpPr>
          <p:cNvPr id="43" name="Rectangle 42">
            <a:extLst>
              <a:ext uri="{FF2B5EF4-FFF2-40B4-BE49-F238E27FC236}">
                <a16:creationId xmlns:a16="http://schemas.microsoft.com/office/drawing/2014/main" id="{694F25FD-2191-9547-85C0-BD28EF109402}"/>
              </a:ext>
            </a:extLst>
          </p:cNvPr>
          <p:cNvSpPr/>
          <p:nvPr/>
        </p:nvSpPr>
        <p:spPr>
          <a:xfrm>
            <a:off x="4930680" y="4426418"/>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48" name="Straight Arrow Connector 47">
            <a:extLst>
              <a:ext uri="{FF2B5EF4-FFF2-40B4-BE49-F238E27FC236}">
                <a16:creationId xmlns:a16="http://schemas.microsoft.com/office/drawing/2014/main" id="{ADB251BF-6702-854F-AB54-68B30F06C484}"/>
              </a:ext>
            </a:extLst>
          </p:cNvPr>
          <p:cNvCxnSpPr>
            <a:cxnSpLocks/>
          </p:cNvCxnSpPr>
          <p:nvPr/>
        </p:nvCxnSpPr>
        <p:spPr>
          <a:xfrm flipH="1">
            <a:off x="5089210" y="4056118"/>
            <a:ext cx="443145" cy="337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42E82757-E020-6245-95E2-6E3BF7B8B45B}"/>
              </a:ext>
            </a:extLst>
          </p:cNvPr>
          <p:cNvCxnSpPr>
            <a:cxnSpLocks/>
            <a:endCxn id="50" idx="0"/>
          </p:cNvCxnSpPr>
          <p:nvPr/>
        </p:nvCxnSpPr>
        <p:spPr>
          <a:xfrm>
            <a:off x="5845968" y="4039209"/>
            <a:ext cx="394679" cy="42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1EE688A0-4BD5-2648-BBD2-7511B79060CF}"/>
              </a:ext>
            </a:extLst>
          </p:cNvPr>
          <p:cNvSpPr/>
          <p:nvPr/>
        </p:nvSpPr>
        <p:spPr>
          <a:xfrm>
            <a:off x="6101162" y="4468407"/>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55" name="Rectangle 54">
            <a:extLst>
              <a:ext uri="{FF2B5EF4-FFF2-40B4-BE49-F238E27FC236}">
                <a16:creationId xmlns:a16="http://schemas.microsoft.com/office/drawing/2014/main" id="{71161AB9-2CB6-F443-8E9F-D26F950ED3F0}"/>
              </a:ext>
            </a:extLst>
          </p:cNvPr>
          <p:cNvSpPr/>
          <p:nvPr/>
        </p:nvSpPr>
        <p:spPr>
          <a:xfrm>
            <a:off x="6647708" y="4484136"/>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Tree>
    <p:extLst>
      <p:ext uri="{BB962C8B-B14F-4D97-AF65-F5344CB8AC3E}">
        <p14:creationId xmlns:p14="http://schemas.microsoft.com/office/powerpoint/2010/main" val="4071114895"/>
      </p:ext>
    </p:extLst>
  </p:cSld>
  <p:clrMapOvr>
    <a:masterClrMapping/>
  </p:clrMapOvr>
  <mc:AlternateContent xmlns:mc="http://schemas.openxmlformats.org/markup-compatibility/2006" xmlns:p14="http://schemas.microsoft.com/office/powerpoint/2010/main">
    <mc:Choice Requires="p14">
      <p:transition spd="slow" p14:dur="2000" advTm="6431"/>
    </mc:Choice>
    <mc:Fallback xmlns="">
      <p:transition spd="slow" advTm="6431"/>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D8552-867F-3D43-9FFC-1E240796EC56}"/>
              </a:ext>
            </a:extLst>
          </p:cNvPr>
          <p:cNvSpPr>
            <a:spLocks noGrp="1"/>
          </p:cNvSpPr>
          <p:nvPr>
            <p:ph type="title"/>
          </p:nvPr>
        </p:nvSpPr>
        <p:spPr/>
        <p:txBody>
          <a:bodyPr/>
          <a:lstStyle/>
          <a:p>
            <a:r>
              <a:rPr lang="en-US" dirty="0"/>
              <a:t>How to Delete</a:t>
            </a:r>
          </a:p>
        </p:txBody>
      </p:sp>
      <p:grpSp>
        <p:nvGrpSpPr>
          <p:cNvPr id="4" name="Group 3">
            <a:extLst>
              <a:ext uri="{FF2B5EF4-FFF2-40B4-BE49-F238E27FC236}">
                <a16:creationId xmlns:a16="http://schemas.microsoft.com/office/drawing/2014/main" id="{385F9FCC-3B21-934A-B6A8-7B6CAAC3FAC0}"/>
              </a:ext>
            </a:extLst>
          </p:cNvPr>
          <p:cNvGrpSpPr/>
          <p:nvPr/>
        </p:nvGrpSpPr>
        <p:grpSpPr>
          <a:xfrm>
            <a:off x="2326803" y="2084294"/>
            <a:ext cx="4976736" cy="1554111"/>
            <a:chOff x="2821737" y="2057400"/>
            <a:chExt cx="4976736" cy="1554111"/>
          </a:xfrm>
        </p:grpSpPr>
        <p:sp>
          <p:nvSpPr>
            <p:cNvPr id="5" name="Rectangle 4">
              <a:extLst>
                <a:ext uri="{FF2B5EF4-FFF2-40B4-BE49-F238E27FC236}">
                  <a16:creationId xmlns:a16="http://schemas.microsoft.com/office/drawing/2014/main" id="{D86929AD-C0DD-994F-9646-AEBCACECE209}"/>
                </a:ext>
              </a:extLst>
            </p:cNvPr>
            <p:cNvSpPr/>
            <p:nvPr/>
          </p:nvSpPr>
          <p:spPr>
            <a:xfrm>
              <a:off x="4342655" y="2057400"/>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12</a:t>
              </a:r>
            </a:p>
          </p:txBody>
        </p:sp>
        <p:cxnSp>
          <p:nvCxnSpPr>
            <p:cNvPr id="7" name="Straight Arrow Connector 6">
              <a:extLst>
                <a:ext uri="{FF2B5EF4-FFF2-40B4-BE49-F238E27FC236}">
                  <a16:creationId xmlns:a16="http://schemas.microsoft.com/office/drawing/2014/main" id="{46B3967B-B073-AC4B-9CAC-0E249382B83E}"/>
                </a:ext>
              </a:extLst>
            </p:cNvPr>
            <p:cNvCxnSpPr>
              <a:cxnSpLocks/>
            </p:cNvCxnSpPr>
            <p:nvPr/>
          </p:nvCxnSpPr>
          <p:spPr>
            <a:xfrm flipH="1">
              <a:off x="3883966" y="2446830"/>
              <a:ext cx="458692" cy="3289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B006306-A1C4-7540-A5EC-53E9CC6AEE26}"/>
                </a:ext>
              </a:extLst>
            </p:cNvPr>
            <p:cNvCxnSpPr>
              <a:cxnSpLocks/>
            </p:cNvCxnSpPr>
            <p:nvPr/>
          </p:nvCxnSpPr>
          <p:spPr>
            <a:xfrm>
              <a:off x="4801344" y="2446830"/>
              <a:ext cx="1495401" cy="356538"/>
            </a:xfrm>
            <a:prstGeom prst="straightConnector1">
              <a:avLst/>
            </a:prstGeom>
            <a:ln>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0972283B-EDCE-A547-ACFF-5584F6BDDEFA}"/>
                </a:ext>
              </a:extLst>
            </p:cNvPr>
            <p:cNvSpPr/>
            <p:nvPr/>
          </p:nvSpPr>
          <p:spPr>
            <a:xfrm>
              <a:off x="3448419" y="2809059"/>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8</a:t>
              </a:r>
            </a:p>
          </p:txBody>
        </p:sp>
        <p:cxnSp>
          <p:nvCxnSpPr>
            <p:cNvPr id="10" name="Straight Arrow Connector 9">
              <a:extLst>
                <a:ext uri="{FF2B5EF4-FFF2-40B4-BE49-F238E27FC236}">
                  <a16:creationId xmlns:a16="http://schemas.microsoft.com/office/drawing/2014/main" id="{88DEB0DE-4C7C-084C-9CCC-74C945CE084E}"/>
                </a:ext>
              </a:extLst>
            </p:cNvPr>
            <p:cNvCxnSpPr>
              <a:cxnSpLocks/>
            </p:cNvCxnSpPr>
            <p:nvPr/>
          </p:nvCxnSpPr>
          <p:spPr>
            <a:xfrm flipH="1">
              <a:off x="2821737" y="3204312"/>
              <a:ext cx="716560" cy="365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DAD5653-A00A-654C-AFA3-1C7B0F329E17}"/>
                </a:ext>
              </a:extLst>
            </p:cNvPr>
            <p:cNvCxnSpPr>
              <a:cxnSpLocks/>
            </p:cNvCxnSpPr>
            <p:nvPr/>
          </p:nvCxnSpPr>
          <p:spPr>
            <a:xfrm>
              <a:off x="3851911" y="3187403"/>
              <a:ext cx="784997" cy="3864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C93CEBE-23C6-3449-BFAC-4A71D887A6EF}"/>
                </a:ext>
              </a:extLst>
            </p:cNvPr>
            <p:cNvSpPr/>
            <p:nvPr/>
          </p:nvSpPr>
          <p:spPr>
            <a:xfrm>
              <a:off x="6335658" y="2803368"/>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15</a:t>
              </a:r>
            </a:p>
          </p:txBody>
        </p:sp>
        <p:cxnSp>
          <p:nvCxnSpPr>
            <p:cNvPr id="14" name="Straight Arrow Connector 13">
              <a:extLst>
                <a:ext uri="{FF2B5EF4-FFF2-40B4-BE49-F238E27FC236}">
                  <a16:creationId xmlns:a16="http://schemas.microsoft.com/office/drawing/2014/main" id="{EAE38EE5-213C-1448-8FAF-05642E115059}"/>
                </a:ext>
              </a:extLst>
            </p:cNvPr>
            <p:cNvCxnSpPr>
              <a:cxnSpLocks/>
              <a:endCxn id="38" idx="0"/>
            </p:cNvCxnSpPr>
            <p:nvPr/>
          </p:nvCxnSpPr>
          <p:spPr>
            <a:xfrm flipH="1">
              <a:off x="6210611" y="3192798"/>
              <a:ext cx="125050" cy="4187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9E40E0E-12B5-B144-916C-D560E3859682}"/>
                </a:ext>
              </a:extLst>
            </p:cNvPr>
            <p:cNvCxnSpPr>
              <a:cxnSpLocks/>
              <a:endCxn id="26" idx="0"/>
            </p:cNvCxnSpPr>
            <p:nvPr/>
          </p:nvCxnSpPr>
          <p:spPr>
            <a:xfrm>
              <a:off x="6794347" y="3192798"/>
              <a:ext cx="1004126" cy="381094"/>
            </a:xfrm>
            <a:prstGeom prst="straightConnector1">
              <a:avLst/>
            </a:prstGeom>
            <a:ln>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AA3AE493-1D82-824F-84F1-A993776F23A8}"/>
              </a:ext>
            </a:extLst>
          </p:cNvPr>
          <p:cNvSpPr txBox="1"/>
          <p:nvPr/>
        </p:nvSpPr>
        <p:spPr>
          <a:xfrm>
            <a:off x="521970" y="958125"/>
            <a:ext cx="1686487" cy="400110"/>
          </a:xfrm>
          <a:prstGeom prst="rect">
            <a:avLst/>
          </a:prstGeom>
          <a:noFill/>
        </p:spPr>
        <p:txBody>
          <a:bodyPr wrap="none" rtlCol="0">
            <a:spAutoFit/>
          </a:bodyPr>
          <a:lstStyle/>
          <a:p>
            <a:r>
              <a:rPr lang="en-US" sz="2000" dirty="0"/>
              <a:t>Delete 8 from:</a:t>
            </a:r>
          </a:p>
        </p:txBody>
      </p:sp>
      <p:sp>
        <p:nvSpPr>
          <p:cNvPr id="25" name="Rectangle 24">
            <a:extLst>
              <a:ext uri="{FF2B5EF4-FFF2-40B4-BE49-F238E27FC236}">
                <a16:creationId xmlns:a16="http://schemas.microsoft.com/office/drawing/2014/main" id="{B291B938-C8A0-754C-BA7E-1304C5EB35BD}"/>
              </a:ext>
            </a:extLst>
          </p:cNvPr>
          <p:cNvSpPr/>
          <p:nvPr/>
        </p:nvSpPr>
        <p:spPr>
          <a:xfrm>
            <a:off x="3912629" y="3615839"/>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10</a:t>
            </a:r>
          </a:p>
        </p:txBody>
      </p:sp>
      <p:sp>
        <p:nvSpPr>
          <p:cNvPr id="26" name="Rectangle 25">
            <a:extLst>
              <a:ext uri="{FF2B5EF4-FFF2-40B4-BE49-F238E27FC236}">
                <a16:creationId xmlns:a16="http://schemas.microsoft.com/office/drawing/2014/main" id="{B95538BA-DCFD-4D44-84FF-FF2DE39504B9}"/>
              </a:ext>
            </a:extLst>
          </p:cNvPr>
          <p:cNvSpPr/>
          <p:nvPr/>
        </p:nvSpPr>
        <p:spPr>
          <a:xfrm>
            <a:off x="7074194" y="3600786"/>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17</a:t>
            </a:r>
          </a:p>
        </p:txBody>
      </p:sp>
      <p:sp>
        <p:nvSpPr>
          <p:cNvPr id="31" name="Rectangle 30">
            <a:extLst>
              <a:ext uri="{FF2B5EF4-FFF2-40B4-BE49-F238E27FC236}">
                <a16:creationId xmlns:a16="http://schemas.microsoft.com/office/drawing/2014/main" id="{C5572667-2AC9-5D4A-8CA3-B9F1DA6EFD84}"/>
              </a:ext>
            </a:extLst>
          </p:cNvPr>
          <p:cNvSpPr/>
          <p:nvPr/>
        </p:nvSpPr>
        <p:spPr>
          <a:xfrm>
            <a:off x="3356977" y="4457547"/>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32" name="Straight Arrow Connector 31">
            <a:extLst>
              <a:ext uri="{FF2B5EF4-FFF2-40B4-BE49-F238E27FC236}">
                <a16:creationId xmlns:a16="http://schemas.microsoft.com/office/drawing/2014/main" id="{A913DECA-9DEC-E94E-99A1-A5B35887DA4E}"/>
              </a:ext>
            </a:extLst>
          </p:cNvPr>
          <p:cNvCxnSpPr>
            <a:cxnSpLocks/>
          </p:cNvCxnSpPr>
          <p:nvPr/>
        </p:nvCxnSpPr>
        <p:spPr>
          <a:xfrm flipH="1">
            <a:off x="3515507" y="4033552"/>
            <a:ext cx="443145" cy="337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1DCB6BB-B916-CF4F-BBEB-9441AADB92F7}"/>
              </a:ext>
            </a:extLst>
          </p:cNvPr>
          <p:cNvCxnSpPr>
            <a:cxnSpLocks/>
            <a:endCxn id="34" idx="0"/>
          </p:cNvCxnSpPr>
          <p:nvPr/>
        </p:nvCxnSpPr>
        <p:spPr>
          <a:xfrm>
            <a:off x="4272265" y="4016643"/>
            <a:ext cx="394679" cy="42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EF36586C-A1BE-3440-8FE7-E1943A96E622}"/>
              </a:ext>
            </a:extLst>
          </p:cNvPr>
          <p:cNvSpPr/>
          <p:nvPr/>
        </p:nvSpPr>
        <p:spPr>
          <a:xfrm>
            <a:off x="4527459" y="4445841"/>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40" name="Straight Arrow Connector 39">
            <a:extLst>
              <a:ext uri="{FF2B5EF4-FFF2-40B4-BE49-F238E27FC236}">
                <a16:creationId xmlns:a16="http://schemas.microsoft.com/office/drawing/2014/main" id="{26C6CDC8-DF4D-514B-812D-0D3FF5C3EE7A}"/>
              </a:ext>
            </a:extLst>
          </p:cNvPr>
          <p:cNvCxnSpPr>
            <a:cxnSpLocks/>
          </p:cNvCxnSpPr>
          <p:nvPr/>
        </p:nvCxnSpPr>
        <p:spPr>
          <a:xfrm flipH="1">
            <a:off x="6787193" y="4008729"/>
            <a:ext cx="360794" cy="445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06C1243-F7C5-5344-A64F-45FDD478535F}"/>
              </a:ext>
            </a:extLst>
          </p:cNvPr>
          <p:cNvCxnSpPr>
            <a:cxnSpLocks/>
          </p:cNvCxnSpPr>
          <p:nvPr/>
        </p:nvCxnSpPr>
        <p:spPr>
          <a:xfrm>
            <a:off x="7461601" y="3991820"/>
            <a:ext cx="784997" cy="386489"/>
          </a:xfrm>
          <a:prstGeom prst="straightConnector1">
            <a:avLst/>
          </a:prstGeom>
          <a:ln>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D45942EB-BA26-E742-BF77-6CD7B8DA40CD}"/>
              </a:ext>
            </a:extLst>
          </p:cNvPr>
          <p:cNvSpPr/>
          <p:nvPr/>
        </p:nvSpPr>
        <p:spPr>
          <a:xfrm>
            <a:off x="8120015" y="4426418"/>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35" name="Rectangle 34">
            <a:extLst>
              <a:ext uri="{FF2B5EF4-FFF2-40B4-BE49-F238E27FC236}">
                <a16:creationId xmlns:a16="http://schemas.microsoft.com/office/drawing/2014/main" id="{FA88B0B8-3734-524F-978B-87AA214CD05A}"/>
              </a:ext>
            </a:extLst>
          </p:cNvPr>
          <p:cNvSpPr/>
          <p:nvPr/>
        </p:nvSpPr>
        <p:spPr>
          <a:xfrm>
            <a:off x="2062335" y="3631143"/>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7</a:t>
            </a:r>
          </a:p>
        </p:txBody>
      </p:sp>
      <p:sp>
        <p:nvSpPr>
          <p:cNvPr id="42" name="Rectangle 41">
            <a:extLst>
              <a:ext uri="{FF2B5EF4-FFF2-40B4-BE49-F238E27FC236}">
                <a16:creationId xmlns:a16="http://schemas.microsoft.com/office/drawing/2014/main" id="{853E660C-F36F-D04A-85E7-91B646413769}"/>
              </a:ext>
            </a:extLst>
          </p:cNvPr>
          <p:cNvSpPr/>
          <p:nvPr/>
        </p:nvSpPr>
        <p:spPr>
          <a:xfrm>
            <a:off x="1552286" y="4472254"/>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45" name="Straight Arrow Connector 44">
            <a:extLst>
              <a:ext uri="{FF2B5EF4-FFF2-40B4-BE49-F238E27FC236}">
                <a16:creationId xmlns:a16="http://schemas.microsoft.com/office/drawing/2014/main" id="{92ACDC73-2D73-A646-93CE-C27C2AF9CB85}"/>
              </a:ext>
            </a:extLst>
          </p:cNvPr>
          <p:cNvCxnSpPr>
            <a:cxnSpLocks/>
          </p:cNvCxnSpPr>
          <p:nvPr/>
        </p:nvCxnSpPr>
        <p:spPr>
          <a:xfrm flipH="1">
            <a:off x="1710816" y="4048259"/>
            <a:ext cx="443145" cy="337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2545435D-85B0-0443-9C72-5FA3704329AD}"/>
              </a:ext>
            </a:extLst>
          </p:cNvPr>
          <p:cNvCxnSpPr>
            <a:cxnSpLocks/>
            <a:endCxn id="47" idx="0"/>
          </p:cNvCxnSpPr>
          <p:nvPr/>
        </p:nvCxnSpPr>
        <p:spPr>
          <a:xfrm>
            <a:off x="2467574" y="4031350"/>
            <a:ext cx="394679" cy="42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C9EB81DE-EF68-0A4C-96C5-28DEC6987CE0}"/>
              </a:ext>
            </a:extLst>
          </p:cNvPr>
          <p:cNvSpPr/>
          <p:nvPr/>
        </p:nvSpPr>
        <p:spPr>
          <a:xfrm>
            <a:off x="2722768" y="4460548"/>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38" name="Rectangle 37">
            <a:extLst>
              <a:ext uri="{FF2B5EF4-FFF2-40B4-BE49-F238E27FC236}">
                <a16:creationId xmlns:a16="http://schemas.microsoft.com/office/drawing/2014/main" id="{E3C313EC-4F62-7F45-B71C-B7B406CD8721}"/>
              </a:ext>
            </a:extLst>
          </p:cNvPr>
          <p:cNvSpPr/>
          <p:nvPr/>
        </p:nvSpPr>
        <p:spPr>
          <a:xfrm>
            <a:off x="5486332" y="3638405"/>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13</a:t>
            </a:r>
          </a:p>
        </p:txBody>
      </p:sp>
      <p:sp>
        <p:nvSpPr>
          <p:cNvPr id="43" name="Rectangle 42">
            <a:extLst>
              <a:ext uri="{FF2B5EF4-FFF2-40B4-BE49-F238E27FC236}">
                <a16:creationId xmlns:a16="http://schemas.microsoft.com/office/drawing/2014/main" id="{694F25FD-2191-9547-85C0-BD28EF109402}"/>
              </a:ext>
            </a:extLst>
          </p:cNvPr>
          <p:cNvSpPr/>
          <p:nvPr/>
        </p:nvSpPr>
        <p:spPr>
          <a:xfrm>
            <a:off x="4930680" y="4480113"/>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48" name="Straight Arrow Connector 47">
            <a:extLst>
              <a:ext uri="{FF2B5EF4-FFF2-40B4-BE49-F238E27FC236}">
                <a16:creationId xmlns:a16="http://schemas.microsoft.com/office/drawing/2014/main" id="{ADB251BF-6702-854F-AB54-68B30F06C484}"/>
              </a:ext>
            </a:extLst>
          </p:cNvPr>
          <p:cNvCxnSpPr>
            <a:cxnSpLocks/>
          </p:cNvCxnSpPr>
          <p:nvPr/>
        </p:nvCxnSpPr>
        <p:spPr>
          <a:xfrm flipH="1">
            <a:off x="5089210" y="4056118"/>
            <a:ext cx="443145" cy="337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42E82757-E020-6245-95E2-6E3BF7B8B45B}"/>
              </a:ext>
            </a:extLst>
          </p:cNvPr>
          <p:cNvCxnSpPr>
            <a:cxnSpLocks/>
            <a:endCxn id="50" idx="0"/>
          </p:cNvCxnSpPr>
          <p:nvPr/>
        </p:nvCxnSpPr>
        <p:spPr>
          <a:xfrm>
            <a:off x="5845968" y="4039209"/>
            <a:ext cx="394679" cy="42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1EE688A0-4BD5-2648-BBD2-7511B79060CF}"/>
              </a:ext>
            </a:extLst>
          </p:cNvPr>
          <p:cNvSpPr/>
          <p:nvPr/>
        </p:nvSpPr>
        <p:spPr>
          <a:xfrm>
            <a:off x="6101162" y="4468407"/>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51" name="Rectangle 50">
            <a:extLst>
              <a:ext uri="{FF2B5EF4-FFF2-40B4-BE49-F238E27FC236}">
                <a16:creationId xmlns:a16="http://schemas.microsoft.com/office/drawing/2014/main" id="{67D7E348-CC2F-5B44-8E6A-F086CA17A179}"/>
              </a:ext>
            </a:extLst>
          </p:cNvPr>
          <p:cNvSpPr/>
          <p:nvPr/>
        </p:nvSpPr>
        <p:spPr>
          <a:xfrm>
            <a:off x="6557848" y="4468407"/>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16</a:t>
            </a:r>
          </a:p>
        </p:txBody>
      </p:sp>
      <p:sp>
        <p:nvSpPr>
          <p:cNvPr id="52" name="Rectangle 51">
            <a:extLst>
              <a:ext uri="{FF2B5EF4-FFF2-40B4-BE49-F238E27FC236}">
                <a16:creationId xmlns:a16="http://schemas.microsoft.com/office/drawing/2014/main" id="{112E1885-B0C1-2247-ADAA-9E5A3FB5E7EF}"/>
              </a:ext>
            </a:extLst>
          </p:cNvPr>
          <p:cNvSpPr/>
          <p:nvPr/>
        </p:nvSpPr>
        <p:spPr>
          <a:xfrm>
            <a:off x="6002196" y="5310115"/>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53" name="Straight Arrow Connector 52">
            <a:extLst>
              <a:ext uri="{FF2B5EF4-FFF2-40B4-BE49-F238E27FC236}">
                <a16:creationId xmlns:a16="http://schemas.microsoft.com/office/drawing/2014/main" id="{AB50916C-35C3-544D-90DE-658693FBF88A}"/>
              </a:ext>
            </a:extLst>
          </p:cNvPr>
          <p:cNvCxnSpPr>
            <a:cxnSpLocks/>
          </p:cNvCxnSpPr>
          <p:nvPr/>
        </p:nvCxnSpPr>
        <p:spPr>
          <a:xfrm flipH="1">
            <a:off x="6160726" y="4886120"/>
            <a:ext cx="443145" cy="337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F30FE1E2-70B2-0942-A6CD-DDC75B3792FC}"/>
              </a:ext>
            </a:extLst>
          </p:cNvPr>
          <p:cNvCxnSpPr>
            <a:cxnSpLocks/>
            <a:endCxn id="55" idx="0"/>
          </p:cNvCxnSpPr>
          <p:nvPr/>
        </p:nvCxnSpPr>
        <p:spPr>
          <a:xfrm>
            <a:off x="6917484" y="4869211"/>
            <a:ext cx="394679" cy="42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71161AB9-2CB6-F443-8E9F-D26F950ED3F0}"/>
              </a:ext>
            </a:extLst>
          </p:cNvPr>
          <p:cNvSpPr/>
          <p:nvPr/>
        </p:nvSpPr>
        <p:spPr>
          <a:xfrm>
            <a:off x="7172678" y="5298409"/>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Tree>
    <p:extLst>
      <p:ext uri="{BB962C8B-B14F-4D97-AF65-F5344CB8AC3E}">
        <p14:creationId xmlns:p14="http://schemas.microsoft.com/office/powerpoint/2010/main" val="1346037686"/>
      </p:ext>
    </p:extLst>
  </p:cSld>
  <p:clrMapOvr>
    <a:masterClrMapping/>
  </p:clrMapOvr>
  <mc:AlternateContent xmlns:mc="http://schemas.openxmlformats.org/markup-compatibility/2006" xmlns:p14="http://schemas.microsoft.com/office/powerpoint/2010/main">
    <mc:Choice Requires="p14">
      <p:transition spd="slow" p14:dur="2000" advTm="6431"/>
    </mc:Choice>
    <mc:Fallback xmlns="">
      <p:transition spd="slow" advTm="6431"/>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D8552-867F-3D43-9FFC-1E240796EC56}"/>
              </a:ext>
            </a:extLst>
          </p:cNvPr>
          <p:cNvSpPr>
            <a:spLocks noGrp="1"/>
          </p:cNvSpPr>
          <p:nvPr>
            <p:ph type="title"/>
          </p:nvPr>
        </p:nvSpPr>
        <p:spPr/>
        <p:txBody>
          <a:bodyPr/>
          <a:lstStyle/>
          <a:p>
            <a:r>
              <a:rPr lang="en-US" dirty="0"/>
              <a:t>How to Delete</a:t>
            </a:r>
          </a:p>
        </p:txBody>
      </p:sp>
      <p:grpSp>
        <p:nvGrpSpPr>
          <p:cNvPr id="4" name="Group 3">
            <a:extLst>
              <a:ext uri="{FF2B5EF4-FFF2-40B4-BE49-F238E27FC236}">
                <a16:creationId xmlns:a16="http://schemas.microsoft.com/office/drawing/2014/main" id="{385F9FCC-3B21-934A-B6A8-7B6CAAC3FAC0}"/>
              </a:ext>
            </a:extLst>
          </p:cNvPr>
          <p:cNvGrpSpPr/>
          <p:nvPr/>
        </p:nvGrpSpPr>
        <p:grpSpPr>
          <a:xfrm>
            <a:off x="2326803" y="2084294"/>
            <a:ext cx="4976736" cy="1554111"/>
            <a:chOff x="2821737" y="2057400"/>
            <a:chExt cx="4976736" cy="1554111"/>
          </a:xfrm>
        </p:grpSpPr>
        <p:sp>
          <p:nvSpPr>
            <p:cNvPr id="5" name="Rectangle 4">
              <a:extLst>
                <a:ext uri="{FF2B5EF4-FFF2-40B4-BE49-F238E27FC236}">
                  <a16:creationId xmlns:a16="http://schemas.microsoft.com/office/drawing/2014/main" id="{D86929AD-C0DD-994F-9646-AEBCACECE209}"/>
                </a:ext>
              </a:extLst>
            </p:cNvPr>
            <p:cNvSpPr/>
            <p:nvPr/>
          </p:nvSpPr>
          <p:spPr>
            <a:xfrm>
              <a:off x="4342655" y="2057400"/>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12</a:t>
              </a:r>
            </a:p>
          </p:txBody>
        </p:sp>
        <p:cxnSp>
          <p:nvCxnSpPr>
            <p:cNvPr id="7" name="Straight Arrow Connector 6">
              <a:extLst>
                <a:ext uri="{FF2B5EF4-FFF2-40B4-BE49-F238E27FC236}">
                  <a16:creationId xmlns:a16="http://schemas.microsoft.com/office/drawing/2014/main" id="{46B3967B-B073-AC4B-9CAC-0E249382B83E}"/>
                </a:ext>
              </a:extLst>
            </p:cNvPr>
            <p:cNvCxnSpPr>
              <a:cxnSpLocks/>
            </p:cNvCxnSpPr>
            <p:nvPr/>
          </p:nvCxnSpPr>
          <p:spPr>
            <a:xfrm flipH="1">
              <a:off x="3883966" y="2446830"/>
              <a:ext cx="458692" cy="3289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B006306-A1C4-7540-A5EC-53E9CC6AEE26}"/>
                </a:ext>
              </a:extLst>
            </p:cNvPr>
            <p:cNvCxnSpPr>
              <a:cxnSpLocks/>
            </p:cNvCxnSpPr>
            <p:nvPr/>
          </p:nvCxnSpPr>
          <p:spPr>
            <a:xfrm>
              <a:off x="4801344" y="2446830"/>
              <a:ext cx="1495401" cy="356538"/>
            </a:xfrm>
            <a:prstGeom prst="straightConnector1">
              <a:avLst/>
            </a:prstGeom>
            <a:ln>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0972283B-EDCE-A547-ACFF-5584F6BDDEFA}"/>
                </a:ext>
              </a:extLst>
            </p:cNvPr>
            <p:cNvSpPr/>
            <p:nvPr/>
          </p:nvSpPr>
          <p:spPr>
            <a:xfrm>
              <a:off x="3448419" y="2809059"/>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7</a:t>
              </a:r>
            </a:p>
          </p:txBody>
        </p:sp>
        <p:cxnSp>
          <p:nvCxnSpPr>
            <p:cNvPr id="10" name="Straight Arrow Connector 9">
              <a:extLst>
                <a:ext uri="{FF2B5EF4-FFF2-40B4-BE49-F238E27FC236}">
                  <a16:creationId xmlns:a16="http://schemas.microsoft.com/office/drawing/2014/main" id="{88DEB0DE-4C7C-084C-9CCC-74C945CE084E}"/>
                </a:ext>
              </a:extLst>
            </p:cNvPr>
            <p:cNvCxnSpPr>
              <a:cxnSpLocks/>
            </p:cNvCxnSpPr>
            <p:nvPr/>
          </p:nvCxnSpPr>
          <p:spPr>
            <a:xfrm flipH="1">
              <a:off x="2821737" y="3204312"/>
              <a:ext cx="716560" cy="365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DAD5653-A00A-654C-AFA3-1C7B0F329E17}"/>
                </a:ext>
              </a:extLst>
            </p:cNvPr>
            <p:cNvCxnSpPr>
              <a:cxnSpLocks/>
            </p:cNvCxnSpPr>
            <p:nvPr/>
          </p:nvCxnSpPr>
          <p:spPr>
            <a:xfrm>
              <a:off x="3851911" y="3187403"/>
              <a:ext cx="784997" cy="3864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C93CEBE-23C6-3449-BFAC-4A71D887A6EF}"/>
                </a:ext>
              </a:extLst>
            </p:cNvPr>
            <p:cNvSpPr/>
            <p:nvPr/>
          </p:nvSpPr>
          <p:spPr>
            <a:xfrm>
              <a:off x="6335658" y="2803368"/>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15</a:t>
              </a:r>
            </a:p>
          </p:txBody>
        </p:sp>
        <p:cxnSp>
          <p:nvCxnSpPr>
            <p:cNvPr id="14" name="Straight Arrow Connector 13">
              <a:extLst>
                <a:ext uri="{FF2B5EF4-FFF2-40B4-BE49-F238E27FC236}">
                  <a16:creationId xmlns:a16="http://schemas.microsoft.com/office/drawing/2014/main" id="{EAE38EE5-213C-1448-8FAF-05642E115059}"/>
                </a:ext>
              </a:extLst>
            </p:cNvPr>
            <p:cNvCxnSpPr>
              <a:cxnSpLocks/>
              <a:endCxn id="38" idx="0"/>
            </p:cNvCxnSpPr>
            <p:nvPr/>
          </p:nvCxnSpPr>
          <p:spPr>
            <a:xfrm flipH="1">
              <a:off x="6210611" y="3192798"/>
              <a:ext cx="125050" cy="4187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9E40E0E-12B5-B144-916C-D560E3859682}"/>
                </a:ext>
              </a:extLst>
            </p:cNvPr>
            <p:cNvCxnSpPr>
              <a:cxnSpLocks/>
              <a:endCxn id="26" idx="0"/>
            </p:cNvCxnSpPr>
            <p:nvPr/>
          </p:nvCxnSpPr>
          <p:spPr>
            <a:xfrm>
              <a:off x="6794347" y="3192798"/>
              <a:ext cx="1004126" cy="381094"/>
            </a:xfrm>
            <a:prstGeom prst="straightConnector1">
              <a:avLst/>
            </a:prstGeom>
            <a:ln>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AA3AE493-1D82-824F-84F1-A993776F23A8}"/>
              </a:ext>
            </a:extLst>
          </p:cNvPr>
          <p:cNvSpPr txBox="1"/>
          <p:nvPr/>
        </p:nvSpPr>
        <p:spPr>
          <a:xfrm>
            <a:off x="521970" y="958125"/>
            <a:ext cx="1686487" cy="400110"/>
          </a:xfrm>
          <a:prstGeom prst="rect">
            <a:avLst/>
          </a:prstGeom>
          <a:noFill/>
        </p:spPr>
        <p:txBody>
          <a:bodyPr wrap="none" rtlCol="0">
            <a:spAutoFit/>
          </a:bodyPr>
          <a:lstStyle/>
          <a:p>
            <a:r>
              <a:rPr lang="en-US" sz="2000" dirty="0"/>
              <a:t>Delete 8 from:</a:t>
            </a:r>
          </a:p>
        </p:txBody>
      </p:sp>
      <p:sp>
        <p:nvSpPr>
          <p:cNvPr id="25" name="Rectangle 24">
            <a:extLst>
              <a:ext uri="{FF2B5EF4-FFF2-40B4-BE49-F238E27FC236}">
                <a16:creationId xmlns:a16="http://schemas.microsoft.com/office/drawing/2014/main" id="{B291B938-C8A0-754C-BA7E-1304C5EB35BD}"/>
              </a:ext>
            </a:extLst>
          </p:cNvPr>
          <p:cNvSpPr/>
          <p:nvPr/>
        </p:nvSpPr>
        <p:spPr>
          <a:xfrm>
            <a:off x="3912629" y="3615839"/>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10</a:t>
            </a:r>
          </a:p>
        </p:txBody>
      </p:sp>
      <p:sp>
        <p:nvSpPr>
          <p:cNvPr id="26" name="Rectangle 25">
            <a:extLst>
              <a:ext uri="{FF2B5EF4-FFF2-40B4-BE49-F238E27FC236}">
                <a16:creationId xmlns:a16="http://schemas.microsoft.com/office/drawing/2014/main" id="{B95538BA-DCFD-4D44-84FF-FF2DE39504B9}"/>
              </a:ext>
            </a:extLst>
          </p:cNvPr>
          <p:cNvSpPr/>
          <p:nvPr/>
        </p:nvSpPr>
        <p:spPr>
          <a:xfrm>
            <a:off x="7074194" y="3600786"/>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17</a:t>
            </a:r>
          </a:p>
        </p:txBody>
      </p:sp>
      <p:sp>
        <p:nvSpPr>
          <p:cNvPr id="31" name="Rectangle 30">
            <a:extLst>
              <a:ext uri="{FF2B5EF4-FFF2-40B4-BE49-F238E27FC236}">
                <a16:creationId xmlns:a16="http://schemas.microsoft.com/office/drawing/2014/main" id="{C5572667-2AC9-5D4A-8CA3-B9F1DA6EFD84}"/>
              </a:ext>
            </a:extLst>
          </p:cNvPr>
          <p:cNvSpPr/>
          <p:nvPr/>
        </p:nvSpPr>
        <p:spPr>
          <a:xfrm>
            <a:off x="3356977" y="4457547"/>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32" name="Straight Arrow Connector 31">
            <a:extLst>
              <a:ext uri="{FF2B5EF4-FFF2-40B4-BE49-F238E27FC236}">
                <a16:creationId xmlns:a16="http://schemas.microsoft.com/office/drawing/2014/main" id="{A913DECA-9DEC-E94E-99A1-A5B35887DA4E}"/>
              </a:ext>
            </a:extLst>
          </p:cNvPr>
          <p:cNvCxnSpPr>
            <a:cxnSpLocks/>
          </p:cNvCxnSpPr>
          <p:nvPr/>
        </p:nvCxnSpPr>
        <p:spPr>
          <a:xfrm flipH="1">
            <a:off x="3515507" y="4033552"/>
            <a:ext cx="443145" cy="337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1DCB6BB-B916-CF4F-BBEB-9441AADB92F7}"/>
              </a:ext>
            </a:extLst>
          </p:cNvPr>
          <p:cNvCxnSpPr>
            <a:cxnSpLocks/>
            <a:endCxn id="34" idx="0"/>
          </p:cNvCxnSpPr>
          <p:nvPr/>
        </p:nvCxnSpPr>
        <p:spPr>
          <a:xfrm>
            <a:off x="4272265" y="4016643"/>
            <a:ext cx="394679" cy="42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EF36586C-A1BE-3440-8FE7-E1943A96E622}"/>
              </a:ext>
            </a:extLst>
          </p:cNvPr>
          <p:cNvSpPr/>
          <p:nvPr/>
        </p:nvSpPr>
        <p:spPr>
          <a:xfrm>
            <a:off x="4527459" y="4445841"/>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40" name="Straight Arrow Connector 39">
            <a:extLst>
              <a:ext uri="{FF2B5EF4-FFF2-40B4-BE49-F238E27FC236}">
                <a16:creationId xmlns:a16="http://schemas.microsoft.com/office/drawing/2014/main" id="{26C6CDC8-DF4D-514B-812D-0D3FF5C3EE7A}"/>
              </a:ext>
            </a:extLst>
          </p:cNvPr>
          <p:cNvCxnSpPr>
            <a:cxnSpLocks/>
          </p:cNvCxnSpPr>
          <p:nvPr/>
        </p:nvCxnSpPr>
        <p:spPr>
          <a:xfrm flipH="1">
            <a:off x="6787193" y="4008729"/>
            <a:ext cx="360794" cy="445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06C1243-F7C5-5344-A64F-45FDD478535F}"/>
              </a:ext>
            </a:extLst>
          </p:cNvPr>
          <p:cNvCxnSpPr>
            <a:cxnSpLocks/>
          </p:cNvCxnSpPr>
          <p:nvPr/>
        </p:nvCxnSpPr>
        <p:spPr>
          <a:xfrm>
            <a:off x="7461601" y="3991820"/>
            <a:ext cx="784997" cy="386489"/>
          </a:xfrm>
          <a:prstGeom prst="straightConnector1">
            <a:avLst/>
          </a:prstGeom>
          <a:ln>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5C557FC9-11AF-E64D-B6A1-C22575C84053}"/>
              </a:ext>
            </a:extLst>
          </p:cNvPr>
          <p:cNvSpPr txBox="1"/>
          <p:nvPr/>
        </p:nvSpPr>
        <p:spPr>
          <a:xfrm>
            <a:off x="292135" y="5171200"/>
            <a:ext cx="4787866" cy="1323439"/>
          </a:xfrm>
          <a:prstGeom prst="rect">
            <a:avLst/>
          </a:prstGeom>
          <a:noFill/>
        </p:spPr>
        <p:txBody>
          <a:bodyPr wrap="square" rtlCol="0">
            <a:spAutoFit/>
          </a:bodyPr>
          <a:lstStyle/>
          <a:p>
            <a:r>
              <a:rPr lang="en-US" sz="2000" dirty="0"/>
              <a:t>Solution: When a node does not have a Leaf as a child, compare the heights of the two child nodes and replace with the taller child. In this case the two are equal.</a:t>
            </a:r>
          </a:p>
        </p:txBody>
      </p:sp>
      <p:sp>
        <p:nvSpPr>
          <p:cNvPr id="44" name="Rectangle 43">
            <a:extLst>
              <a:ext uri="{FF2B5EF4-FFF2-40B4-BE49-F238E27FC236}">
                <a16:creationId xmlns:a16="http://schemas.microsoft.com/office/drawing/2014/main" id="{D45942EB-BA26-E742-BF77-6CD7B8DA40CD}"/>
              </a:ext>
            </a:extLst>
          </p:cNvPr>
          <p:cNvSpPr/>
          <p:nvPr/>
        </p:nvSpPr>
        <p:spPr>
          <a:xfrm>
            <a:off x="8120015" y="4426418"/>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42" name="Rectangle 41">
            <a:extLst>
              <a:ext uri="{FF2B5EF4-FFF2-40B4-BE49-F238E27FC236}">
                <a16:creationId xmlns:a16="http://schemas.microsoft.com/office/drawing/2014/main" id="{853E660C-F36F-D04A-85E7-91B646413769}"/>
              </a:ext>
            </a:extLst>
          </p:cNvPr>
          <p:cNvSpPr/>
          <p:nvPr/>
        </p:nvSpPr>
        <p:spPr>
          <a:xfrm>
            <a:off x="2187318" y="3656543"/>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38" name="Rectangle 37">
            <a:extLst>
              <a:ext uri="{FF2B5EF4-FFF2-40B4-BE49-F238E27FC236}">
                <a16:creationId xmlns:a16="http://schemas.microsoft.com/office/drawing/2014/main" id="{E3C313EC-4F62-7F45-B71C-B7B406CD8721}"/>
              </a:ext>
            </a:extLst>
          </p:cNvPr>
          <p:cNvSpPr/>
          <p:nvPr/>
        </p:nvSpPr>
        <p:spPr>
          <a:xfrm>
            <a:off x="5486332" y="3638405"/>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13</a:t>
            </a:r>
          </a:p>
        </p:txBody>
      </p:sp>
      <p:sp>
        <p:nvSpPr>
          <p:cNvPr id="43" name="Rectangle 42">
            <a:extLst>
              <a:ext uri="{FF2B5EF4-FFF2-40B4-BE49-F238E27FC236}">
                <a16:creationId xmlns:a16="http://schemas.microsoft.com/office/drawing/2014/main" id="{694F25FD-2191-9547-85C0-BD28EF109402}"/>
              </a:ext>
            </a:extLst>
          </p:cNvPr>
          <p:cNvSpPr/>
          <p:nvPr/>
        </p:nvSpPr>
        <p:spPr>
          <a:xfrm>
            <a:off x="4930680" y="4480113"/>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48" name="Straight Arrow Connector 47">
            <a:extLst>
              <a:ext uri="{FF2B5EF4-FFF2-40B4-BE49-F238E27FC236}">
                <a16:creationId xmlns:a16="http://schemas.microsoft.com/office/drawing/2014/main" id="{ADB251BF-6702-854F-AB54-68B30F06C484}"/>
              </a:ext>
            </a:extLst>
          </p:cNvPr>
          <p:cNvCxnSpPr>
            <a:cxnSpLocks/>
          </p:cNvCxnSpPr>
          <p:nvPr/>
        </p:nvCxnSpPr>
        <p:spPr>
          <a:xfrm flipH="1">
            <a:off x="5089210" y="4056118"/>
            <a:ext cx="443145" cy="337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42E82757-E020-6245-95E2-6E3BF7B8B45B}"/>
              </a:ext>
            </a:extLst>
          </p:cNvPr>
          <p:cNvCxnSpPr>
            <a:cxnSpLocks/>
            <a:endCxn id="50" idx="0"/>
          </p:cNvCxnSpPr>
          <p:nvPr/>
        </p:nvCxnSpPr>
        <p:spPr>
          <a:xfrm>
            <a:off x="5845968" y="4039209"/>
            <a:ext cx="394679" cy="42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1EE688A0-4BD5-2648-BBD2-7511B79060CF}"/>
              </a:ext>
            </a:extLst>
          </p:cNvPr>
          <p:cNvSpPr/>
          <p:nvPr/>
        </p:nvSpPr>
        <p:spPr>
          <a:xfrm>
            <a:off x="6101162" y="4468407"/>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51" name="Rectangle 50">
            <a:extLst>
              <a:ext uri="{FF2B5EF4-FFF2-40B4-BE49-F238E27FC236}">
                <a16:creationId xmlns:a16="http://schemas.microsoft.com/office/drawing/2014/main" id="{67D7E348-CC2F-5B44-8E6A-F086CA17A179}"/>
              </a:ext>
            </a:extLst>
          </p:cNvPr>
          <p:cNvSpPr/>
          <p:nvPr/>
        </p:nvSpPr>
        <p:spPr>
          <a:xfrm>
            <a:off x="6557848" y="4468407"/>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16</a:t>
            </a:r>
          </a:p>
        </p:txBody>
      </p:sp>
      <p:sp>
        <p:nvSpPr>
          <p:cNvPr id="52" name="Rectangle 51">
            <a:extLst>
              <a:ext uri="{FF2B5EF4-FFF2-40B4-BE49-F238E27FC236}">
                <a16:creationId xmlns:a16="http://schemas.microsoft.com/office/drawing/2014/main" id="{112E1885-B0C1-2247-ADAA-9E5A3FB5E7EF}"/>
              </a:ext>
            </a:extLst>
          </p:cNvPr>
          <p:cNvSpPr/>
          <p:nvPr/>
        </p:nvSpPr>
        <p:spPr>
          <a:xfrm>
            <a:off x="6002196" y="5310115"/>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53" name="Straight Arrow Connector 52">
            <a:extLst>
              <a:ext uri="{FF2B5EF4-FFF2-40B4-BE49-F238E27FC236}">
                <a16:creationId xmlns:a16="http://schemas.microsoft.com/office/drawing/2014/main" id="{AB50916C-35C3-544D-90DE-658693FBF88A}"/>
              </a:ext>
            </a:extLst>
          </p:cNvPr>
          <p:cNvCxnSpPr>
            <a:cxnSpLocks/>
          </p:cNvCxnSpPr>
          <p:nvPr/>
        </p:nvCxnSpPr>
        <p:spPr>
          <a:xfrm flipH="1">
            <a:off x="6160726" y="4886120"/>
            <a:ext cx="443145" cy="337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F30FE1E2-70B2-0942-A6CD-DDC75B3792FC}"/>
              </a:ext>
            </a:extLst>
          </p:cNvPr>
          <p:cNvCxnSpPr>
            <a:cxnSpLocks/>
            <a:endCxn id="55" idx="0"/>
          </p:cNvCxnSpPr>
          <p:nvPr/>
        </p:nvCxnSpPr>
        <p:spPr>
          <a:xfrm>
            <a:off x="6917484" y="4869211"/>
            <a:ext cx="394679" cy="42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71161AB9-2CB6-F443-8E9F-D26F950ED3F0}"/>
              </a:ext>
            </a:extLst>
          </p:cNvPr>
          <p:cNvSpPr/>
          <p:nvPr/>
        </p:nvSpPr>
        <p:spPr>
          <a:xfrm>
            <a:off x="7172678" y="5298409"/>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Tree>
    <p:extLst>
      <p:ext uri="{BB962C8B-B14F-4D97-AF65-F5344CB8AC3E}">
        <p14:creationId xmlns:p14="http://schemas.microsoft.com/office/powerpoint/2010/main" val="3577646917"/>
      </p:ext>
    </p:extLst>
  </p:cSld>
  <p:clrMapOvr>
    <a:masterClrMapping/>
  </p:clrMapOvr>
  <mc:AlternateContent xmlns:mc="http://schemas.openxmlformats.org/markup-compatibility/2006" xmlns:p14="http://schemas.microsoft.com/office/powerpoint/2010/main">
    <mc:Choice Requires="p14">
      <p:transition spd="slow" p14:dur="2000" advTm="6431"/>
    </mc:Choice>
    <mc:Fallback xmlns="">
      <p:transition spd="slow" advTm="643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AVL Tree Example</a:t>
            </a:r>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grpSp>
        <p:nvGrpSpPr>
          <p:cNvPr id="9" name="Group 8">
            <a:extLst>
              <a:ext uri="{FF2B5EF4-FFF2-40B4-BE49-F238E27FC236}">
                <a16:creationId xmlns:a16="http://schemas.microsoft.com/office/drawing/2014/main" id="{9811BEC0-B38B-134A-8D98-BC83F25FBBB4}"/>
              </a:ext>
            </a:extLst>
          </p:cNvPr>
          <p:cNvGrpSpPr/>
          <p:nvPr/>
        </p:nvGrpSpPr>
        <p:grpSpPr>
          <a:xfrm>
            <a:off x="2703516" y="2057400"/>
            <a:ext cx="4824299" cy="1751090"/>
            <a:chOff x="2703516" y="2057400"/>
            <a:chExt cx="4824299" cy="1751090"/>
          </a:xfrm>
        </p:grpSpPr>
        <p:sp>
          <p:nvSpPr>
            <p:cNvPr id="48" name="Rectangle 47">
              <a:extLst>
                <a:ext uri="{FF2B5EF4-FFF2-40B4-BE49-F238E27FC236}">
                  <a16:creationId xmlns:a16="http://schemas.microsoft.com/office/drawing/2014/main" id="{96B2BB93-DD62-2E4F-BBE7-32245E086476}"/>
                </a:ext>
              </a:extLst>
            </p:cNvPr>
            <p:cNvSpPr/>
            <p:nvPr/>
          </p:nvSpPr>
          <p:spPr>
            <a:xfrm>
              <a:off x="4342655" y="2057400"/>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8</a:t>
              </a:r>
            </a:p>
          </p:txBody>
        </p:sp>
        <p:cxnSp>
          <p:nvCxnSpPr>
            <p:cNvPr id="66" name="Straight Arrow Connector 65">
              <a:extLst>
                <a:ext uri="{FF2B5EF4-FFF2-40B4-BE49-F238E27FC236}">
                  <a16:creationId xmlns:a16="http://schemas.microsoft.com/office/drawing/2014/main" id="{56F388F0-A2FE-7A4B-A53C-0B1B42AACE29}"/>
                </a:ext>
              </a:extLst>
            </p:cNvPr>
            <p:cNvCxnSpPr>
              <a:cxnSpLocks/>
            </p:cNvCxnSpPr>
            <p:nvPr/>
          </p:nvCxnSpPr>
          <p:spPr>
            <a:xfrm flipH="1">
              <a:off x="3883966" y="2446830"/>
              <a:ext cx="458692" cy="3289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D2F405F0-85C2-6C40-A9E2-C6CE43E0E2C8}"/>
                </a:ext>
              </a:extLst>
            </p:cNvPr>
            <p:cNvCxnSpPr>
              <a:cxnSpLocks/>
            </p:cNvCxnSpPr>
            <p:nvPr/>
          </p:nvCxnSpPr>
          <p:spPr>
            <a:xfrm>
              <a:off x="4801344" y="2446830"/>
              <a:ext cx="1482461" cy="3699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2E55DB18-5619-304A-A713-FCFABCB48F60}"/>
                </a:ext>
              </a:extLst>
            </p:cNvPr>
            <p:cNvSpPr/>
            <p:nvPr/>
          </p:nvSpPr>
          <p:spPr>
            <a:xfrm>
              <a:off x="3448419" y="2809059"/>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7</a:t>
              </a:r>
            </a:p>
          </p:txBody>
        </p:sp>
        <p:cxnSp>
          <p:nvCxnSpPr>
            <p:cNvPr id="27" name="Straight Arrow Connector 26">
              <a:extLst>
                <a:ext uri="{FF2B5EF4-FFF2-40B4-BE49-F238E27FC236}">
                  <a16:creationId xmlns:a16="http://schemas.microsoft.com/office/drawing/2014/main" id="{89973900-2204-1245-AB59-BB0F01C9D09D}"/>
                </a:ext>
              </a:extLst>
            </p:cNvPr>
            <p:cNvCxnSpPr>
              <a:cxnSpLocks/>
            </p:cNvCxnSpPr>
            <p:nvPr/>
          </p:nvCxnSpPr>
          <p:spPr>
            <a:xfrm flipH="1">
              <a:off x="2703516" y="3204312"/>
              <a:ext cx="716560" cy="365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F1625D1-CE4A-3B4A-A502-F8F7A8C03CFB}"/>
                </a:ext>
              </a:extLst>
            </p:cNvPr>
            <p:cNvCxnSpPr>
              <a:cxnSpLocks/>
            </p:cNvCxnSpPr>
            <p:nvPr/>
          </p:nvCxnSpPr>
          <p:spPr>
            <a:xfrm>
              <a:off x="3851911" y="3187403"/>
              <a:ext cx="784997" cy="3864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3C5AA3DA-21E2-6247-A54F-F06387E25FD8}"/>
                </a:ext>
              </a:extLst>
            </p:cNvPr>
            <p:cNvSpPr/>
            <p:nvPr/>
          </p:nvSpPr>
          <p:spPr>
            <a:xfrm>
              <a:off x="6335658" y="2803368"/>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12</a:t>
              </a:r>
            </a:p>
          </p:txBody>
        </p:sp>
        <p:cxnSp>
          <p:nvCxnSpPr>
            <p:cNvPr id="32" name="Straight Arrow Connector 31">
              <a:extLst>
                <a:ext uri="{FF2B5EF4-FFF2-40B4-BE49-F238E27FC236}">
                  <a16:creationId xmlns:a16="http://schemas.microsoft.com/office/drawing/2014/main" id="{FF459FDA-EA03-644E-9717-482F00814900}"/>
                </a:ext>
              </a:extLst>
            </p:cNvPr>
            <p:cNvCxnSpPr>
              <a:cxnSpLocks/>
            </p:cNvCxnSpPr>
            <p:nvPr/>
          </p:nvCxnSpPr>
          <p:spPr>
            <a:xfrm flipH="1">
              <a:off x="5945547" y="3192798"/>
              <a:ext cx="390114" cy="408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C3CC8D3F-15D6-BF4F-86D0-C458A1462763}"/>
                </a:ext>
              </a:extLst>
            </p:cNvPr>
            <p:cNvCxnSpPr>
              <a:cxnSpLocks/>
            </p:cNvCxnSpPr>
            <p:nvPr/>
          </p:nvCxnSpPr>
          <p:spPr>
            <a:xfrm>
              <a:off x="6794347" y="3192798"/>
              <a:ext cx="552908" cy="3737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A2E6DC96-9170-9042-B9AC-68828FDFFED8}"/>
                </a:ext>
              </a:extLst>
            </p:cNvPr>
            <p:cNvSpPr/>
            <p:nvPr/>
          </p:nvSpPr>
          <p:spPr>
            <a:xfrm>
              <a:off x="4465222" y="3604249"/>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37" name="Rectangle 36">
              <a:extLst>
                <a:ext uri="{FF2B5EF4-FFF2-40B4-BE49-F238E27FC236}">
                  <a16:creationId xmlns:a16="http://schemas.microsoft.com/office/drawing/2014/main" id="{7FF6A94A-466A-C24E-B997-BF42F607B8BF}"/>
                </a:ext>
              </a:extLst>
            </p:cNvPr>
            <p:cNvSpPr/>
            <p:nvPr/>
          </p:nvSpPr>
          <p:spPr>
            <a:xfrm>
              <a:off x="7248845" y="3575075"/>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grpSp>
      <p:sp>
        <p:nvSpPr>
          <p:cNvPr id="23" name="Rectangle 22">
            <a:extLst>
              <a:ext uri="{FF2B5EF4-FFF2-40B4-BE49-F238E27FC236}">
                <a16:creationId xmlns:a16="http://schemas.microsoft.com/office/drawing/2014/main" id="{B2BF3A18-3710-1D4C-893E-464AEB409B62}"/>
              </a:ext>
            </a:extLst>
          </p:cNvPr>
          <p:cNvSpPr/>
          <p:nvPr/>
        </p:nvSpPr>
        <p:spPr>
          <a:xfrm>
            <a:off x="2416564" y="3601361"/>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5</a:t>
            </a:r>
          </a:p>
        </p:txBody>
      </p:sp>
      <p:sp>
        <p:nvSpPr>
          <p:cNvPr id="30" name="Rectangle 29">
            <a:extLst>
              <a:ext uri="{FF2B5EF4-FFF2-40B4-BE49-F238E27FC236}">
                <a16:creationId xmlns:a16="http://schemas.microsoft.com/office/drawing/2014/main" id="{69B84758-7AC5-5F42-A478-AD10127A75D2}"/>
              </a:ext>
            </a:extLst>
          </p:cNvPr>
          <p:cNvSpPr/>
          <p:nvPr/>
        </p:nvSpPr>
        <p:spPr>
          <a:xfrm>
            <a:off x="5681915" y="3597429"/>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10</a:t>
            </a:r>
          </a:p>
        </p:txBody>
      </p:sp>
      <p:cxnSp>
        <p:nvCxnSpPr>
          <p:cNvPr id="38" name="Straight Arrow Connector 37">
            <a:extLst>
              <a:ext uri="{FF2B5EF4-FFF2-40B4-BE49-F238E27FC236}">
                <a16:creationId xmlns:a16="http://schemas.microsoft.com/office/drawing/2014/main" id="{38106D04-B3C0-814F-B448-F1EA7B0DEC78}"/>
              </a:ext>
            </a:extLst>
          </p:cNvPr>
          <p:cNvCxnSpPr>
            <a:cxnSpLocks/>
          </p:cNvCxnSpPr>
          <p:nvPr/>
        </p:nvCxnSpPr>
        <p:spPr>
          <a:xfrm>
            <a:off x="5939889" y="4006139"/>
            <a:ext cx="784997" cy="3864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0708CE67-73E9-394B-8037-FFF890298429}"/>
              </a:ext>
            </a:extLst>
          </p:cNvPr>
          <p:cNvSpPr/>
          <p:nvPr/>
        </p:nvSpPr>
        <p:spPr>
          <a:xfrm>
            <a:off x="6553200" y="4422985"/>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40" name="Straight Arrow Connector 39">
            <a:extLst>
              <a:ext uri="{FF2B5EF4-FFF2-40B4-BE49-F238E27FC236}">
                <a16:creationId xmlns:a16="http://schemas.microsoft.com/office/drawing/2014/main" id="{465C2E19-3F3F-364E-BAA4-367B6C898BCC}"/>
              </a:ext>
            </a:extLst>
          </p:cNvPr>
          <p:cNvCxnSpPr>
            <a:cxnSpLocks/>
          </p:cNvCxnSpPr>
          <p:nvPr/>
        </p:nvCxnSpPr>
        <p:spPr>
          <a:xfrm>
            <a:off x="2747834" y="4006139"/>
            <a:ext cx="784997" cy="3864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A9B69522-2C5A-5C47-AB59-98F53169EDB9}"/>
              </a:ext>
            </a:extLst>
          </p:cNvPr>
          <p:cNvSpPr/>
          <p:nvPr/>
        </p:nvSpPr>
        <p:spPr>
          <a:xfrm>
            <a:off x="3361145" y="4422985"/>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42" name="Straight Arrow Connector 41">
            <a:extLst>
              <a:ext uri="{FF2B5EF4-FFF2-40B4-BE49-F238E27FC236}">
                <a16:creationId xmlns:a16="http://schemas.microsoft.com/office/drawing/2014/main" id="{61BF4671-D0E5-7541-AEAA-C4C66BFC7C04}"/>
              </a:ext>
            </a:extLst>
          </p:cNvPr>
          <p:cNvCxnSpPr>
            <a:cxnSpLocks/>
          </p:cNvCxnSpPr>
          <p:nvPr/>
        </p:nvCxnSpPr>
        <p:spPr>
          <a:xfrm flipH="1">
            <a:off x="5416114" y="3995101"/>
            <a:ext cx="390114" cy="408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0EC1235F-B122-6542-B116-210B3C32395B}"/>
              </a:ext>
            </a:extLst>
          </p:cNvPr>
          <p:cNvCxnSpPr>
            <a:cxnSpLocks/>
          </p:cNvCxnSpPr>
          <p:nvPr/>
        </p:nvCxnSpPr>
        <p:spPr>
          <a:xfrm flipH="1">
            <a:off x="2095833" y="4014422"/>
            <a:ext cx="390114" cy="408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2353E18B-6598-C343-8899-DB7F996CF709}"/>
              </a:ext>
            </a:extLst>
          </p:cNvPr>
          <p:cNvSpPr/>
          <p:nvPr/>
        </p:nvSpPr>
        <p:spPr>
          <a:xfrm>
            <a:off x="1956348" y="4455171"/>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45" name="Rectangle 44">
            <a:extLst>
              <a:ext uri="{FF2B5EF4-FFF2-40B4-BE49-F238E27FC236}">
                <a16:creationId xmlns:a16="http://schemas.microsoft.com/office/drawing/2014/main" id="{A72C583E-82BA-6F40-9908-4AF263707FA7}"/>
              </a:ext>
            </a:extLst>
          </p:cNvPr>
          <p:cNvSpPr/>
          <p:nvPr/>
        </p:nvSpPr>
        <p:spPr>
          <a:xfrm>
            <a:off x="5275221" y="4422985"/>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Tree>
    <p:extLst>
      <p:ext uri="{BB962C8B-B14F-4D97-AF65-F5344CB8AC3E}">
        <p14:creationId xmlns:p14="http://schemas.microsoft.com/office/powerpoint/2010/main" val="1167833055"/>
      </p:ext>
    </p:extLst>
  </p:cSld>
  <p:clrMapOvr>
    <a:masterClrMapping/>
  </p:clrMapOvr>
  <mc:AlternateContent xmlns:mc="http://schemas.openxmlformats.org/markup-compatibility/2006" xmlns:p14="http://schemas.microsoft.com/office/powerpoint/2010/main">
    <mc:Choice Requires="p14">
      <p:transition spd="slow" p14:dur="2000" advTm="28004"/>
    </mc:Choice>
    <mc:Fallback xmlns="">
      <p:transition spd="slow" advTm="28004"/>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D8552-867F-3D43-9FFC-1E240796EC56}"/>
              </a:ext>
            </a:extLst>
          </p:cNvPr>
          <p:cNvSpPr>
            <a:spLocks noGrp="1"/>
          </p:cNvSpPr>
          <p:nvPr>
            <p:ph type="title"/>
          </p:nvPr>
        </p:nvSpPr>
        <p:spPr/>
        <p:txBody>
          <a:bodyPr/>
          <a:lstStyle/>
          <a:p>
            <a:r>
              <a:rPr lang="en-US" dirty="0"/>
              <a:t>How to Delete</a:t>
            </a:r>
          </a:p>
        </p:txBody>
      </p:sp>
      <p:grpSp>
        <p:nvGrpSpPr>
          <p:cNvPr id="4" name="Group 3">
            <a:extLst>
              <a:ext uri="{FF2B5EF4-FFF2-40B4-BE49-F238E27FC236}">
                <a16:creationId xmlns:a16="http://schemas.microsoft.com/office/drawing/2014/main" id="{385F9FCC-3B21-934A-B6A8-7B6CAAC3FAC0}"/>
              </a:ext>
            </a:extLst>
          </p:cNvPr>
          <p:cNvGrpSpPr/>
          <p:nvPr/>
        </p:nvGrpSpPr>
        <p:grpSpPr>
          <a:xfrm>
            <a:off x="2326803" y="2084294"/>
            <a:ext cx="4976736" cy="1554111"/>
            <a:chOff x="2821737" y="2057400"/>
            <a:chExt cx="4976736" cy="1554111"/>
          </a:xfrm>
        </p:grpSpPr>
        <p:sp>
          <p:nvSpPr>
            <p:cNvPr id="5" name="Rectangle 4">
              <a:extLst>
                <a:ext uri="{FF2B5EF4-FFF2-40B4-BE49-F238E27FC236}">
                  <a16:creationId xmlns:a16="http://schemas.microsoft.com/office/drawing/2014/main" id="{D86929AD-C0DD-994F-9646-AEBCACECE209}"/>
                </a:ext>
              </a:extLst>
            </p:cNvPr>
            <p:cNvSpPr/>
            <p:nvPr/>
          </p:nvSpPr>
          <p:spPr>
            <a:xfrm>
              <a:off x="4342655" y="2057400"/>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12</a:t>
              </a:r>
            </a:p>
          </p:txBody>
        </p:sp>
        <p:cxnSp>
          <p:nvCxnSpPr>
            <p:cNvPr id="7" name="Straight Arrow Connector 6">
              <a:extLst>
                <a:ext uri="{FF2B5EF4-FFF2-40B4-BE49-F238E27FC236}">
                  <a16:creationId xmlns:a16="http://schemas.microsoft.com/office/drawing/2014/main" id="{46B3967B-B073-AC4B-9CAC-0E249382B83E}"/>
                </a:ext>
              </a:extLst>
            </p:cNvPr>
            <p:cNvCxnSpPr>
              <a:cxnSpLocks/>
            </p:cNvCxnSpPr>
            <p:nvPr/>
          </p:nvCxnSpPr>
          <p:spPr>
            <a:xfrm flipH="1">
              <a:off x="3883966" y="2446830"/>
              <a:ext cx="458692" cy="3289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B006306-A1C4-7540-A5EC-53E9CC6AEE26}"/>
                </a:ext>
              </a:extLst>
            </p:cNvPr>
            <p:cNvCxnSpPr>
              <a:cxnSpLocks/>
            </p:cNvCxnSpPr>
            <p:nvPr/>
          </p:nvCxnSpPr>
          <p:spPr>
            <a:xfrm>
              <a:off x="4801344" y="2446830"/>
              <a:ext cx="1495401" cy="356538"/>
            </a:xfrm>
            <a:prstGeom prst="straightConnector1">
              <a:avLst/>
            </a:prstGeom>
            <a:ln>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0972283B-EDCE-A547-ACFF-5584F6BDDEFA}"/>
                </a:ext>
              </a:extLst>
            </p:cNvPr>
            <p:cNvSpPr/>
            <p:nvPr/>
          </p:nvSpPr>
          <p:spPr>
            <a:xfrm>
              <a:off x="3448419" y="2809059"/>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7</a:t>
              </a:r>
            </a:p>
          </p:txBody>
        </p:sp>
        <p:cxnSp>
          <p:nvCxnSpPr>
            <p:cNvPr id="10" name="Straight Arrow Connector 9">
              <a:extLst>
                <a:ext uri="{FF2B5EF4-FFF2-40B4-BE49-F238E27FC236}">
                  <a16:creationId xmlns:a16="http://schemas.microsoft.com/office/drawing/2014/main" id="{88DEB0DE-4C7C-084C-9CCC-74C945CE084E}"/>
                </a:ext>
              </a:extLst>
            </p:cNvPr>
            <p:cNvCxnSpPr>
              <a:cxnSpLocks/>
            </p:cNvCxnSpPr>
            <p:nvPr/>
          </p:nvCxnSpPr>
          <p:spPr>
            <a:xfrm flipH="1">
              <a:off x="2821737" y="3204312"/>
              <a:ext cx="716560" cy="365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DAD5653-A00A-654C-AFA3-1C7B0F329E17}"/>
                </a:ext>
              </a:extLst>
            </p:cNvPr>
            <p:cNvCxnSpPr>
              <a:cxnSpLocks/>
            </p:cNvCxnSpPr>
            <p:nvPr/>
          </p:nvCxnSpPr>
          <p:spPr>
            <a:xfrm>
              <a:off x="3851911" y="3187403"/>
              <a:ext cx="784997" cy="3864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C93CEBE-23C6-3449-BFAC-4A71D887A6EF}"/>
                </a:ext>
              </a:extLst>
            </p:cNvPr>
            <p:cNvSpPr/>
            <p:nvPr/>
          </p:nvSpPr>
          <p:spPr>
            <a:xfrm>
              <a:off x="6335658" y="2803368"/>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15</a:t>
              </a:r>
            </a:p>
          </p:txBody>
        </p:sp>
        <p:cxnSp>
          <p:nvCxnSpPr>
            <p:cNvPr id="14" name="Straight Arrow Connector 13">
              <a:extLst>
                <a:ext uri="{FF2B5EF4-FFF2-40B4-BE49-F238E27FC236}">
                  <a16:creationId xmlns:a16="http://schemas.microsoft.com/office/drawing/2014/main" id="{EAE38EE5-213C-1448-8FAF-05642E115059}"/>
                </a:ext>
              </a:extLst>
            </p:cNvPr>
            <p:cNvCxnSpPr>
              <a:cxnSpLocks/>
              <a:endCxn id="38" idx="0"/>
            </p:cNvCxnSpPr>
            <p:nvPr/>
          </p:nvCxnSpPr>
          <p:spPr>
            <a:xfrm flipH="1">
              <a:off x="6210611" y="3192798"/>
              <a:ext cx="125050" cy="4187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9E40E0E-12B5-B144-916C-D560E3859682}"/>
                </a:ext>
              </a:extLst>
            </p:cNvPr>
            <p:cNvCxnSpPr>
              <a:cxnSpLocks/>
              <a:endCxn id="26" idx="0"/>
            </p:cNvCxnSpPr>
            <p:nvPr/>
          </p:nvCxnSpPr>
          <p:spPr>
            <a:xfrm>
              <a:off x="6794347" y="3192798"/>
              <a:ext cx="1004126" cy="381094"/>
            </a:xfrm>
            <a:prstGeom prst="straightConnector1">
              <a:avLst/>
            </a:prstGeom>
            <a:ln>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AA3AE493-1D82-824F-84F1-A993776F23A8}"/>
              </a:ext>
            </a:extLst>
          </p:cNvPr>
          <p:cNvSpPr txBox="1"/>
          <p:nvPr/>
        </p:nvSpPr>
        <p:spPr>
          <a:xfrm>
            <a:off x="521970" y="958125"/>
            <a:ext cx="3724609" cy="707886"/>
          </a:xfrm>
          <a:prstGeom prst="rect">
            <a:avLst/>
          </a:prstGeom>
          <a:noFill/>
        </p:spPr>
        <p:txBody>
          <a:bodyPr wrap="none" rtlCol="0">
            <a:spAutoFit/>
          </a:bodyPr>
          <a:lstStyle/>
          <a:p>
            <a:r>
              <a:rPr lang="en-US" sz="2000" dirty="0"/>
              <a:t>Now delete 10 from the new tree.</a:t>
            </a:r>
          </a:p>
          <a:p>
            <a:r>
              <a:rPr lang="en-US" sz="2000" dirty="0"/>
              <a:t>Delete 10 from:</a:t>
            </a:r>
          </a:p>
        </p:txBody>
      </p:sp>
      <p:sp>
        <p:nvSpPr>
          <p:cNvPr id="25" name="Rectangle 24">
            <a:extLst>
              <a:ext uri="{FF2B5EF4-FFF2-40B4-BE49-F238E27FC236}">
                <a16:creationId xmlns:a16="http://schemas.microsoft.com/office/drawing/2014/main" id="{B291B938-C8A0-754C-BA7E-1304C5EB35BD}"/>
              </a:ext>
            </a:extLst>
          </p:cNvPr>
          <p:cNvSpPr/>
          <p:nvPr/>
        </p:nvSpPr>
        <p:spPr>
          <a:xfrm>
            <a:off x="3912629" y="3615839"/>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10</a:t>
            </a:r>
          </a:p>
        </p:txBody>
      </p:sp>
      <p:sp>
        <p:nvSpPr>
          <p:cNvPr id="26" name="Rectangle 25">
            <a:extLst>
              <a:ext uri="{FF2B5EF4-FFF2-40B4-BE49-F238E27FC236}">
                <a16:creationId xmlns:a16="http://schemas.microsoft.com/office/drawing/2014/main" id="{B95538BA-DCFD-4D44-84FF-FF2DE39504B9}"/>
              </a:ext>
            </a:extLst>
          </p:cNvPr>
          <p:cNvSpPr/>
          <p:nvPr/>
        </p:nvSpPr>
        <p:spPr>
          <a:xfrm>
            <a:off x="7074194" y="3600786"/>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17</a:t>
            </a:r>
          </a:p>
        </p:txBody>
      </p:sp>
      <p:sp>
        <p:nvSpPr>
          <p:cNvPr id="31" name="Rectangle 30">
            <a:extLst>
              <a:ext uri="{FF2B5EF4-FFF2-40B4-BE49-F238E27FC236}">
                <a16:creationId xmlns:a16="http://schemas.microsoft.com/office/drawing/2014/main" id="{C5572667-2AC9-5D4A-8CA3-B9F1DA6EFD84}"/>
              </a:ext>
            </a:extLst>
          </p:cNvPr>
          <p:cNvSpPr/>
          <p:nvPr/>
        </p:nvSpPr>
        <p:spPr>
          <a:xfrm>
            <a:off x="3356977" y="4457547"/>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32" name="Straight Arrow Connector 31">
            <a:extLst>
              <a:ext uri="{FF2B5EF4-FFF2-40B4-BE49-F238E27FC236}">
                <a16:creationId xmlns:a16="http://schemas.microsoft.com/office/drawing/2014/main" id="{A913DECA-9DEC-E94E-99A1-A5B35887DA4E}"/>
              </a:ext>
            </a:extLst>
          </p:cNvPr>
          <p:cNvCxnSpPr>
            <a:cxnSpLocks/>
          </p:cNvCxnSpPr>
          <p:nvPr/>
        </p:nvCxnSpPr>
        <p:spPr>
          <a:xfrm flipH="1">
            <a:off x="3515507" y="4033552"/>
            <a:ext cx="443145" cy="337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1DCB6BB-B916-CF4F-BBEB-9441AADB92F7}"/>
              </a:ext>
            </a:extLst>
          </p:cNvPr>
          <p:cNvCxnSpPr>
            <a:cxnSpLocks/>
            <a:endCxn id="34" idx="0"/>
          </p:cNvCxnSpPr>
          <p:nvPr/>
        </p:nvCxnSpPr>
        <p:spPr>
          <a:xfrm>
            <a:off x="4272265" y="4016643"/>
            <a:ext cx="394679" cy="42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EF36586C-A1BE-3440-8FE7-E1943A96E622}"/>
              </a:ext>
            </a:extLst>
          </p:cNvPr>
          <p:cNvSpPr/>
          <p:nvPr/>
        </p:nvSpPr>
        <p:spPr>
          <a:xfrm>
            <a:off x="4527459" y="4445841"/>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40" name="Straight Arrow Connector 39">
            <a:extLst>
              <a:ext uri="{FF2B5EF4-FFF2-40B4-BE49-F238E27FC236}">
                <a16:creationId xmlns:a16="http://schemas.microsoft.com/office/drawing/2014/main" id="{26C6CDC8-DF4D-514B-812D-0D3FF5C3EE7A}"/>
              </a:ext>
            </a:extLst>
          </p:cNvPr>
          <p:cNvCxnSpPr>
            <a:cxnSpLocks/>
          </p:cNvCxnSpPr>
          <p:nvPr/>
        </p:nvCxnSpPr>
        <p:spPr>
          <a:xfrm flipH="1">
            <a:off x="6787193" y="4008729"/>
            <a:ext cx="360794" cy="445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06C1243-F7C5-5344-A64F-45FDD478535F}"/>
              </a:ext>
            </a:extLst>
          </p:cNvPr>
          <p:cNvCxnSpPr>
            <a:cxnSpLocks/>
          </p:cNvCxnSpPr>
          <p:nvPr/>
        </p:nvCxnSpPr>
        <p:spPr>
          <a:xfrm>
            <a:off x="7461601" y="3991820"/>
            <a:ext cx="784997" cy="386489"/>
          </a:xfrm>
          <a:prstGeom prst="straightConnector1">
            <a:avLst/>
          </a:prstGeom>
          <a:ln>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D45942EB-BA26-E742-BF77-6CD7B8DA40CD}"/>
              </a:ext>
            </a:extLst>
          </p:cNvPr>
          <p:cNvSpPr/>
          <p:nvPr/>
        </p:nvSpPr>
        <p:spPr>
          <a:xfrm>
            <a:off x="8120015" y="4426418"/>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42" name="Rectangle 41">
            <a:extLst>
              <a:ext uri="{FF2B5EF4-FFF2-40B4-BE49-F238E27FC236}">
                <a16:creationId xmlns:a16="http://schemas.microsoft.com/office/drawing/2014/main" id="{853E660C-F36F-D04A-85E7-91B646413769}"/>
              </a:ext>
            </a:extLst>
          </p:cNvPr>
          <p:cNvSpPr/>
          <p:nvPr/>
        </p:nvSpPr>
        <p:spPr>
          <a:xfrm>
            <a:off x="2187318" y="3656543"/>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38" name="Rectangle 37">
            <a:extLst>
              <a:ext uri="{FF2B5EF4-FFF2-40B4-BE49-F238E27FC236}">
                <a16:creationId xmlns:a16="http://schemas.microsoft.com/office/drawing/2014/main" id="{E3C313EC-4F62-7F45-B71C-B7B406CD8721}"/>
              </a:ext>
            </a:extLst>
          </p:cNvPr>
          <p:cNvSpPr/>
          <p:nvPr/>
        </p:nvSpPr>
        <p:spPr>
          <a:xfrm>
            <a:off x="5486332" y="3638405"/>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13</a:t>
            </a:r>
          </a:p>
        </p:txBody>
      </p:sp>
      <p:sp>
        <p:nvSpPr>
          <p:cNvPr id="43" name="Rectangle 42">
            <a:extLst>
              <a:ext uri="{FF2B5EF4-FFF2-40B4-BE49-F238E27FC236}">
                <a16:creationId xmlns:a16="http://schemas.microsoft.com/office/drawing/2014/main" id="{694F25FD-2191-9547-85C0-BD28EF109402}"/>
              </a:ext>
            </a:extLst>
          </p:cNvPr>
          <p:cNvSpPr/>
          <p:nvPr/>
        </p:nvSpPr>
        <p:spPr>
          <a:xfrm>
            <a:off x="4930680" y="4480113"/>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48" name="Straight Arrow Connector 47">
            <a:extLst>
              <a:ext uri="{FF2B5EF4-FFF2-40B4-BE49-F238E27FC236}">
                <a16:creationId xmlns:a16="http://schemas.microsoft.com/office/drawing/2014/main" id="{ADB251BF-6702-854F-AB54-68B30F06C484}"/>
              </a:ext>
            </a:extLst>
          </p:cNvPr>
          <p:cNvCxnSpPr>
            <a:cxnSpLocks/>
          </p:cNvCxnSpPr>
          <p:nvPr/>
        </p:nvCxnSpPr>
        <p:spPr>
          <a:xfrm flipH="1">
            <a:off x="5089210" y="4056118"/>
            <a:ext cx="443145" cy="337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42E82757-E020-6245-95E2-6E3BF7B8B45B}"/>
              </a:ext>
            </a:extLst>
          </p:cNvPr>
          <p:cNvCxnSpPr>
            <a:cxnSpLocks/>
            <a:endCxn id="50" idx="0"/>
          </p:cNvCxnSpPr>
          <p:nvPr/>
        </p:nvCxnSpPr>
        <p:spPr>
          <a:xfrm>
            <a:off x="5845968" y="4039209"/>
            <a:ext cx="394679" cy="42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1EE688A0-4BD5-2648-BBD2-7511B79060CF}"/>
              </a:ext>
            </a:extLst>
          </p:cNvPr>
          <p:cNvSpPr/>
          <p:nvPr/>
        </p:nvSpPr>
        <p:spPr>
          <a:xfrm>
            <a:off x="6101162" y="4468407"/>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51" name="Rectangle 50">
            <a:extLst>
              <a:ext uri="{FF2B5EF4-FFF2-40B4-BE49-F238E27FC236}">
                <a16:creationId xmlns:a16="http://schemas.microsoft.com/office/drawing/2014/main" id="{67D7E348-CC2F-5B44-8E6A-F086CA17A179}"/>
              </a:ext>
            </a:extLst>
          </p:cNvPr>
          <p:cNvSpPr/>
          <p:nvPr/>
        </p:nvSpPr>
        <p:spPr>
          <a:xfrm>
            <a:off x="6557848" y="4468407"/>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16</a:t>
            </a:r>
          </a:p>
        </p:txBody>
      </p:sp>
      <p:sp>
        <p:nvSpPr>
          <p:cNvPr id="52" name="Rectangle 51">
            <a:extLst>
              <a:ext uri="{FF2B5EF4-FFF2-40B4-BE49-F238E27FC236}">
                <a16:creationId xmlns:a16="http://schemas.microsoft.com/office/drawing/2014/main" id="{112E1885-B0C1-2247-ADAA-9E5A3FB5E7EF}"/>
              </a:ext>
            </a:extLst>
          </p:cNvPr>
          <p:cNvSpPr/>
          <p:nvPr/>
        </p:nvSpPr>
        <p:spPr>
          <a:xfrm>
            <a:off x="6002196" y="5310115"/>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53" name="Straight Arrow Connector 52">
            <a:extLst>
              <a:ext uri="{FF2B5EF4-FFF2-40B4-BE49-F238E27FC236}">
                <a16:creationId xmlns:a16="http://schemas.microsoft.com/office/drawing/2014/main" id="{AB50916C-35C3-544D-90DE-658693FBF88A}"/>
              </a:ext>
            </a:extLst>
          </p:cNvPr>
          <p:cNvCxnSpPr>
            <a:cxnSpLocks/>
          </p:cNvCxnSpPr>
          <p:nvPr/>
        </p:nvCxnSpPr>
        <p:spPr>
          <a:xfrm flipH="1">
            <a:off x="6160726" y="4886120"/>
            <a:ext cx="443145" cy="337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F30FE1E2-70B2-0942-A6CD-DDC75B3792FC}"/>
              </a:ext>
            </a:extLst>
          </p:cNvPr>
          <p:cNvCxnSpPr>
            <a:cxnSpLocks/>
            <a:endCxn id="55" idx="0"/>
          </p:cNvCxnSpPr>
          <p:nvPr/>
        </p:nvCxnSpPr>
        <p:spPr>
          <a:xfrm>
            <a:off x="6917484" y="4869211"/>
            <a:ext cx="394679" cy="42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71161AB9-2CB6-F443-8E9F-D26F950ED3F0}"/>
              </a:ext>
            </a:extLst>
          </p:cNvPr>
          <p:cNvSpPr/>
          <p:nvPr/>
        </p:nvSpPr>
        <p:spPr>
          <a:xfrm>
            <a:off x="7172678" y="5298409"/>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Tree>
    <p:extLst>
      <p:ext uri="{BB962C8B-B14F-4D97-AF65-F5344CB8AC3E}">
        <p14:creationId xmlns:p14="http://schemas.microsoft.com/office/powerpoint/2010/main" val="3356129043"/>
      </p:ext>
    </p:extLst>
  </p:cSld>
  <p:clrMapOvr>
    <a:masterClrMapping/>
  </p:clrMapOvr>
  <mc:AlternateContent xmlns:mc="http://schemas.openxmlformats.org/markup-compatibility/2006" xmlns:p14="http://schemas.microsoft.com/office/powerpoint/2010/main">
    <mc:Choice Requires="p14">
      <p:transition spd="slow" p14:dur="2000" advTm="6431"/>
    </mc:Choice>
    <mc:Fallback xmlns="">
      <p:transition spd="slow" advTm="6431"/>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D8552-867F-3D43-9FFC-1E240796EC56}"/>
              </a:ext>
            </a:extLst>
          </p:cNvPr>
          <p:cNvSpPr>
            <a:spLocks noGrp="1"/>
          </p:cNvSpPr>
          <p:nvPr>
            <p:ph type="title"/>
          </p:nvPr>
        </p:nvSpPr>
        <p:spPr/>
        <p:txBody>
          <a:bodyPr/>
          <a:lstStyle/>
          <a:p>
            <a:r>
              <a:rPr lang="en-US" dirty="0"/>
              <a:t>How to Delete</a:t>
            </a:r>
          </a:p>
        </p:txBody>
      </p:sp>
      <p:grpSp>
        <p:nvGrpSpPr>
          <p:cNvPr id="4" name="Group 3">
            <a:extLst>
              <a:ext uri="{FF2B5EF4-FFF2-40B4-BE49-F238E27FC236}">
                <a16:creationId xmlns:a16="http://schemas.microsoft.com/office/drawing/2014/main" id="{385F9FCC-3B21-934A-B6A8-7B6CAAC3FAC0}"/>
              </a:ext>
            </a:extLst>
          </p:cNvPr>
          <p:cNvGrpSpPr/>
          <p:nvPr/>
        </p:nvGrpSpPr>
        <p:grpSpPr>
          <a:xfrm>
            <a:off x="2326803" y="2084294"/>
            <a:ext cx="4976736" cy="1554111"/>
            <a:chOff x="2821737" y="2057400"/>
            <a:chExt cx="4976736" cy="1554111"/>
          </a:xfrm>
        </p:grpSpPr>
        <p:sp>
          <p:nvSpPr>
            <p:cNvPr id="5" name="Rectangle 4">
              <a:extLst>
                <a:ext uri="{FF2B5EF4-FFF2-40B4-BE49-F238E27FC236}">
                  <a16:creationId xmlns:a16="http://schemas.microsoft.com/office/drawing/2014/main" id="{D86929AD-C0DD-994F-9646-AEBCACECE209}"/>
                </a:ext>
              </a:extLst>
            </p:cNvPr>
            <p:cNvSpPr/>
            <p:nvPr/>
          </p:nvSpPr>
          <p:spPr>
            <a:xfrm>
              <a:off x="4342655" y="2057400"/>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12</a:t>
              </a:r>
            </a:p>
          </p:txBody>
        </p:sp>
        <p:cxnSp>
          <p:nvCxnSpPr>
            <p:cNvPr id="7" name="Straight Arrow Connector 6">
              <a:extLst>
                <a:ext uri="{FF2B5EF4-FFF2-40B4-BE49-F238E27FC236}">
                  <a16:creationId xmlns:a16="http://schemas.microsoft.com/office/drawing/2014/main" id="{46B3967B-B073-AC4B-9CAC-0E249382B83E}"/>
                </a:ext>
              </a:extLst>
            </p:cNvPr>
            <p:cNvCxnSpPr>
              <a:cxnSpLocks/>
            </p:cNvCxnSpPr>
            <p:nvPr/>
          </p:nvCxnSpPr>
          <p:spPr>
            <a:xfrm flipH="1">
              <a:off x="3883966" y="2446830"/>
              <a:ext cx="458692" cy="3289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B006306-A1C4-7540-A5EC-53E9CC6AEE26}"/>
                </a:ext>
              </a:extLst>
            </p:cNvPr>
            <p:cNvCxnSpPr>
              <a:cxnSpLocks/>
            </p:cNvCxnSpPr>
            <p:nvPr/>
          </p:nvCxnSpPr>
          <p:spPr>
            <a:xfrm>
              <a:off x="4801344" y="2446830"/>
              <a:ext cx="1495401" cy="356538"/>
            </a:xfrm>
            <a:prstGeom prst="straightConnector1">
              <a:avLst/>
            </a:prstGeom>
            <a:ln>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0972283B-EDCE-A547-ACFF-5584F6BDDEFA}"/>
                </a:ext>
              </a:extLst>
            </p:cNvPr>
            <p:cNvSpPr/>
            <p:nvPr/>
          </p:nvSpPr>
          <p:spPr>
            <a:xfrm>
              <a:off x="3448419" y="2809059"/>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7</a:t>
              </a:r>
            </a:p>
          </p:txBody>
        </p:sp>
        <p:cxnSp>
          <p:nvCxnSpPr>
            <p:cNvPr id="10" name="Straight Arrow Connector 9">
              <a:extLst>
                <a:ext uri="{FF2B5EF4-FFF2-40B4-BE49-F238E27FC236}">
                  <a16:creationId xmlns:a16="http://schemas.microsoft.com/office/drawing/2014/main" id="{88DEB0DE-4C7C-084C-9CCC-74C945CE084E}"/>
                </a:ext>
              </a:extLst>
            </p:cNvPr>
            <p:cNvCxnSpPr>
              <a:cxnSpLocks/>
            </p:cNvCxnSpPr>
            <p:nvPr/>
          </p:nvCxnSpPr>
          <p:spPr>
            <a:xfrm flipH="1">
              <a:off x="2821737" y="3204312"/>
              <a:ext cx="716560" cy="365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DAD5653-A00A-654C-AFA3-1C7B0F329E17}"/>
                </a:ext>
              </a:extLst>
            </p:cNvPr>
            <p:cNvCxnSpPr>
              <a:cxnSpLocks/>
            </p:cNvCxnSpPr>
            <p:nvPr/>
          </p:nvCxnSpPr>
          <p:spPr>
            <a:xfrm>
              <a:off x="3851911" y="3187403"/>
              <a:ext cx="784997" cy="3864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C93CEBE-23C6-3449-BFAC-4A71D887A6EF}"/>
                </a:ext>
              </a:extLst>
            </p:cNvPr>
            <p:cNvSpPr/>
            <p:nvPr/>
          </p:nvSpPr>
          <p:spPr>
            <a:xfrm>
              <a:off x="6335658" y="2803368"/>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15</a:t>
              </a:r>
            </a:p>
          </p:txBody>
        </p:sp>
        <p:cxnSp>
          <p:nvCxnSpPr>
            <p:cNvPr id="14" name="Straight Arrow Connector 13">
              <a:extLst>
                <a:ext uri="{FF2B5EF4-FFF2-40B4-BE49-F238E27FC236}">
                  <a16:creationId xmlns:a16="http://schemas.microsoft.com/office/drawing/2014/main" id="{EAE38EE5-213C-1448-8FAF-05642E115059}"/>
                </a:ext>
              </a:extLst>
            </p:cNvPr>
            <p:cNvCxnSpPr>
              <a:cxnSpLocks/>
              <a:endCxn id="38" idx="0"/>
            </p:cNvCxnSpPr>
            <p:nvPr/>
          </p:nvCxnSpPr>
          <p:spPr>
            <a:xfrm flipH="1">
              <a:off x="6210611" y="3192798"/>
              <a:ext cx="125050" cy="4187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9E40E0E-12B5-B144-916C-D560E3859682}"/>
                </a:ext>
              </a:extLst>
            </p:cNvPr>
            <p:cNvCxnSpPr>
              <a:cxnSpLocks/>
              <a:endCxn id="26" idx="0"/>
            </p:cNvCxnSpPr>
            <p:nvPr/>
          </p:nvCxnSpPr>
          <p:spPr>
            <a:xfrm>
              <a:off x="6794347" y="3192798"/>
              <a:ext cx="1004126" cy="381094"/>
            </a:xfrm>
            <a:prstGeom prst="straightConnector1">
              <a:avLst/>
            </a:prstGeom>
            <a:ln>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AA3AE493-1D82-824F-84F1-A993776F23A8}"/>
              </a:ext>
            </a:extLst>
          </p:cNvPr>
          <p:cNvSpPr txBox="1"/>
          <p:nvPr/>
        </p:nvSpPr>
        <p:spPr>
          <a:xfrm>
            <a:off x="521970" y="958125"/>
            <a:ext cx="1816331" cy="400110"/>
          </a:xfrm>
          <a:prstGeom prst="rect">
            <a:avLst/>
          </a:prstGeom>
          <a:noFill/>
        </p:spPr>
        <p:txBody>
          <a:bodyPr wrap="none" rtlCol="0">
            <a:spAutoFit/>
          </a:bodyPr>
          <a:lstStyle/>
          <a:p>
            <a:r>
              <a:rPr lang="en-US" sz="2000" dirty="0"/>
              <a:t>Delete 10 from:</a:t>
            </a:r>
          </a:p>
        </p:txBody>
      </p:sp>
      <p:sp>
        <p:nvSpPr>
          <p:cNvPr id="26" name="Rectangle 25">
            <a:extLst>
              <a:ext uri="{FF2B5EF4-FFF2-40B4-BE49-F238E27FC236}">
                <a16:creationId xmlns:a16="http://schemas.microsoft.com/office/drawing/2014/main" id="{B95538BA-DCFD-4D44-84FF-FF2DE39504B9}"/>
              </a:ext>
            </a:extLst>
          </p:cNvPr>
          <p:cNvSpPr/>
          <p:nvPr/>
        </p:nvSpPr>
        <p:spPr>
          <a:xfrm>
            <a:off x="7074194" y="3600786"/>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17</a:t>
            </a:r>
          </a:p>
        </p:txBody>
      </p:sp>
      <p:sp>
        <p:nvSpPr>
          <p:cNvPr id="34" name="Rectangle 33">
            <a:extLst>
              <a:ext uri="{FF2B5EF4-FFF2-40B4-BE49-F238E27FC236}">
                <a16:creationId xmlns:a16="http://schemas.microsoft.com/office/drawing/2014/main" id="{EF36586C-A1BE-3440-8FE7-E1943A96E622}"/>
              </a:ext>
            </a:extLst>
          </p:cNvPr>
          <p:cNvSpPr/>
          <p:nvPr/>
        </p:nvSpPr>
        <p:spPr>
          <a:xfrm>
            <a:off x="4027440" y="3662339"/>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40" name="Straight Arrow Connector 39">
            <a:extLst>
              <a:ext uri="{FF2B5EF4-FFF2-40B4-BE49-F238E27FC236}">
                <a16:creationId xmlns:a16="http://schemas.microsoft.com/office/drawing/2014/main" id="{26C6CDC8-DF4D-514B-812D-0D3FF5C3EE7A}"/>
              </a:ext>
            </a:extLst>
          </p:cNvPr>
          <p:cNvCxnSpPr>
            <a:cxnSpLocks/>
          </p:cNvCxnSpPr>
          <p:nvPr/>
        </p:nvCxnSpPr>
        <p:spPr>
          <a:xfrm flipH="1">
            <a:off x="6787193" y="4008729"/>
            <a:ext cx="360794" cy="445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06C1243-F7C5-5344-A64F-45FDD478535F}"/>
              </a:ext>
            </a:extLst>
          </p:cNvPr>
          <p:cNvCxnSpPr>
            <a:cxnSpLocks/>
          </p:cNvCxnSpPr>
          <p:nvPr/>
        </p:nvCxnSpPr>
        <p:spPr>
          <a:xfrm>
            <a:off x="7461601" y="3991820"/>
            <a:ext cx="784997" cy="386489"/>
          </a:xfrm>
          <a:prstGeom prst="straightConnector1">
            <a:avLst/>
          </a:prstGeom>
          <a:ln>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5C557FC9-11AF-E64D-B6A1-C22575C84053}"/>
              </a:ext>
            </a:extLst>
          </p:cNvPr>
          <p:cNvSpPr txBox="1"/>
          <p:nvPr/>
        </p:nvSpPr>
        <p:spPr>
          <a:xfrm>
            <a:off x="292135" y="5171200"/>
            <a:ext cx="4787866" cy="707886"/>
          </a:xfrm>
          <a:prstGeom prst="rect">
            <a:avLst/>
          </a:prstGeom>
          <a:noFill/>
        </p:spPr>
        <p:txBody>
          <a:bodyPr wrap="square" rtlCol="0">
            <a:spAutoFit/>
          </a:bodyPr>
          <a:lstStyle/>
          <a:p>
            <a:r>
              <a:rPr lang="en-US" sz="2000" dirty="0"/>
              <a:t>Solution: Replace with Leaf. However, the heights are now unbalanced!</a:t>
            </a:r>
          </a:p>
        </p:txBody>
      </p:sp>
      <p:sp>
        <p:nvSpPr>
          <p:cNvPr id="44" name="Rectangle 43">
            <a:extLst>
              <a:ext uri="{FF2B5EF4-FFF2-40B4-BE49-F238E27FC236}">
                <a16:creationId xmlns:a16="http://schemas.microsoft.com/office/drawing/2014/main" id="{D45942EB-BA26-E742-BF77-6CD7B8DA40CD}"/>
              </a:ext>
            </a:extLst>
          </p:cNvPr>
          <p:cNvSpPr/>
          <p:nvPr/>
        </p:nvSpPr>
        <p:spPr>
          <a:xfrm>
            <a:off x="8120015" y="4426418"/>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47" name="Rectangle 46">
            <a:extLst>
              <a:ext uri="{FF2B5EF4-FFF2-40B4-BE49-F238E27FC236}">
                <a16:creationId xmlns:a16="http://schemas.microsoft.com/office/drawing/2014/main" id="{C9EB81DE-EF68-0A4C-96C5-28DEC6987CE0}"/>
              </a:ext>
            </a:extLst>
          </p:cNvPr>
          <p:cNvSpPr/>
          <p:nvPr/>
        </p:nvSpPr>
        <p:spPr>
          <a:xfrm>
            <a:off x="2231890" y="3646652"/>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38" name="Rectangle 37">
            <a:extLst>
              <a:ext uri="{FF2B5EF4-FFF2-40B4-BE49-F238E27FC236}">
                <a16:creationId xmlns:a16="http://schemas.microsoft.com/office/drawing/2014/main" id="{E3C313EC-4F62-7F45-B71C-B7B406CD8721}"/>
              </a:ext>
            </a:extLst>
          </p:cNvPr>
          <p:cNvSpPr/>
          <p:nvPr/>
        </p:nvSpPr>
        <p:spPr>
          <a:xfrm>
            <a:off x="5486332" y="3638405"/>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13</a:t>
            </a:r>
          </a:p>
        </p:txBody>
      </p:sp>
      <p:sp>
        <p:nvSpPr>
          <p:cNvPr id="43" name="Rectangle 42">
            <a:extLst>
              <a:ext uri="{FF2B5EF4-FFF2-40B4-BE49-F238E27FC236}">
                <a16:creationId xmlns:a16="http://schemas.microsoft.com/office/drawing/2014/main" id="{694F25FD-2191-9547-85C0-BD28EF109402}"/>
              </a:ext>
            </a:extLst>
          </p:cNvPr>
          <p:cNvSpPr/>
          <p:nvPr/>
        </p:nvSpPr>
        <p:spPr>
          <a:xfrm>
            <a:off x="4930680" y="4480113"/>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48" name="Straight Arrow Connector 47">
            <a:extLst>
              <a:ext uri="{FF2B5EF4-FFF2-40B4-BE49-F238E27FC236}">
                <a16:creationId xmlns:a16="http://schemas.microsoft.com/office/drawing/2014/main" id="{ADB251BF-6702-854F-AB54-68B30F06C484}"/>
              </a:ext>
            </a:extLst>
          </p:cNvPr>
          <p:cNvCxnSpPr>
            <a:cxnSpLocks/>
          </p:cNvCxnSpPr>
          <p:nvPr/>
        </p:nvCxnSpPr>
        <p:spPr>
          <a:xfrm flipH="1">
            <a:off x="5089210" y="4056118"/>
            <a:ext cx="443145" cy="337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42E82757-E020-6245-95E2-6E3BF7B8B45B}"/>
              </a:ext>
            </a:extLst>
          </p:cNvPr>
          <p:cNvCxnSpPr>
            <a:cxnSpLocks/>
            <a:endCxn id="50" idx="0"/>
          </p:cNvCxnSpPr>
          <p:nvPr/>
        </p:nvCxnSpPr>
        <p:spPr>
          <a:xfrm>
            <a:off x="5845968" y="4039209"/>
            <a:ext cx="394679" cy="42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1EE688A0-4BD5-2648-BBD2-7511B79060CF}"/>
              </a:ext>
            </a:extLst>
          </p:cNvPr>
          <p:cNvSpPr/>
          <p:nvPr/>
        </p:nvSpPr>
        <p:spPr>
          <a:xfrm>
            <a:off x="6101162" y="4468407"/>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51" name="Rectangle 50">
            <a:extLst>
              <a:ext uri="{FF2B5EF4-FFF2-40B4-BE49-F238E27FC236}">
                <a16:creationId xmlns:a16="http://schemas.microsoft.com/office/drawing/2014/main" id="{67D7E348-CC2F-5B44-8E6A-F086CA17A179}"/>
              </a:ext>
            </a:extLst>
          </p:cNvPr>
          <p:cNvSpPr/>
          <p:nvPr/>
        </p:nvSpPr>
        <p:spPr>
          <a:xfrm>
            <a:off x="6557848" y="4468407"/>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16</a:t>
            </a:r>
          </a:p>
        </p:txBody>
      </p:sp>
      <p:sp>
        <p:nvSpPr>
          <p:cNvPr id="52" name="Rectangle 51">
            <a:extLst>
              <a:ext uri="{FF2B5EF4-FFF2-40B4-BE49-F238E27FC236}">
                <a16:creationId xmlns:a16="http://schemas.microsoft.com/office/drawing/2014/main" id="{112E1885-B0C1-2247-ADAA-9E5A3FB5E7EF}"/>
              </a:ext>
            </a:extLst>
          </p:cNvPr>
          <p:cNvSpPr/>
          <p:nvPr/>
        </p:nvSpPr>
        <p:spPr>
          <a:xfrm>
            <a:off x="6002196" y="5310115"/>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53" name="Straight Arrow Connector 52">
            <a:extLst>
              <a:ext uri="{FF2B5EF4-FFF2-40B4-BE49-F238E27FC236}">
                <a16:creationId xmlns:a16="http://schemas.microsoft.com/office/drawing/2014/main" id="{AB50916C-35C3-544D-90DE-658693FBF88A}"/>
              </a:ext>
            </a:extLst>
          </p:cNvPr>
          <p:cNvCxnSpPr>
            <a:cxnSpLocks/>
          </p:cNvCxnSpPr>
          <p:nvPr/>
        </p:nvCxnSpPr>
        <p:spPr>
          <a:xfrm flipH="1">
            <a:off x="6160726" y="4886120"/>
            <a:ext cx="443145" cy="337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F30FE1E2-70B2-0942-A6CD-DDC75B3792FC}"/>
              </a:ext>
            </a:extLst>
          </p:cNvPr>
          <p:cNvCxnSpPr>
            <a:cxnSpLocks/>
            <a:endCxn id="55" idx="0"/>
          </p:cNvCxnSpPr>
          <p:nvPr/>
        </p:nvCxnSpPr>
        <p:spPr>
          <a:xfrm>
            <a:off x="6917484" y="4869211"/>
            <a:ext cx="394679" cy="42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71161AB9-2CB6-F443-8E9F-D26F950ED3F0}"/>
              </a:ext>
            </a:extLst>
          </p:cNvPr>
          <p:cNvSpPr/>
          <p:nvPr/>
        </p:nvSpPr>
        <p:spPr>
          <a:xfrm>
            <a:off x="7172678" y="5298409"/>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Tree>
    <p:extLst>
      <p:ext uri="{BB962C8B-B14F-4D97-AF65-F5344CB8AC3E}">
        <p14:creationId xmlns:p14="http://schemas.microsoft.com/office/powerpoint/2010/main" val="541355435"/>
      </p:ext>
    </p:extLst>
  </p:cSld>
  <p:clrMapOvr>
    <a:masterClrMapping/>
  </p:clrMapOvr>
  <mc:AlternateContent xmlns:mc="http://schemas.openxmlformats.org/markup-compatibility/2006" xmlns:p14="http://schemas.microsoft.com/office/powerpoint/2010/main">
    <mc:Choice Requires="p14">
      <p:transition spd="slow" p14:dur="2000" advTm="6431"/>
    </mc:Choice>
    <mc:Fallback xmlns="">
      <p:transition spd="slow" advTm="6431"/>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D8552-867F-3D43-9FFC-1E240796EC56}"/>
              </a:ext>
            </a:extLst>
          </p:cNvPr>
          <p:cNvSpPr>
            <a:spLocks noGrp="1"/>
          </p:cNvSpPr>
          <p:nvPr>
            <p:ph type="title"/>
          </p:nvPr>
        </p:nvSpPr>
        <p:spPr/>
        <p:txBody>
          <a:bodyPr/>
          <a:lstStyle/>
          <a:p>
            <a:r>
              <a:rPr lang="en-US" dirty="0"/>
              <a:t>How to Delete</a:t>
            </a:r>
          </a:p>
        </p:txBody>
      </p:sp>
      <p:grpSp>
        <p:nvGrpSpPr>
          <p:cNvPr id="4" name="Group 3">
            <a:extLst>
              <a:ext uri="{FF2B5EF4-FFF2-40B4-BE49-F238E27FC236}">
                <a16:creationId xmlns:a16="http://schemas.microsoft.com/office/drawing/2014/main" id="{385F9FCC-3B21-934A-B6A8-7B6CAAC3FAC0}"/>
              </a:ext>
            </a:extLst>
          </p:cNvPr>
          <p:cNvGrpSpPr/>
          <p:nvPr/>
        </p:nvGrpSpPr>
        <p:grpSpPr>
          <a:xfrm>
            <a:off x="2326803" y="2084294"/>
            <a:ext cx="4976736" cy="1554111"/>
            <a:chOff x="2821737" y="2057400"/>
            <a:chExt cx="4976736" cy="1554111"/>
          </a:xfrm>
        </p:grpSpPr>
        <p:sp>
          <p:nvSpPr>
            <p:cNvPr id="5" name="Rectangle 4">
              <a:extLst>
                <a:ext uri="{FF2B5EF4-FFF2-40B4-BE49-F238E27FC236}">
                  <a16:creationId xmlns:a16="http://schemas.microsoft.com/office/drawing/2014/main" id="{D86929AD-C0DD-994F-9646-AEBCACECE209}"/>
                </a:ext>
              </a:extLst>
            </p:cNvPr>
            <p:cNvSpPr/>
            <p:nvPr/>
          </p:nvSpPr>
          <p:spPr>
            <a:xfrm>
              <a:off x="4342655" y="2057400"/>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15</a:t>
              </a:r>
            </a:p>
          </p:txBody>
        </p:sp>
        <p:cxnSp>
          <p:nvCxnSpPr>
            <p:cNvPr id="7" name="Straight Arrow Connector 6">
              <a:extLst>
                <a:ext uri="{FF2B5EF4-FFF2-40B4-BE49-F238E27FC236}">
                  <a16:creationId xmlns:a16="http://schemas.microsoft.com/office/drawing/2014/main" id="{46B3967B-B073-AC4B-9CAC-0E249382B83E}"/>
                </a:ext>
              </a:extLst>
            </p:cNvPr>
            <p:cNvCxnSpPr>
              <a:cxnSpLocks/>
            </p:cNvCxnSpPr>
            <p:nvPr/>
          </p:nvCxnSpPr>
          <p:spPr>
            <a:xfrm flipH="1">
              <a:off x="3883966" y="2446830"/>
              <a:ext cx="458692" cy="3289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B006306-A1C4-7540-A5EC-53E9CC6AEE26}"/>
                </a:ext>
              </a:extLst>
            </p:cNvPr>
            <p:cNvCxnSpPr>
              <a:cxnSpLocks/>
            </p:cNvCxnSpPr>
            <p:nvPr/>
          </p:nvCxnSpPr>
          <p:spPr>
            <a:xfrm>
              <a:off x="4801344" y="2446830"/>
              <a:ext cx="1495401" cy="356538"/>
            </a:xfrm>
            <a:prstGeom prst="straightConnector1">
              <a:avLst/>
            </a:prstGeom>
            <a:ln>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0972283B-EDCE-A547-ACFF-5584F6BDDEFA}"/>
                </a:ext>
              </a:extLst>
            </p:cNvPr>
            <p:cNvSpPr/>
            <p:nvPr/>
          </p:nvSpPr>
          <p:spPr>
            <a:xfrm>
              <a:off x="3448419" y="2809059"/>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12</a:t>
              </a:r>
            </a:p>
          </p:txBody>
        </p:sp>
        <p:cxnSp>
          <p:nvCxnSpPr>
            <p:cNvPr id="10" name="Straight Arrow Connector 9">
              <a:extLst>
                <a:ext uri="{FF2B5EF4-FFF2-40B4-BE49-F238E27FC236}">
                  <a16:creationId xmlns:a16="http://schemas.microsoft.com/office/drawing/2014/main" id="{88DEB0DE-4C7C-084C-9CCC-74C945CE084E}"/>
                </a:ext>
              </a:extLst>
            </p:cNvPr>
            <p:cNvCxnSpPr>
              <a:cxnSpLocks/>
            </p:cNvCxnSpPr>
            <p:nvPr/>
          </p:nvCxnSpPr>
          <p:spPr>
            <a:xfrm flipH="1">
              <a:off x="2821737" y="3204312"/>
              <a:ext cx="716560" cy="365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DAD5653-A00A-654C-AFA3-1C7B0F329E17}"/>
                </a:ext>
              </a:extLst>
            </p:cNvPr>
            <p:cNvCxnSpPr>
              <a:cxnSpLocks/>
            </p:cNvCxnSpPr>
            <p:nvPr/>
          </p:nvCxnSpPr>
          <p:spPr>
            <a:xfrm>
              <a:off x="3851911" y="3187403"/>
              <a:ext cx="784997" cy="3864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C93CEBE-23C6-3449-BFAC-4A71D887A6EF}"/>
                </a:ext>
              </a:extLst>
            </p:cNvPr>
            <p:cNvSpPr/>
            <p:nvPr/>
          </p:nvSpPr>
          <p:spPr>
            <a:xfrm>
              <a:off x="6335658" y="2803368"/>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17</a:t>
              </a:r>
            </a:p>
          </p:txBody>
        </p:sp>
        <p:cxnSp>
          <p:nvCxnSpPr>
            <p:cNvPr id="14" name="Straight Arrow Connector 13">
              <a:extLst>
                <a:ext uri="{FF2B5EF4-FFF2-40B4-BE49-F238E27FC236}">
                  <a16:creationId xmlns:a16="http://schemas.microsoft.com/office/drawing/2014/main" id="{EAE38EE5-213C-1448-8FAF-05642E115059}"/>
                </a:ext>
              </a:extLst>
            </p:cNvPr>
            <p:cNvCxnSpPr>
              <a:cxnSpLocks/>
              <a:endCxn id="38" idx="0"/>
            </p:cNvCxnSpPr>
            <p:nvPr/>
          </p:nvCxnSpPr>
          <p:spPr>
            <a:xfrm flipH="1">
              <a:off x="6210611" y="3192798"/>
              <a:ext cx="125050" cy="4187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9E40E0E-12B5-B144-916C-D560E3859682}"/>
                </a:ext>
              </a:extLst>
            </p:cNvPr>
            <p:cNvCxnSpPr>
              <a:cxnSpLocks/>
            </p:cNvCxnSpPr>
            <p:nvPr/>
          </p:nvCxnSpPr>
          <p:spPr>
            <a:xfrm>
              <a:off x="6794347" y="3192798"/>
              <a:ext cx="1004126" cy="381094"/>
            </a:xfrm>
            <a:prstGeom prst="straightConnector1">
              <a:avLst/>
            </a:prstGeom>
            <a:ln>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AA3AE493-1D82-824F-84F1-A993776F23A8}"/>
              </a:ext>
            </a:extLst>
          </p:cNvPr>
          <p:cNvSpPr txBox="1"/>
          <p:nvPr/>
        </p:nvSpPr>
        <p:spPr>
          <a:xfrm>
            <a:off x="521970" y="958125"/>
            <a:ext cx="1816331" cy="400110"/>
          </a:xfrm>
          <a:prstGeom prst="rect">
            <a:avLst/>
          </a:prstGeom>
          <a:noFill/>
        </p:spPr>
        <p:txBody>
          <a:bodyPr wrap="none" rtlCol="0">
            <a:spAutoFit/>
          </a:bodyPr>
          <a:lstStyle/>
          <a:p>
            <a:r>
              <a:rPr lang="en-US" sz="2000" dirty="0"/>
              <a:t>Delete 17 from:</a:t>
            </a:r>
          </a:p>
        </p:txBody>
      </p:sp>
      <p:sp>
        <p:nvSpPr>
          <p:cNvPr id="25" name="Rectangle 24">
            <a:extLst>
              <a:ext uri="{FF2B5EF4-FFF2-40B4-BE49-F238E27FC236}">
                <a16:creationId xmlns:a16="http://schemas.microsoft.com/office/drawing/2014/main" id="{B291B938-C8A0-754C-BA7E-1304C5EB35BD}"/>
              </a:ext>
            </a:extLst>
          </p:cNvPr>
          <p:cNvSpPr/>
          <p:nvPr/>
        </p:nvSpPr>
        <p:spPr>
          <a:xfrm>
            <a:off x="3912629" y="3615839"/>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13</a:t>
            </a:r>
          </a:p>
        </p:txBody>
      </p:sp>
      <p:sp>
        <p:nvSpPr>
          <p:cNvPr id="31" name="Rectangle 30">
            <a:extLst>
              <a:ext uri="{FF2B5EF4-FFF2-40B4-BE49-F238E27FC236}">
                <a16:creationId xmlns:a16="http://schemas.microsoft.com/office/drawing/2014/main" id="{C5572667-2AC9-5D4A-8CA3-B9F1DA6EFD84}"/>
              </a:ext>
            </a:extLst>
          </p:cNvPr>
          <p:cNvSpPr/>
          <p:nvPr/>
        </p:nvSpPr>
        <p:spPr>
          <a:xfrm>
            <a:off x="3356977" y="4457547"/>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32" name="Straight Arrow Connector 31">
            <a:extLst>
              <a:ext uri="{FF2B5EF4-FFF2-40B4-BE49-F238E27FC236}">
                <a16:creationId xmlns:a16="http://schemas.microsoft.com/office/drawing/2014/main" id="{A913DECA-9DEC-E94E-99A1-A5B35887DA4E}"/>
              </a:ext>
            </a:extLst>
          </p:cNvPr>
          <p:cNvCxnSpPr>
            <a:cxnSpLocks/>
          </p:cNvCxnSpPr>
          <p:nvPr/>
        </p:nvCxnSpPr>
        <p:spPr>
          <a:xfrm flipH="1">
            <a:off x="3515507" y="4033552"/>
            <a:ext cx="443145" cy="337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1DCB6BB-B916-CF4F-BBEB-9441AADB92F7}"/>
              </a:ext>
            </a:extLst>
          </p:cNvPr>
          <p:cNvCxnSpPr>
            <a:cxnSpLocks/>
            <a:endCxn id="34" idx="0"/>
          </p:cNvCxnSpPr>
          <p:nvPr/>
        </p:nvCxnSpPr>
        <p:spPr>
          <a:xfrm>
            <a:off x="4272265" y="4016643"/>
            <a:ext cx="394679" cy="42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EF36586C-A1BE-3440-8FE7-E1943A96E622}"/>
              </a:ext>
            </a:extLst>
          </p:cNvPr>
          <p:cNvSpPr/>
          <p:nvPr/>
        </p:nvSpPr>
        <p:spPr>
          <a:xfrm>
            <a:off x="4527459" y="4445841"/>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36" name="TextBox 35">
            <a:extLst>
              <a:ext uri="{FF2B5EF4-FFF2-40B4-BE49-F238E27FC236}">
                <a16:creationId xmlns:a16="http://schemas.microsoft.com/office/drawing/2014/main" id="{5C557FC9-11AF-E64D-B6A1-C22575C84053}"/>
              </a:ext>
            </a:extLst>
          </p:cNvPr>
          <p:cNvSpPr txBox="1"/>
          <p:nvPr/>
        </p:nvSpPr>
        <p:spPr>
          <a:xfrm>
            <a:off x="292135" y="5171200"/>
            <a:ext cx="4787866" cy="1323439"/>
          </a:xfrm>
          <a:prstGeom prst="rect">
            <a:avLst/>
          </a:prstGeom>
          <a:noFill/>
        </p:spPr>
        <p:txBody>
          <a:bodyPr wrap="square" rtlCol="0">
            <a:spAutoFit/>
          </a:bodyPr>
          <a:lstStyle/>
          <a:p>
            <a:r>
              <a:rPr lang="en-US" sz="2000" dirty="0"/>
              <a:t>Solution: Rebalance in the same way as we did for insert, except rotate in the opposite direction as we are now making the tree smaller.</a:t>
            </a:r>
          </a:p>
        </p:txBody>
      </p:sp>
      <p:sp>
        <p:nvSpPr>
          <p:cNvPr id="44" name="Rectangle 43">
            <a:extLst>
              <a:ext uri="{FF2B5EF4-FFF2-40B4-BE49-F238E27FC236}">
                <a16:creationId xmlns:a16="http://schemas.microsoft.com/office/drawing/2014/main" id="{D45942EB-BA26-E742-BF77-6CD7B8DA40CD}"/>
              </a:ext>
            </a:extLst>
          </p:cNvPr>
          <p:cNvSpPr/>
          <p:nvPr/>
        </p:nvSpPr>
        <p:spPr>
          <a:xfrm>
            <a:off x="7197141" y="3638405"/>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35" name="Rectangle 34">
            <a:extLst>
              <a:ext uri="{FF2B5EF4-FFF2-40B4-BE49-F238E27FC236}">
                <a16:creationId xmlns:a16="http://schemas.microsoft.com/office/drawing/2014/main" id="{FA88B0B8-3734-524F-978B-87AA214CD05A}"/>
              </a:ext>
            </a:extLst>
          </p:cNvPr>
          <p:cNvSpPr/>
          <p:nvPr/>
        </p:nvSpPr>
        <p:spPr>
          <a:xfrm>
            <a:off x="2062335" y="3631143"/>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7</a:t>
            </a:r>
          </a:p>
        </p:txBody>
      </p:sp>
      <p:sp>
        <p:nvSpPr>
          <p:cNvPr id="42" name="Rectangle 41">
            <a:extLst>
              <a:ext uri="{FF2B5EF4-FFF2-40B4-BE49-F238E27FC236}">
                <a16:creationId xmlns:a16="http://schemas.microsoft.com/office/drawing/2014/main" id="{853E660C-F36F-D04A-85E7-91B646413769}"/>
              </a:ext>
            </a:extLst>
          </p:cNvPr>
          <p:cNvSpPr/>
          <p:nvPr/>
        </p:nvSpPr>
        <p:spPr>
          <a:xfrm>
            <a:off x="1552286" y="4472254"/>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45" name="Straight Arrow Connector 44">
            <a:extLst>
              <a:ext uri="{FF2B5EF4-FFF2-40B4-BE49-F238E27FC236}">
                <a16:creationId xmlns:a16="http://schemas.microsoft.com/office/drawing/2014/main" id="{92ACDC73-2D73-A646-93CE-C27C2AF9CB85}"/>
              </a:ext>
            </a:extLst>
          </p:cNvPr>
          <p:cNvCxnSpPr>
            <a:cxnSpLocks/>
          </p:cNvCxnSpPr>
          <p:nvPr/>
        </p:nvCxnSpPr>
        <p:spPr>
          <a:xfrm flipH="1">
            <a:off x="1710816" y="4048259"/>
            <a:ext cx="443145" cy="337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2545435D-85B0-0443-9C72-5FA3704329AD}"/>
              </a:ext>
            </a:extLst>
          </p:cNvPr>
          <p:cNvCxnSpPr>
            <a:cxnSpLocks/>
            <a:endCxn id="47" idx="0"/>
          </p:cNvCxnSpPr>
          <p:nvPr/>
        </p:nvCxnSpPr>
        <p:spPr>
          <a:xfrm>
            <a:off x="2467574" y="4031350"/>
            <a:ext cx="394679" cy="42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C9EB81DE-EF68-0A4C-96C5-28DEC6987CE0}"/>
              </a:ext>
            </a:extLst>
          </p:cNvPr>
          <p:cNvSpPr/>
          <p:nvPr/>
        </p:nvSpPr>
        <p:spPr>
          <a:xfrm>
            <a:off x="2722768" y="4460548"/>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38" name="Rectangle 37">
            <a:extLst>
              <a:ext uri="{FF2B5EF4-FFF2-40B4-BE49-F238E27FC236}">
                <a16:creationId xmlns:a16="http://schemas.microsoft.com/office/drawing/2014/main" id="{E3C313EC-4F62-7F45-B71C-B7B406CD8721}"/>
              </a:ext>
            </a:extLst>
          </p:cNvPr>
          <p:cNvSpPr/>
          <p:nvPr/>
        </p:nvSpPr>
        <p:spPr>
          <a:xfrm>
            <a:off x="5486332" y="3638405"/>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16</a:t>
            </a:r>
          </a:p>
        </p:txBody>
      </p:sp>
      <p:sp>
        <p:nvSpPr>
          <p:cNvPr id="43" name="Rectangle 42">
            <a:extLst>
              <a:ext uri="{FF2B5EF4-FFF2-40B4-BE49-F238E27FC236}">
                <a16:creationId xmlns:a16="http://schemas.microsoft.com/office/drawing/2014/main" id="{694F25FD-2191-9547-85C0-BD28EF109402}"/>
              </a:ext>
            </a:extLst>
          </p:cNvPr>
          <p:cNvSpPr/>
          <p:nvPr/>
        </p:nvSpPr>
        <p:spPr>
          <a:xfrm>
            <a:off x="4930680" y="4426418"/>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48" name="Straight Arrow Connector 47">
            <a:extLst>
              <a:ext uri="{FF2B5EF4-FFF2-40B4-BE49-F238E27FC236}">
                <a16:creationId xmlns:a16="http://schemas.microsoft.com/office/drawing/2014/main" id="{ADB251BF-6702-854F-AB54-68B30F06C484}"/>
              </a:ext>
            </a:extLst>
          </p:cNvPr>
          <p:cNvCxnSpPr>
            <a:cxnSpLocks/>
          </p:cNvCxnSpPr>
          <p:nvPr/>
        </p:nvCxnSpPr>
        <p:spPr>
          <a:xfrm flipH="1">
            <a:off x="5089210" y="4056118"/>
            <a:ext cx="443145" cy="337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42E82757-E020-6245-95E2-6E3BF7B8B45B}"/>
              </a:ext>
            </a:extLst>
          </p:cNvPr>
          <p:cNvCxnSpPr>
            <a:cxnSpLocks/>
            <a:endCxn id="50" idx="0"/>
          </p:cNvCxnSpPr>
          <p:nvPr/>
        </p:nvCxnSpPr>
        <p:spPr>
          <a:xfrm>
            <a:off x="5845968" y="4039209"/>
            <a:ext cx="394679" cy="42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1EE688A0-4BD5-2648-BBD2-7511B79060CF}"/>
              </a:ext>
            </a:extLst>
          </p:cNvPr>
          <p:cNvSpPr/>
          <p:nvPr/>
        </p:nvSpPr>
        <p:spPr>
          <a:xfrm>
            <a:off x="6101162" y="4468407"/>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Tree>
    <p:extLst>
      <p:ext uri="{BB962C8B-B14F-4D97-AF65-F5344CB8AC3E}">
        <p14:creationId xmlns:p14="http://schemas.microsoft.com/office/powerpoint/2010/main" val="3965559290"/>
      </p:ext>
    </p:extLst>
  </p:cSld>
  <p:clrMapOvr>
    <a:masterClrMapping/>
  </p:clrMapOvr>
  <mc:AlternateContent xmlns:mc="http://schemas.openxmlformats.org/markup-compatibility/2006" xmlns:p14="http://schemas.microsoft.com/office/powerpoint/2010/main">
    <mc:Choice Requires="p14">
      <p:transition spd="slow" p14:dur="2000" advTm="6431"/>
    </mc:Choice>
    <mc:Fallback xmlns="">
      <p:transition spd="slow" advTm="6431"/>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2BBBB-F254-C44A-8D3F-750D4C91BA9A}"/>
              </a:ext>
            </a:extLst>
          </p:cNvPr>
          <p:cNvSpPr>
            <a:spLocks noGrp="1"/>
          </p:cNvSpPr>
          <p:nvPr>
            <p:ph type="title"/>
          </p:nvPr>
        </p:nvSpPr>
        <p:spPr/>
        <p:txBody>
          <a:bodyPr/>
          <a:lstStyle/>
          <a:p>
            <a:r>
              <a:rPr lang="en-US" dirty="0"/>
              <a:t>OCAML Implementation</a:t>
            </a:r>
          </a:p>
        </p:txBody>
      </p:sp>
      <p:sp>
        <p:nvSpPr>
          <p:cNvPr id="3" name="Text Placeholder 2">
            <a:extLst>
              <a:ext uri="{FF2B5EF4-FFF2-40B4-BE49-F238E27FC236}">
                <a16:creationId xmlns:a16="http://schemas.microsoft.com/office/drawing/2014/main" id="{FEAE7693-CC42-9F4C-97B7-919C3F5BB678}"/>
              </a:ext>
            </a:extLst>
          </p:cNvPr>
          <p:cNvSpPr>
            <a:spLocks noGrp="1"/>
          </p:cNvSpPr>
          <p:nvPr>
            <p:ph type="body" idx="1"/>
          </p:nvPr>
        </p:nvSpPr>
        <p:spPr/>
        <p:txBody>
          <a:bodyPr/>
          <a:lstStyle/>
          <a:p>
            <a:endParaRPr lang="en-US"/>
          </a:p>
        </p:txBody>
      </p:sp>
      <p:pic>
        <p:nvPicPr>
          <p:cNvPr id="4" name="Audio 3">
            <a:hlinkClick r:id="" action="ppaction://media"/>
            <a:extLst>
              <a:ext uri="{FF2B5EF4-FFF2-40B4-BE49-F238E27FC236}">
                <a16:creationId xmlns:a16="http://schemas.microsoft.com/office/drawing/2014/main" id="{8092D34F-A20E-3244-BF56-4A43CDF39A8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3947363986"/>
      </p:ext>
    </p:extLst>
  </p:cSld>
  <p:clrMapOvr>
    <a:masterClrMapping/>
  </p:clrMapOvr>
  <mc:AlternateContent xmlns:mc="http://schemas.openxmlformats.org/markup-compatibility/2006" xmlns:p14="http://schemas.microsoft.com/office/powerpoint/2010/main">
    <mc:Choice Requires="p14">
      <p:transition spd="slow" p14:dur="2000" advTm="5114"/>
    </mc:Choice>
    <mc:Fallback xmlns="">
      <p:transition spd="slow" advTm="51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D8552-867F-3D43-9FFC-1E240796EC56}"/>
              </a:ext>
            </a:extLst>
          </p:cNvPr>
          <p:cNvSpPr>
            <a:spLocks noGrp="1"/>
          </p:cNvSpPr>
          <p:nvPr>
            <p:ph type="title"/>
          </p:nvPr>
        </p:nvSpPr>
        <p:spPr/>
        <p:txBody>
          <a:bodyPr/>
          <a:lstStyle/>
          <a:p>
            <a:r>
              <a:rPr lang="en-US" dirty="0" err="1"/>
              <a:t>OCaml</a:t>
            </a:r>
            <a:r>
              <a:rPr lang="en-US" dirty="0"/>
              <a:t> AVL Trees</a:t>
            </a:r>
          </a:p>
        </p:txBody>
      </p:sp>
      <p:sp>
        <p:nvSpPr>
          <p:cNvPr id="15" name="TextBox 14">
            <a:extLst>
              <a:ext uri="{FF2B5EF4-FFF2-40B4-BE49-F238E27FC236}">
                <a16:creationId xmlns:a16="http://schemas.microsoft.com/office/drawing/2014/main" id="{C01D55C7-E9FF-F848-A4CE-1A240C5C15D2}"/>
              </a:ext>
            </a:extLst>
          </p:cNvPr>
          <p:cNvSpPr txBox="1"/>
          <p:nvPr/>
        </p:nvSpPr>
        <p:spPr>
          <a:xfrm>
            <a:off x="2427547" y="1779835"/>
            <a:ext cx="3563027" cy="1631216"/>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000" dirty="0"/>
              <a:t>type pair = key * value</a:t>
            </a:r>
          </a:p>
          <a:p>
            <a:endParaRPr lang="en-US" sz="2000" dirty="0"/>
          </a:p>
          <a:p>
            <a:r>
              <a:rPr lang="en-US" sz="2000" dirty="0"/>
              <a:t>type </a:t>
            </a:r>
            <a:r>
              <a:rPr lang="en-US" sz="2000" dirty="0" err="1"/>
              <a:t>dict</a:t>
            </a:r>
            <a:r>
              <a:rPr lang="en-US" sz="2000" dirty="0"/>
              <a:t> =</a:t>
            </a:r>
          </a:p>
          <a:p>
            <a:r>
              <a:rPr lang="en-US" sz="2000" dirty="0"/>
              <a:t>  | Leaf</a:t>
            </a:r>
          </a:p>
          <a:p>
            <a:r>
              <a:rPr lang="en-US" sz="2000" dirty="0"/>
              <a:t>  | Node of </a:t>
            </a:r>
            <a:r>
              <a:rPr lang="en-US" sz="2000" dirty="0" err="1"/>
              <a:t>dict</a:t>
            </a:r>
            <a:r>
              <a:rPr lang="en-US" sz="2000" dirty="0"/>
              <a:t> * int * pair * </a:t>
            </a:r>
            <a:r>
              <a:rPr lang="en-US" sz="2000" dirty="0" err="1"/>
              <a:t>dict</a:t>
            </a:r>
            <a:endParaRPr lang="en-US" sz="2000" dirty="0"/>
          </a:p>
        </p:txBody>
      </p:sp>
      <p:sp>
        <p:nvSpPr>
          <p:cNvPr id="4" name="TextBox 3">
            <a:extLst>
              <a:ext uri="{FF2B5EF4-FFF2-40B4-BE49-F238E27FC236}">
                <a16:creationId xmlns:a16="http://schemas.microsoft.com/office/drawing/2014/main" id="{043208FC-B3E3-B14B-AA5C-B2ABE43E3980}"/>
              </a:ext>
            </a:extLst>
          </p:cNvPr>
          <p:cNvSpPr txBox="1"/>
          <p:nvPr/>
        </p:nvSpPr>
        <p:spPr>
          <a:xfrm>
            <a:off x="617220" y="4172782"/>
            <a:ext cx="7749540" cy="2554545"/>
          </a:xfrm>
          <a:prstGeom prst="rect">
            <a:avLst/>
          </a:prstGeom>
          <a:noFill/>
        </p:spPr>
        <p:txBody>
          <a:bodyPr wrap="square" rtlCol="0">
            <a:spAutoFit/>
          </a:bodyPr>
          <a:lstStyle/>
          <a:p>
            <a:r>
              <a:rPr lang="en-US" sz="2000" dirty="0"/>
              <a:t>Valid AVL trees must be:</a:t>
            </a:r>
          </a:p>
          <a:p>
            <a:pPr marL="342900" indent="-342900">
              <a:buFont typeface="Arial" panose="020B0604020202020204" pitchFamily="34" charset="0"/>
              <a:buChar char="•"/>
            </a:pPr>
            <a:r>
              <a:rPr lang="en-US" sz="2000" dirty="0"/>
              <a:t>in order</a:t>
            </a:r>
          </a:p>
          <a:p>
            <a:pPr marL="342900" indent="-342900">
              <a:buFont typeface="Arial" panose="020B0604020202020204" pitchFamily="34" charset="0"/>
              <a:buChar char="•"/>
            </a:pPr>
            <a:r>
              <a:rPr lang="en-US" sz="2000" dirty="0"/>
              <a:t>balanced (subtree height difference less than 2)</a:t>
            </a:r>
          </a:p>
          <a:p>
            <a:pPr marL="342900" indent="-342900">
              <a:buFont typeface="Arial" panose="020B0604020202020204" pitchFamily="34" charset="0"/>
              <a:buChar char="•"/>
            </a:pPr>
            <a:endParaRPr lang="en-US" sz="2000" dirty="0"/>
          </a:p>
          <a:p>
            <a:r>
              <a:rPr lang="en-US" sz="2000" dirty="0"/>
              <a:t>You will write an invariant function to check that the trees produced by your functions are valid AVL trees.  </a:t>
            </a:r>
          </a:p>
          <a:p>
            <a:endParaRPr lang="en-US" sz="2000" dirty="0"/>
          </a:p>
          <a:p>
            <a:r>
              <a:rPr lang="en-US" sz="2000" dirty="0"/>
              <a:t>This is going to help you debug your routines a lot.</a:t>
            </a:r>
          </a:p>
        </p:txBody>
      </p:sp>
    </p:spTree>
    <p:extLst>
      <p:ext uri="{BB962C8B-B14F-4D97-AF65-F5344CB8AC3E}">
        <p14:creationId xmlns:p14="http://schemas.microsoft.com/office/powerpoint/2010/main" val="2601291113"/>
      </p:ext>
    </p:extLst>
  </p:cSld>
  <p:clrMapOvr>
    <a:masterClrMapping/>
  </p:clrMapOvr>
  <mc:AlternateContent xmlns:mc="http://schemas.openxmlformats.org/markup-compatibility/2006" xmlns:p14="http://schemas.microsoft.com/office/powerpoint/2010/main">
    <mc:Choice Requires="p14">
      <p:transition spd="slow" p14:dur="2000" advTm="97785"/>
    </mc:Choice>
    <mc:Fallback xmlns="">
      <p:transition spd="slow" advTm="97785"/>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D8552-867F-3D43-9FFC-1E240796EC56}"/>
              </a:ext>
            </a:extLst>
          </p:cNvPr>
          <p:cNvSpPr>
            <a:spLocks noGrp="1"/>
          </p:cNvSpPr>
          <p:nvPr>
            <p:ph type="title"/>
          </p:nvPr>
        </p:nvSpPr>
        <p:spPr/>
        <p:txBody>
          <a:bodyPr/>
          <a:lstStyle/>
          <a:p>
            <a:r>
              <a:rPr lang="en-US" dirty="0"/>
              <a:t>The </a:t>
            </a:r>
            <a:r>
              <a:rPr lang="en-US" dirty="0" err="1"/>
              <a:t>OCaml</a:t>
            </a:r>
            <a:r>
              <a:rPr lang="en-US" dirty="0"/>
              <a:t> Insert and Remove Functions</a:t>
            </a:r>
          </a:p>
        </p:txBody>
      </p:sp>
      <p:sp>
        <p:nvSpPr>
          <p:cNvPr id="15" name="TextBox 14">
            <a:extLst>
              <a:ext uri="{FF2B5EF4-FFF2-40B4-BE49-F238E27FC236}">
                <a16:creationId xmlns:a16="http://schemas.microsoft.com/office/drawing/2014/main" id="{C01D55C7-E9FF-F848-A4CE-1A240C5C15D2}"/>
              </a:ext>
            </a:extLst>
          </p:cNvPr>
          <p:cNvSpPr txBox="1"/>
          <p:nvPr/>
        </p:nvSpPr>
        <p:spPr>
          <a:xfrm>
            <a:off x="759213" y="1103333"/>
            <a:ext cx="5937651" cy="2246769"/>
          </a:xfrm>
          <a:prstGeom prst="rect">
            <a:avLst/>
          </a:prstGeom>
          <a:noFill/>
        </p:spPr>
        <p:txBody>
          <a:bodyPr wrap="none" rtlCol="0">
            <a:spAutoFit/>
          </a:bodyPr>
          <a:lstStyle/>
          <a:p>
            <a:r>
              <a:rPr lang="en-US" sz="2000" dirty="0"/>
              <a:t>insert: </a:t>
            </a:r>
            <a:r>
              <a:rPr lang="en-US" sz="2000" dirty="0" err="1"/>
              <a:t>dict</a:t>
            </a:r>
            <a:r>
              <a:rPr lang="en-US" sz="2000" dirty="0"/>
              <a:t> -&gt; key -&gt; value -&gt; </a:t>
            </a:r>
            <a:r>
              <a:rPr lang="en-US" sz="2000" dirty="0" err="1"/>
              <a:t>dict</a:t>
            </a:r>
            <a:endParaRPr lang="en-US" sz="2000" dirty="0"/>
          </a:p>
          <a:p>
            <a:endParaRPr lang="en-US" sz="2000" dirty="0"/>
          </a:p>
          <a:p>
            <a:r>
              <a:rPr lang="en-US" sz="2000" dirty="0"/>
              <a:t>Key Property:</a:t>
            </a:r>
          </a:p>
          <a:p>
            <a:endParaRPr lang="en-US" sz="2000" dirty="0"/>
          </a:p>
          <a:p>
            <a:r>
              <a:rPr lang="en-US" sz="2000" dirty="0"/>
              <a:t>If d is a valid AVL tree and </a:t>
            </a:r>
            <a:r>
              <a:rPr lang="en-US" sz="2000" dirty="0" err="1"/>
              <a:t>insert_to_tree</a:t>
            </a:r>
            <a:r>
              <a:rPr lang="en-US" sz="2000" dirty="0"/>
              <a:t> d k v = d’ then</a:t>
            </a:r>
          </a:p>
          <a:p>
            <a:pPr marL="342900" indent="-342900">
              <a:buFont typeface="Arial" panose="020B0604020202020204" pitchFamily="34" charset="0"/>
              <a:buChar char="•"/>
            </a:pPr>
            <a:r>
              <a:rPr lang="en-US" sz="2000" dirty="0"/>
              <a:t>d’ is a valid AVL tree</a:t>
            </a:r>
          </a:p>
          <a:p>
            <a:pPr marL="342900" indent="-342900">
              <a:buFont typeface="Arial" panose="020B0604020202020204" pitchFamily="34" charset="0"/>
              <a:buChar char="•"/>
            </a:pPr>
            <a:r>
              <a:rPr lang="en-US" sz="2000" dirty="0"/>
              <a:t>d’ contains all of the elements of d as well as (</a:t>
            </a:r>
            <a:r>
              <a:rPr lang="en-US" sz="2000" dirty="0" err="1"/>
              <a:t>k,v</a:t>
            </a:r>
            <a:r>
              <a:rPr lang="en-US" sz="2000" dirty="0"/>
              <a:t>)</a:t>
            </a:r>
          </a:p>
        </p:txBody>
      </p:sp>
      <p:sp>
        <p:nvSpPr>
          <p:cNvPr id="37" name="TextBox 36">
            <a:extLst>
              <a:ext uri="{FF2B5EF4-FFF2-40B4-BE49-F238E27FC236}">
                <a16:creationId xmlns:a16="http://schemas.microsoft.com/office/drawing/2014/main" id="{55B4C2C2-D1A3-9F4C-BC23-E6B2A60D5FF9}"/>
              </a:ext>
            </a:extLst>
          </p:cNvPr>
          <p:cNvSpPr txBox="1"/>
          <p:nvPr/>
        </p:nvSpPr>
        <p:spPr>
          <a:xfrm>
            <a:off x="759213" y="3683139"/>
            <a:ext cx="6259470" cy="2246769"/>
          </a:xfrm>
          <a:prstGeom prst="rect">
            <a:avLst/>
          </a:prstGeom>
          <a:noFill/>
        </p:spPr>
        <p:txBody>
          <a:bodyPr wrap="none" rtlCol="0">
            <a:spAutoFit/>
          </a:bodyPr>
          <a:lstStyle/>
          <a:p>
            <a:r>
              <a:rPr lang="en-US" sz="2000" dirty="0"/>
              <a:t>remove: </a:t>
            </a:r>
            <a:r>
              <a:rPr lang="en-US" sz="2000" dirty="0" err="1"/>
              <a:t>dict</a:t>
            </a:r>
            <a:r>
              <a:rPr lang="en-US" sz="2000" dirty="0"/>
              <a:t> -&gt; key -&gt; </a:t>
            </a:r>
            <a:r>
              <a:rPr lang="en-US" sz="2000" dirty="0" err="1"/>
              <a:t>dict</a:t>
            </a:r>
            <a:endParaRPr lang="en-US" sz="2000" dirty="0"/>
          </a:p>
          <a:p>
            <a:endParaRPr lang="en-US" sz="2000" dirty="0"/>
          </a:p>
          <a:p>
            <a:r>
              <a:rPr lang="en-US" sz="2000" dirty="0"/>
              <a:t>Key Property:</a:t>
            </a:r>
          </a:p>
          <a:p>
            <a:endParaRPr lang="en-US" sz="2000" dirty="0"/>
          </a:p>
          <a:p>
            <a:r>
              <a:rPr lang="en-US" sz="2000" dirty="0"/>
              <a:t>If d is a valid AVL tree and </a:t>
            </a:r>
            <a:r>
              <a:rPr lang="en-US" sz="2000" dirty="0" err="1"/>
              <a:t>remove_from_tree</a:t>
            </a:r>
            <a:r>
              <a:rPr lang="en-US" sz="2000" dirty="0"/>
              <a:t> d k = d' then</a:t>
            </a:r>
          </a:p>
          <a:p>
            <a:pPr marL="342900" indent="-342900">
              <a:buFont typeface="Arial" panose="020B0604020202020204" pitchFamily="34" charset="0"/>
              <a:buChar char="•"/>
            </a:pPr>
            <a:r>
              <a:rPr lang="en-US" sz="2000" dirty="0"/>
              <a:t>d' is a valid AVL tree</a:t>
            </a:r>
          </a:p>
          <a:p>
            <a:pPr marL="342900" indent="-342900">
              <a:buFont typeface="Arial" panose="020B0604020202020204" pitchFamily="34" charset="0"/>
              <a:buChar char="•"/>
            </a:pPr>
            <a:r>
              <a:rPr lang="en-US" sz="2000" dirty="0"/>
              <a:t>d' contains all of the elements of d except the one for k</a:t>
            </a:r>
          </a:p>
        </p:txBody>
      </p:sp>
    </p:spTree>
    <p:custDataLst>
      <p:tags r:id="rId1"/>
    </p:custDataLst>
    <p:extLst>
      <p:ext uri="{BB962C8B-B14F-4D97-AF65-F5344CB8AC3E}">
        <p14:creationId xmlns:p14="http://schemas.microsoft.com/office/powerpoint/2010/main" val="4090999886"/>
      </p:ext>
    </p:extLst>
  </p:cSld>
  <p:clrMapOvr>
    <a:masterClrMapping/>
  </p:clrMapOvr>
  <mc:AlternateContent xmlns:mc="http://schemas.openxmlformats.org/markup-compatibility/2006" xmlns:p14="http://schemas.microsoft.com/office/powerpoint/2010/main">
    <mc:Choice Requires="p14">
      <p:transition spd="slow" p14:dur="2000" advTm="61767"/>
    </mc:Choice>
    <mc:Fallback xmlns="">
      <p:transition spd="slow" advTm="617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7">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AVL Tree </a:t>
            </a:r>
            <a:r>
              <a:rPr lang="en-US" i="1" dirty="0">
                <a:solidFill>
                  <a:schemeClr val="accent2"/>
                </a:solidFill>
              </a:rPr>
              <a:t>Non-</a:t>
            </a:r>
            <a:r>
              <a:rPr lang="en-US" dirty="0"/>
              <a:t>Example</a:t>
            </a:r>
          </a:p>
        </p:txBody>
      </p:sp>
      <p:sp>
        <p:nvSpPr>
          <p:cNvPr id="5" name="Slide Number Placeholder 4"/>
          <p:cNvSpPr>
            <a:spLocks noGrp="1"/>
          </p:cNvSpPr>
          <p:nvPr>
            <p:ph type="sldNum" sz="quarter" idx="12"/>
          </p:nvPr>
        </p:nvSpPr>
        <p:spPr>
          <a:xfrm>
            <a:off x="8305800" y="6356350"/>
            <a:ext cx="381000" cy="365125"/>
          </a:xfrm>
        </p:spPr>
        <p:txBody>
          <a:bodyPr/>
          <a:lstStyle/>
          <a:p>
            <a:fld id="{B6F15528-21DE-4FAA-801E-634DDDAF4B2B}" type="slidenum">
              <a:rPr lang="en-US" smtClean="0"/>
              <a:pPr/>
              <a:t>4</a:t>
            </a:fld>
            <a:endParaRPr lang="en-US"/>
          </a:p>
        </p:txBody>
      </p:sp>
      <p:grpSp>
        <p:nvGrpSpPr>
          <p:cNvPr id="10" name="Group 9">
            <a:extLst>
              <a:ext uri="{FF2B5EF4-FFF2-40B4-BE49-F238E27FC236}">
                <a16:creationId xmlns:a16="http://schemas.microsoft.com/office/drawing/2014/main" id="{89BB2D2F-1ECC-AE44-A957-16B6D1FD9D77}"/>
              </a:ext>
            </a:extLst>
          </p:cNvPr>
          <p:cNvGrpSpPr/>
          <p:nvPr/>
        </p:nvGrpSpPr>
        <p:grpSpPr>
          <a:xfrm>
            <a:off x="2090346" y="1447800"/>
            <a:ext cx="4839164" cy="2505166"/>
            <a:chOff x="3110250" y="1447800"/>
            <a:chExt cx="4839164" cy="2505166"/>
          </a:xfrm>
        </p:grpSpPr>
        <p:sp>
          <p:nvSpPr>
            <p:cNvPr id="48" name="Rectangle 47">
              <a:extLst>
                <a:ext uri="{FF2B5EF4-FFF2-40B4-BE49-F238E27FC236}">
                  <a16:creationId xmlns:a16="http://schemas.microsoft.com/office/drawing/2014/main" id="{96B2BB93-DD62-2E4F-BBE7-32245E086476}"/>
                </a:ext>
              </a:extLst>
            </p:cNvPr>
            <p:cNvSpPr/>
            <p:nvPr/>
          </p:nvSpPr>
          <p:spPr>
            <a:xfrm>
              <a:off x="3733800" y="1447800"/>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8</a:t>
              </a:r>
            </a:p>
          </p:txBody>
        </p:sp>
        <p:sp>
          <p:nvSpPr>
            <p:cNvPr id="64" name="Rectangle 63">
              <a:extLst>
                <a:ext uri="{FF2B5EF4-FFF2-40B4-BE49-F238E27FC236}">
                  <a16:creationId xmlns:a16="http://schemas.microsoft.com/office/drawing/2014/main" id="{46276B32-73BA-2846-8BDB-BAE510CCD0A8}"/>
                </a:ext>
              </a:extLst>
            </p:cNvPr>
            <p:cNvSpPr/>
            <p:nvPr/>
          </p:nvSpPr>
          <p:spPr>
            <a:xfrm>
              <a:off x="3110250" y="2179235"/>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66" name="Straight Arrow Connector 65">
              <a:extLst>
                <a:ext uri="{FF2B5EF4-FFF2-40B4-BE49-F238E27FC236}">
                  <a16:creationId xmlns:a16="http://schemas.microsoft.com/office/drawing/2014/main" id="{56F388F0-A2FE-7A4B-A53C-0B1B42AACE29}"/>
                </a:ext>
              </a:extLst>
            </p:cNvPr>
            <p:cNvCxnSpPr>
              <a:cxnSpLocks/>
            </p:cNvCxnSpPr>
            <p:nvPr/>
          </p:nvCxnSpPr>
          <p:spPr>
            <a:xfrm flipH="1">
              <a:off x="3275111" y="1837230"/>
              <a:ext cx="458692" cy="3289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D2F405F0-85C2-6C40-A9E2-C6CE43E0E2C8}"/>
                </a:ext>
              </a:extLst>
            </p:cNvPr>
            <p:cNvCxnSpPr>
              <a:cxnSpLocks/>
            </p:cNvCxnSpPr>
            <p:nvPr/>
          </p:nvCxnSpPr>
          <p:spPr>
            <a:xfrm>
              <a:off x="4192489" y="1837230"/>
              <a:ext cx="1482461" cy="3699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3C5AA3DA-21E2-6247-A54F-F06387E25FD8}"/>
                </a:ext>
              </a:extLst>
            </p:cNvPr>
            <p:cNvSpPr/>
            <p:nvPr/>
          </p:nvSpPr>
          <p:spPr>
            <a:xfrm>
              <a:off x="5726803" y="2193768"/>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12</a:t>
              </a:r>
            </a:p>
          </p:txBody>
        </p:sp>
        <p:cxnSp>
          <p:nvCxnSpPr>
            <p:cNvPr id="32" name="Straight Arrow Connector 31">
              <a:extLst>
                <a:ext uri="{FF2B5EF4-FFF2-40B4-BE49-F238E27FC236}">
                  <a16:creationId xmlns:a16="http://schemas.microsoft.com/office/drawing/2014/main" id="{FF459FDA-EA03-644E-9717-482F00814900}"/>
                </a:ext>
              </a:extLst>
            </p:cNvPr>
            <p:cNvCxnSpPr>
              <a:cxnSpLocks/>
              <a:endCxn id="36" idx="0"/>
            </p:cNvCxnSpPr>
            <p:nvPr/>
          </p:nvCxnSpPr>
          <p:spPr>
            <a:xfrm flipH="1">
              <a:off x="5336692" y="2583198"/>
              <a:ext cx="390114" cy="408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C3CC8D3F-15D6-BF4F-86D0-C458A1462763}"/>
                </a:ext>
              </a:extLst>
            </p:cNvPr>
            <p:cNvCxnSpPr>
              <a:cxnSpLocks/>
            </p:cNvCxnSpPr>
            <p:nvPr/>
          </p:nvCxnSpPr>
          <p:spPr>
            <a:xfrm>
              <a:off x="6185492" y="2583198"/>
              <a:ext cx="552908" cy="3737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F01AFAB2-BB89-2442-A47F-1871AE8E0413}"/>
                </a:ext>
              </a:extLst>
            </p:cNvPr>
            <p:cNvSpPr/>
            <p:nvPr/>
          </p:nvSpPr>
          <p:spPr>
            <a:xfrm>
              <a:off x="5197207" y="2991761"/>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21" name="Rectangle 20">
              <a:extLst>
                <a:ext uri="{FF2B5EF4-FFF2-40B4-BE49-F238E27FC236}">
                  <a16:creationId xmlns:a16="http://schemas.microsoft.com/office/drawing/2014/main" id="{448D9AD2-8A4E-7541-9079-A51828D4AD67}"/>
                </a:ext>
              </a:extLst>
            </p:cNvPr>
            <p:cNvSpPr/>
            <p:nvPr/>
          </p:nvSpPr>
          <p:spPr>
            <a:xfrm>
              <a:off x="6738400" y="2950732"/>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15</a:t>
              </a:r>
            </a:p>
          </p:txBody>
        </p:sp>
        <p:cxnSp>
          <p:nvCxnSpPr>
            <p:cNvPr id="22" name="Straight Arrow Connector 21">
              <a:extLst>
                <a:ext uri="{FF2B5EF4-FFF2-40B4-BE49-F238E27FC236}">
                  <a16:creationId xmlns:a16="http://schemas.microsoft.com/office/drawing/2014/main" id="{011C8BA1-6E1E-EA4A-BDDE-7573BBAAF554}"/>
                </a:ext>
              </a:extLst>
            </p:cNvPr>
            <p:cNvCxnSpPr>
              <a:cxnSpLocks/>
              <a:endCxn id="30" idx="0"/>
            </p:cNvCxnSpPr>
            <p:nvPr/>
          </p:nvCxnSpPr>
          <p:spPr>
            <a:xfrm flipH="1">
              <a:off x="6348289" y="3340162"/>
              <a:ext cx="390114" cy="408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029CF23-AD66-4A46-8615-2E98607EADF7}"/>
                </a:ext>
              </a:extLst>
            </p:cNvPr>
            <p:cNvCxnSpPr>
              <a:cxnSpLocks/>
            </p:cNvCxnSpPr>
            <p:nvPr/>
          </p:nvCxnSpPr>
          <p:spPr>
            <a:xfrm>
              <a:off x="7197089" y="3340162"/>
              <a:ext cx="552908" cy="3737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EA9BDFAE-D11C-334C-A9C3-825E8C5DEFA6}"/>
                </a:ext>
              </a:extLst>
            </p:cNvPr>
            <p:cNvSpPr/>
            <p:nvPr/>
          </p:nvSpPr>
          <p:spPr>
            <a:xfrm>
              <a:off x="6208804" y="3748725"/>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38" name="Rectangle 37">
              <a:extLst>
                <a:ext uri="{FF2B5EF4-FFF2-40B4-BE49-F238E27FC236}">
                  <a16:creationId xmlns:a16="http://schemas.microsoft.com/office/drawing/2014/main" id="{3134180D-D422-F74D-977D-5EB04FF8DA42}"/>
                </a:ext>
              </a:extLst>
            </p:cNvPr>
            <p:cNvSpPr/>
            <p:nvPr/>
          </p:nvSpPr>
          <p:spPr>
            <a:xfrm>
              <a:off x="7670444" y="3748725"/>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grpSp>
      <p:sp>
        <p:nvSpPr>
          <p:cNvPr id="11" name="TextBox 10">
            <a:extLst>
              <a:ext uri="{FF2B5EF4-FFF2-40B4-BE49-F238E27FC236}">
                <a16:creationId xmlns:a16="http://schemas.microsoft.com/office/drawing/2014/main" id="{8695901A-966B-084B-9107-DFFC98F2FC3C}"/>
              </a:ext>
            </a:extLst>
          </p:cNvPr>
          <p:cNvSpPr txBox="1"/>
          <p:nvPr/>
        </p:nvSpPr>
        <p:spPr>
          <a:xfrm>
            <a:off x="2024007" y="5166885"/>
            <a:ext cx="5172185" cy="400110"/>
          </a:xfrm>
          <a:prstGeom prst="rect">
            <a:avLst/>
          </a:prstGeom>
          <a:noFill/>
        </p:spPr>
        <p:txBody>
          <a:bodyPr wrap="none" rtlCol="0">
            <a:spAutoFit/>
          </a:bodyPr>
          <a:lstStyle/>
          <a:p>
            <a:r>
              <a:rPr lang="en-US" sz="2000" dirty="0"/>
              <a:t>Subtree height difference is too great at node 8!</a:t>
            </a:r>
          </a:p>
        </p:txBody>
      </p:sp>
    </p:spTree>
    <p:custDataLst>
      <p:tags r:id="rId1"/>
    </p:custDataLst>
    <p:extLst>
      <p:ext uri="{BB962C8B-B14F-4D97-AF65-F5344CB8AC3E}">
        <p14:creationId xmlns:p14="http://schemas.microsoft.com/office/powerpoint/2010/main" val="1403957538"/>
      </p:ext>
    </p:extLst>
  </p:cSld>
  <p:clrMapOvr>
    <a:masterClrMapping/>
  </p:clrMapOvr>
  <mc:AlternateContent xmlns:mc="http://schemas.openxmlformats.org/markup-compatibility/2006" xmlns:p14="http://schemas.microsoft.com/office/powerpoint/2010/main">
    <mc:Choice Requires="p14">
      <p:transition spd="slow" p14:dur="2000" advTm="15184"/>
    </mc:Choice>
    <mc:Fallback xmlns="">
      <p:transition spd="slow" advTm="151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AVL Tree </a:t>
            </a:r>
            <a:r>
              <a:rPr lang="en-US" i="1" dirty="0">
                <a:solidFill>
                  <a:schemeClr val="accent2"/>
                </a:solidFill>
              </a:rPr>
              <a:t>Non-</a:t>
            </a:r>
            <a:r>
              <a:rPr lang="en-US" dirty="0"/>
              <a:t>Example</a:t>
            </a:r>
          </a:p>
        </p:txBody>
      </p:sp>
      <p:sp>
        <p:nvSpPr>
          <p:cNvPr id="5" name="Slide Number Placeholder 4"/>
          <p:cNvSpPr>
            <a:spLocks noGrp="1"/>
          </p:cNvSpPr>
          <p:nvPr>
            <p:ph type="sldNum" sz="quarter" idx="12"/>
          </p:nvPr>
        </p:nvSpPr>
        <p:spPr>
          <a:xfrm>
            <a:off x="8305800" y="6356350"/>
            <a:ext cx="381000" cy="365125"/>
          </a:xfrm>
        </p:spPr>
        <p:txBody>
          <a:bodyPr/>
          <a:lstStyle/>
          <a:p>
            <a:fld id="{B6F15528-21DE-4FAA-801E-634DDDAF4B2B}" type="slidenum">
              <a:rPr lang="en-US" smtClean="0"/>
              <a:pPr/>
              <a:t>5</a:t>
            </a:fld>
            <a:endParaRPr lang="en-US"/>
          </a:p>
        </p:txBody>
      </p:sp>
      <p:grpSp>
        <p:nvGrpSpPr>
          <p:cNvPr id="4" name="Group 3">
            <a:extLst>
              <a:ext uri="{FF2B5EF4-FFF2-40B4-BE49-F238E27FC236}">
                <a16:creationId xmlns:a16="http://schemas.microsoft.com/office/drawing/2014/main" id="{E96E1A8E-F97F-1447-AF9B-E1D77B61B581}"/>
              </a:ext>
            </a:extLst>
          </p:cNvPr>
          <p:cNvGrpSpPr/>
          <p:nvPr/>
        </p:nvGrpSpPr>
        <p:grpSpPr>
          <a:xfrm>
            <a:off x="2358888" y="2286000"/>
            <a:ext cx="4837921" cy="1763442"/>
            <a:chOff x="2113417" y="4363742"/>
            <a:chExt cx="4837921" cy="1763442"/>
          </a:xfrm>
        </p:grpSpPr>
        <p:sp>
          <p:nvSpPr>
            <p:cNvPr id="39" name="Rectangle 38">
              <a:extLst>
                <a:ext uri="{FF2B5EF4-FFF2-40B4-BE49-F238E27FC236}">
                  <a16:creationId xmlns:a16="http://schemas.microsoft.com/office/drawing/2014/main" id="{6A1E4348-E2B1-2D49-AD67-E2746D319EDF}"/>
                </a:ext>
              </a:extLst>
            </p:cNvPr>
            <p:cNvSpPr/>
            <p:nvPr/>
          </p:nvSpPr>
          <p:spPr>
            <a:xfrm>
              <a:off x="3798708" y="4363742"/>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8</a:t>
              </a:r>
            </a:p>
          </p:txBody>
        </p:sp>
        <p:sp>
          <p:nvSpPr>
            <p:cNvPr id="40" name="Rectangle 39">
              <a:extLst>
                <a:ext uri="{FF2B5EF4-FFF2-40B4-BE49-F238E27FC236}">
                  <a16:creationId xmlns:a16="http://schemas.microsoft.com/office/drawing/2014/main" id="{3733616B-D62F-C84E-B4F5-F83BDB2242E7}"/>
                </a:ext>
              </a:extLst>
            </p:cNvPr>
            <p:cNvSpPr/>
            <p:nvPr/>
          </p:nvSpPr>
          <p:spPr>
            <a:xfrm>
              <a:off x="2113417" y="5922943"/>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41" name="Straight Arrow Connector 40">
              <a:extLst>
                <a:ext uri="{FF2B5EF4-FFF2-40B4-BE49-F238E27FC236}">
                  <a16:creationId xmlns:a16="http://schemas.microsoft.com/office/drawing/2014/main" id="{024BC6AE-BBD1-3A46-853E-8677F7971C17}"/>
                </a:ext>
              </a:extLst>
            </p:cNvPr>
            <p:cNvCxnSpPr>
              <a:cxnSpLocks/>
            </p:cNvCxnSpPr>
            <p:nvPr/>
          </p:nvCxnSpPr>
          <p:spPr>
            <a:xfrm flipH="1">
              <a:off x="3340019" y="4753172"/>
              <a:ext cx="458692" cy="3289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84E9619A-37E1-7F49-85DC-5C9FAD5D0587}"/>
                </a:ext>
              </a:extLst>
            </p:cNvPr>
            <p:cNvCxnSpPr>
              <a:cxnSpLocks/>
            </p:cNvCxnSpPr>
            <p:nvPr/>
          </p:nvCxnSpPr>
          <p:spPr>
            <a:xfrm>
              <a:off x="4257397" y="4753172"/>
              <a:ext cx="1482461" cy="3699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F1666D19-54CD-1045-99C6-175D737D208F}"/>
                </a:ext>
              </a:extLst>
            </p:cNvPr>
            <p:cNvCxnSpPr>
              <a:cxnSpLocks/>
            </p:cNvCxnSpPr>
            <p:nvPr/>
          </p:nvCxnSpPr>
          <p:spPr>
            <a:xfrm flipH="1">
              <a:off x="2252902" y="5510654"/>
              <a:ext cx="716560" cy="365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FE650A8-8723-E942-B614-EEB482DDF52D}"/>
                </a:ext>
              </a:extLst>
            </p:cNvPr>
            <p:cNvCxnSpPr>
              <a:cxnSpLocks/>
            </p:cNvCxnSpPr>
            <p:nvPr/>
          </p:nvCxnSpPr>
          <p:spPr>
            <a:xfrm>
              <a:off x="3307964" y="5493745"/>
              <a:ext cx="784997" cy="3864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38EB8D86-45DE-9F49-A650-B58E43585C07}"/>
                </a:ext>
              </a:extLst>
            </p:cNvPr>
            <p:cNvSpPr/>
            <p:nvPr/>
          </p:nvSpPr>
          <p:spPr>
            <a:xfrm>
              <a:off x="5791711" y="5109710"/>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12</a:t>
              </a:r>
            </a:p>
          </p:txBody>
        </p:sp>
        <p:cxnSp>
          <p:nvCxnSpPr>
            <p:cNvPr id="51" name="Straight Arrow Connector 50">
              <a:extLst>
                <a:ext uri="{FF2B5EF4-FFF2-40B4-BE49-F238E27FC236}">
                  <a16:creationId xmlns:a16="http://schemas.microsoft.com/office/drawing/2014/main" id="{C3EC94D5-B0B9-DD44-A48B-9881B252FB05}"/>
                </a:ext>
              </a:extLst>
            </p:cNvPr>
            <p:cNvCxnSpPr>
              <a:cxnSpLocks/>
              <a:endCxn id="55" idx="0"/>
            </p:cNvCxnSpPr>
            <p:nvPr/>
          </p:nvCxnSpPr>
          <p:spPr>
            <a:xfrm flipH="1">
              <a:off x="5401600" y="5499140"/>
              <a:ext cx="390114" cy="408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8E5345B7-F15C-534C-87ED-A08611019690}"/>
                </a:ext>
              </a:extLst>
            </p:cNvPr>
            <p:cNvCxnSpPr>
              <a:cxnSpLocks/>
            </p:cNvCxnSpPr>
            <p:nvPr/>
          </p:nvCxnSpPr>
          <p:spPr>
            <a:xfrm>
              <a:off x="6250400" y="5499140"/>
              <a:ext cx="552908" cy="3737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2CCA6867-85BE-0743-9866-EE489326B9DD}"/>
                </a:ext>
              </a:extLst>
            </p:cNvPr>
            <p:cNvSpPr/>
            <p:nvPr/>
          </p:nvSpPr>
          <p:spPr>
            <a:xfrm>
              <a:off x="3921275" y="5910591"/>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55" name="Rectangle 54">
              <a:extLst>
                <a:ext uri="{FF2B5EF4-FFF2-40B4-BE49-F238E27FC236}">
                  <a16:creationId xmlns:a16="http://schemas.microsoft.com/office/drawing/2014/main" id="{E2C57248-2D33-B243-B9FD-8A0FC887C19C}"/>
                </a:ext>
              </a:extLst>
            </p:cNvPr>
            <p:cNvSpPr/>
            <p:nvPr/>
          </p:nvSpPr>
          <p:spPr>
            <a:xfrm>
              <a:off x="5262115" y="5907703"/>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59" name="Rectangle 58">
              <a:extLst>
                <a:ext uri="{FF2B5EF4-FFF2-40B4-BE49-F238E27FC236}">
                  <a16:creationId xmlns:a16="http://schemas.microsoft.com/office/drawing/2014/main" id="{BA27FE41-E52B-F64B-A4C1-F349EB4F25B9}"/>
                </a:ext>
              </a:extLst>
            </p:cNvPr>
            <p:cNvSpPr/>
            <p:nvPr/>
          </p:nvSpPr>
          <p:spPr>
            <a:xfrm>
              <a:off x="6672368" y="5922942"/>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grpSp>
      <p:sp>
        <p:nvSpPr>
          <p:cNvPr id="45" name="TextBox 44">
            <a:extLst>
              <a:ext uri="{FF2B5EF4-FFF2-40B4-BE49-F238E27FC236}">
                <a16:creationId xmlns:a16="http://schemas.microsoft.com/office/drawing/2014/main" id="{2CB2EADB-E5C0-FA46-9500-D784BC0B79F2}"/>
              </a:ext>
            </a:extLst>
          </p:cNvPr>
          <p:cNvSpPr txBox="1"/>
          <p:nvPr/>
        </p:nvSpPr>
        <p:spPr>
          <a:xfrm>
            <a:off x="3429123" y="5202939"/>
            <a:ext cx="2068451" cy="400110"/>
          </a:xfrm>
          <a:prstGeom prst="rect">
            <a:avLst/>
          </a:prstGeom>
          <a:noFill/>
        </p:spPr>
        <p:txBody>
          <a:bodyPr wrap="none" rtlCol="0">
            <a:spAutoFit/>
          </a:bodyPr>
          <a:lstStyle/>
          <a:p>
            <a:r>
              <a:rPr lang="en-US" sz="2000" dirty="0"/>
              <a:t>Out of order keys!</a:t>
            </a:r>
          </a:p>
        </p:txBody>
      </p:sp>
      <p:sp>
        <p:nvSpPr>
          <p:cNvPr id="57" name="Rectangle 56">
            <a:extLst>
              <a:ext uri="{FF2B5EF4-FFF2-40B4-BE49-F238E27FC236}">
                <a16:creationId xmlns:a16="http://schemas.microsoft.com/office/drawing/2014/main" id="{2BF7FE6B-3EFC-4147-9387-B517838FFEAB}"/>
              </a:ext>
            </a:extLst>
          </p:cNvPr>
          <p:cNvSpPr/>
          <p:nvPr/>
        </p:nvSpPr>
        <p:spPr>
          <a:xfrm>
            <a:off x="3134892" y="2987839"/>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9</a:t>
            </a:r>
          </a:p>
        </p:txBody>
      </p:sp>
    </p:spTree>
    <p:custDataLst>
      <p:tags r:id="rId1"/>
    </p:custDataLst>
    <p:extLst>
      <p:ext uri="{BB962C8B-B14F-4D97-AF65-F5344CB8AC3E}">
        <p14:creationId xmlns:p14="http://schemas.microsoft.com/office/powerpoint/2010/main" val="687496607"/>
      </p:ext>
    </p:extLst>
  </p:cSld>
  <p:clrMapOvr>
    <a:masterClrMapping/>
  </p:clrMapOvr>
  <mc:AlternateContent xmlns:mc="http://schemas.openxmlformats.org/markup-compatibility/2006" xmlns:p14="http://schemas.microsoft.com/office/powerpoint/2010/main">
    <mc:Choice Requires="p14">
      <p:transition spd="slow" p14:dur="2000" advTm="27478"/>
    </mc:Choice>
    <mc:Fallback xmlns="">
      <p:transition spd="slow" advTm="274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4B1F9-2A67-7042-8ABE-BB38E2255666}"/>
              </a:ext>
            </a:extLst>
          </p:cNvPr>
          <p:cNvSpPr>
            <a:spLocks noGrp="1"/>
          </p:cNvSpPr>
          <p:nvPr>
            <p:ph type="title"/>
          </p:nvPr>
        </p:nvSpPr>
        <p:spPr/>
        <p:txBody>
          <a:bodyPr/>
          <a:lstStyle/>
          <a:p>
            <a:r>
              <a:rPr lang="en-US" dirty="0"/>
              <a:t>Insert</a:t>
            </a:r>
          </a:p>
        </p:txBody>
      </p:sp>
    </p:spTree>
    <p:extLst>
      <p:ext uri="{BB962C8B-B14F-4D97-AF65-F5344CB8AC3E}">
        <p14:creationId xmlns:p14="http://schemas.microsoft.com/office/powerpoint/2010/main" val="206756880"/>
      </p:ext>
    </p:extLst>
  </p:cSld>
  <p:clrMapOvr>
    <a:masterClrMapping/>
  </p:clrMapOvr>
  <mc:AlternateContent xmlns:mc="http://schemas.openxmlformats.org/markup-compatibility/2006" xmlns:p14="http://schemas.microsoft.com/office/powerpoint/2010/main">
    <mc:Choice Requires="p14">
      <p:transition spd="slow" p14:dur="2000" advTm="8370"/>
    </mc:Choice>
    <mc:Fallback xmlns="">
      <p:transition spd="slow" advTm="837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D8552-867F-3D43-9FFC-1E240796EC56}"/>
              </a:ext>
            </a:extLst>
          </p:cNvPr>
          <p:cNvSpPr>
            <a:spLocks noGrp="1"/>
          </p:cNvSpPr>
          <p:nvPr>
            <p:ph type="title"/>
          </p:nvPr>
        </p:nvSpPr>
        <p:spPr/>
        <p:txBody>
          <a:bodyPr/>
          <a:lstStyle/>
          <a:p>
            <a:r>
              <a:rPr lang="en-US" dirty="0"/>
              <a:t>How to Insert</a:t>
            </a:r>
          </a:p>
        </p:txBody>
      </p:sp>
      <p:grpSp>
        <p:nvGrpSpPr>
          <p:cNvPr id="4" name="Group 3">
            <a:extLst>
              <a:ext uri="{FF2B5EF4-FFF2-40B4-BE49-F238E27FC236}">
                <a16:creationId xmlns:a16="http://schemas.microsoft.com/office/drawing/2014/main" id="{385F9FCC-3B21-934A-B6A8-7B6CAAC3FAC0}"/>
              </a:ext>
            </a:extLst>
          </p:cNvPr>
          <p:cNvGrpSpPr/>
          <p:nvPr/>
        </p:nvGrpSpPr>
        <p:grpSpPr>
          <a:xfrm>
            <a:off x="2187318" y="2084294"/>
            <a:ext cx="4665003" cy="1763442"/>
            <a:chOff x="2682252" y="2057400"/>
            <a:chExt cx="4665003" cy="1763442"/>
          </a:xfrm>
        </p:grpSpPr>
        <p:sp>
          <p:nvSpPr>
            <p:cNvPr id="5" name="Rectangle 4">
              <a:extLst>
                <a:ext uri="{FF2B5EF4-FFF2-40B4-BE49-F238E27FC236}">
                  <a16:creationId xmlns:a16="http://schemas.microsoft.com/office/drawing/2014/main" id="{D86929AD-C0DD-994F-9646-AEBCACECE209}"/>
                </a:ext>
              </a:extLst>
            </p:cNvPr>
            <p:cNvSpPr/>
            <p:nvPr/>
          </p:nvSpPr>
          <p:spPr>
            <a:xfrm>
              <a:off x="4342655" y="2057400"/>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8</a:t>
              </a:r>
            </a:p>
          </p:txBody>
        </p:sp>
        <p:sp>
          <p:nvSpPr>
            <p:cNvPr id="6" name="Rectangle 5">
              <a:extLst>
                <a:ext uri="{FF2B5EF4-FFF2-40B4-BE49-F238E27FC236}">
                  <a16:creationId xmlns:a16="http://schemas.microsoft.com/office/drawing/2014/main" id="{90945FDD-8838-0A44-9745-D005712D991E}"/>
                </a:ext>
              </a:extLst>
            </p:cNvPr>
            <p:cNvSpPr/>
            <p:nvPr/>
          </p:nvSpPr>
          <p:spPr>
            <a:xfrm>
              <a:off x="2682252" y="3616601"/>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7" name="Straight Arrow Connector 6">
              <a:extLst>
                <a:ext uri="{FF2B5EF4-FFF2-40B4-BE49-F238E27FC236}">
                  <a16:creationId xmlns:a16="http://schemas.microsoft.com/office/drawing/2014/main" id="{46B3967B-B073-AC4B-9CAC-0E249382B83E}"/>
                </a:ext>
              </a:extLst>
            </p:cNvPr>
            <p:cNvCxnSpPr>
              <a:cxnSpLocks/>
            </p:cNvCxnSpPr>
            <p:nvPr/>
          </p:nvCxnSpPr>
          <p:spPr>
            <a:xfrm flipH="1">
              <a:off x="3883966" y="2446830"/>
              <a:ext cx="458692" cy="3289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B006306-A1C4-7540-A5EC-53E9CC6AEE26}"/>
                </a:ext>
              </a:extLst>
            </p:cNvPr>
            <p:cNvCxnSpPr>
              <a:cxnSpLocks/>
            </p:cNvCxnSpPr>
            <p:nvPr/>
          </p:nvCxnSpPr>
          <p:spPr>
            <a:xfrm>
              <a:off x="4801344" y="2446830"/>
              <a:ext cx="1482461" cy="3699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0972283B-EDCE-A547-ACFF-5584F6BDDEFA}"/>
                </a:ext>
              </a:extLst>
            </p:cNvPr>
            <p:cNvSpPr/>
            <p:nvPr/>
          </p:nvSpPr>
          <p:spPr>
            <a:xfrm>
              <a:off x="3448419" y="2809059"/>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7</a:t>
              </a:r>
            </a:p>
          </p:txBody>
        </p:sp>
        <p:cxnSp>
          <p:nvCxnSpPr>
            <p:cNvPr id="10" name="Straight Arrow Connector 9">
              <a:extLst>
                <a:ext uri="{FF2B5EF4-FFF2-40B4-BE49-F238E27FC236}">
                  <a16:creationId xmlns:a16="http://schemas.microsoft.com/office/drawing/2014/main" id="{88DEB0DE-4C7C-084C-9CCC-74C945CE084E}"/>
                </a:ext>
              </a:extLst>
            </p:cNvPr>
            <p:cNvCxnSpPr>
              <a:cxnSpLocks/>
            </p:cNvCxnSpPr>
            <p:nvPr/>
          </p:nvCxnSpPr>
          <p:spPr>
            <a:xfrm flipH="1">
              <a:off x="2821737" y="3204312"/>
              <a:ext cx="716560" cy="365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DAD5653-A00A-654C-AFA3-1C7B0F329E17}"/>
                </a:ext>
              </a:extLst>
            </p:cNvPr>
            <p:cNvCxnSpPr>
              <a:cxnSpLocks/>
            </p:cNvCxnSpPr>
            <p:nvPr/>
          </p:nvCxnSpPr>
          <p:spPr>
            <a:xfrm>
              <a:off x="3851911" y="3187403"/>
              <a:ext cx="784997" cy="3864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C93CEBE-23C6-3449-BFAC-4A71D887A6EF}"/>
                </a:ext>
              </a:extLst>
            </p:cNvPr>
            <p:cNvSpPr/>
            <p:nvPr/>
          </p:nvSpPr>
          <p:spPr>
            <a:xfrm>
              <a:off x="6335658" y="2803368"/>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12</a:t>
              </a:r>
            </a:p>
          </p:txBody>
        </p:sp>
        <p:cxnSp>
          <p:nvCxnSpPr>
            <p:cNvPr id="14" name="Straight Arrow Connector 13">
              <a:extLst>
                <a:ext uri="{FF2B5EF4-FFF2-40B4-BE49-F238E27FC236}">
                  <a16:creationId xmlns:a16="http://schemas.microsoft.com/office/drawing/2014/main" id="{EAE38EE5-213C-1448-8FAF-05642E115059}"/>
                </a:ext>
              </a:extLst>
            </p:cNvPr>
            <p:cNvCxnSpPr>
              <a:cxnSpLocks/>
            </p:cNvCxnSpPr>
            <p:nvPr/>
          </p:nvCxnSpPr>
          <p:spPr>
            <a:xfrm flipH="1">
              <a:off x="5945547" y="3192798"/>
              <a:ext cx="390114" cy="408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9E40E0E-12B5-B144-916C-D560E3859682}"/>
                </a:ext>
              </a:extLst>
            </p:cNvPr>
            <p:cNvCxnSpPr>
              <a:cxnSpLocks/>
            </p:cNvCxnSpPr>
            <p:nvPr/>
          </p:nvCxnSpPr>
          <p:spPr>
            <a:xfrm>
              <a:off x="6794347" y="3192798"/>
              <a:ext cx="552908" cy="3737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07517D5-B960-9441-B9B7-01F4EB35865F}"/>
                </a:ext>
              </a:extLst>
            </p:cNvPr>
            <p:cNvSpPr/>
            <p:nvPr/>
          </p:nvSpPr>
          <p:spPr>
            <a:xfrm>
              <a:off x="4465222" y="3604249"/>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grpSp>
      <p:sp>
        <p:nvSpPr>
          <p:cNvPr id="22" name="TextBox 21">
            <a:extLst>
              <a:ext uri="{FF2B5EF4-FFF2-40B4-BE49-F238E27FC236}">
                <a16:creationId xmlns:a16="http://schemas.microsoft.com/office/drawing/2014/main" id="{AA3AE493-1D82-824F-84F1-A993776F23A8}"/>
              </a:ext>
            </a:extLst>
          </p:cNvPr>
          <p:cNvSpPr txBox="1"/>
          <p:nvPr/>
        </p:nvSpPr>
        <p:spPr>
          <a:xfrm>
            <a:off x="521970" y="958125"/>
            <a:ext cx="1638525" cy="400110"/>
          </a:xfrm>
          <a:prstGeom prst="rect">
            <a:avLst/>
          </a:prstGeom>
          <a:noFill/>
        </p:spPr>
        <p:txBody>
          <a:bodyPr wrap="none" rtlCol="0">
            <a:spAutoFit/>
          </a:bodyPr>
          <a:lstStyle/>
          <a:p>
            <a:r>
              <a:rPr lang="en-US" sz="2000" dirty="0"/>
              <a:t>insert 15 into:</a:t>
            </a:r>
          </a:p>
        </p:txBody>
      </p:sp>
      <p:sp>
        <p:nvSpPr>
          <p:cNvPr id="25" name="Rectangle 24">
            <a:extLst>
              <a:ext uri="{FF2B5EF4-FFF2-40B4-BE49-F238E27FC236}">
                <a16:creationId xmlns:a16="http://schemas.microsoft.com/office/drawing/2014/main" id="{B291B938-C8A0-754C-BA7E-1304C5EB35BD}"/>
              </a:ext>
            </a:extLst>
          </p:cNvPr>
          <p:cNvSpPr/>
          <p:nvPr/>
        </p:nvSpPr>
        <p:spPr>
          <a:xfrm>
            <a:off x="5186981" y="3623309"/>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10</a:t>
            </a:r>
          </a:p>
        </p:txBody>
      </p:sp>
      <p:sp>
        <p:nvSpPr>
          <p:cNvPr id="26" name="Rectangle 25">
            <a:extLst>
              <a:ext uri="{FF2B5EF4-FFF2-40B4-BE49-F238E27FC236}">
                <a16:creationId xmlns:a16="http://schemas.microsoft.com/office/drawing/2014/main" id="{B95538BA-DCFD-4D44-84FF-FF2DE39504B9}"/>
              </a:ext>
            </a:extLst>
          </p:cNvPr>
          <p:cNvSpPr/>
          <p:nvPr/>
        </p:nvSpPr>
        <p:spPr>
          <a:xfrm>
            <a:off x="6622976" y="3593443"/>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13</a:t>
            </a:r>
          </a:p>
        </p:txBody>
      </p:sp>
      <p:sp>
        <p:nvSpPr>
          <p:cNvPr id="31" name="Rectangle 30">
            <a:extLst>
              <a:ext uri="{FF2B5EF4-FFF2-40B4-BE49-F238E27FC236}">
                <a16:creationId xmlns:a16="http://schemas.microsoft.com/office/drawing/2014/main" id="{C5572667-2AC9-5D4A-8CA3-B9F1DA6EFD84}"/>
              </a:ext>
            </a:extLst>
          </p:cNvPr>
          <p:cNvSpPr/>
          <p:nvPr/>
        </p:nvSpPr>
        <p:spPr>
          <a:xfrm>
            <a:off x="4376958" y="4453311"/>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32" name="Straight Arrow Connector 31">
            <a:extLst>
              <a:ext uri="{FF2B5EF4-FFF2-40B4-BE49-F238E27FC236}">
                <a16:creationId xmlns:a16="http://schemas.microsoft.com/office/drawing/2014/main" id="{A913DECA-9DEC-E94E-99A1-A5B35887DA4E}"/>
              </a:ext>
            </a:extLst>
          </p:cNvPr>
          <p:cNvCxnSpPr>
            <a:cxnSpLocks/>
          </p:cNvCxnSpPr>
          <p:nvPr/>
        </p:nvCxnSpPr>
        <p:spPr>
          <a:xfrm flipH="1">
            <a:off x="4516443" y="4041022"/>
            <a:ext cx="716560" cy="365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1DCB6BB-B916-CF4F-BBEB-9441AADB92F7}"/>
              </a:ext>
            </a:extLst>
          </p:cNvPr>
          <p:cNvCxnSpPr>
            <a:cxnSpLocks/>
            <a:endCxn id="34" idx="0"/>
          </p:cNvCxnSpPr>
          <p:nvPr/>
        </p:nvCxnSpPr>
        <p:spPr>
          <a:xfrm>
            <a:off x="5546617" y="4024113"/>
            <a:ext cx="394679" cy="42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EF36586C-A1BE-3440-8FE7-E1943A96E622}"/>
              </a:ext>
            </a:extLst>
          </p:cNvPr>
          <p:cNvSpPr/>
          <p:nvPr/>
        </p:nvSpPr>
        <p:spPr>
          <a:xfrm>
            <a:off x="5801811" y="4453311"/>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39" name="Rectangle 38">
            <a:extLst>
              <a:ext uri="{FF2B5EF4-FFF2-40B4-BE49-F238E27FC236}">
                <a16:creationId xmlns:a16="http://schemas.microsoft.com/office/drawing/2014/main" id="{2C023E24-F883-E14F-A526-F5FDD89B5D79}"/>
              </a:ext>
            </a:extLst>
          </p:cNvPr>
          <p:cNvSpPr/>
          <p:nvPr/>
        </p:nvSpPr>
        <p:spPr>
          <a:xfrm>
            <a:off x="6196490" y="4446898"/>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40" name="Straight Arrow Connector 39">
            <a:extLst>
              <a:ext uri="{FF2B5EF4-FFF2-40B4-BE49-F238E27FC236}">
                <a16:creationId xmlns:a16="http://schemas.microsoft.com/office/drawing/2014/main" id="{26C6CDC8-DF4D-514B-812D-0D3FF5C3EE7A}"/>
              </a:ext>
            </a:extLst>
          </p:cNvPr>
          <p:cNvCxnSpPr>
            <a:cxnSpLocks/>
            <a:endCxn id="39" idx="0"/>
          </p:cNvCxnSpPr>
          <p:nvPr/>
        </p:nvCxnSpPr>
        <p:spPr>
          <a:xfrm flipH="1">
            <a:off x="6335975" y="4001386"/>
            <a:ext cx="360794" cy="445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06C1243-F7C5-5344-A64F-45FDD478535F}"/>
              </a:ext>
            </a:extLst>
          </p:cNvPr>
          <p:cNvCxnSpPr>
            <a:cxnSpLocks/>
          </p:cNvCxnSpPr>
          <p:nvPr/>
        </p:nvCxnSpPr>
        <p:spPr>
          <a:xfrm>
            <a:off x="7010383" y="3984477"/>
            <a:ext cx="784997" cy="3864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C84C6762-AB92-EB44-B96C-EDFC462A7175}"/>
              </a:ext>
            </a:extLst>
          </p:cNvPr>
          <p:cNvSpPr/>
          <p:nvPr/>
        </p:nvSpPr>
        <p:spPr>
          <a:xfrm>
            <a:off x="7623694" y="4401323"/>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Tree>
    <p:extLst>
      <p:ext uri="{BB962C8B-B14F-4D97-AF65-F5344CB8AC3E}">
        <p14:creationId xmlns:p14="http://schemas.microsoft.com/office/powerpoint/2010/main" val="2686510315"/>
      </p:ext>
    </p:extLst>
  </p:cSld>
  <p:clrMapOvr>
    <a:masterClrMapping/>
  </p:clrMapOvr>
  <mc:AlternateContent xmlns:mc="http://schemas.openxmlformats.org/markup-compatibility/2006" xmlns:p14="http://schemas.microsoft.com/office/powerpoint/2010/main">
    <mc:Choice Requires="p14">
      <p:transition spd="slow" p14:dur="2000" advTm="6431"/>
    </mc:Choice>
    <mc:Fallback xmlns="">
      <p:transition spd="slow" advTm="643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D8552-867F-3D43-9FFC-1E240796EC56}"/>
              </a:ext>
            </a:extLst>
          </p:cNvPr>
          <p:cNvSpPr>
            <a:spLocks noGrp="1"/>
          </p:cNvSpPr>
          <p:nvPr>
            <p:ph type="title"/>
          </p:nvPr>
        </p:nvSpPr>
        <p:spPr/>
        <p:txBody>
          <a:bodyPr/>
          <a:lstStyle/>
          <a:p>
            <a:r>
              <a:rPr lang="en-US" dirty="0"/>
              <a:t>How to Insert</a:t>
            </a:r>
          </a:p>
        </p:txBody>
      </p:sp>
      <p:grpSp>
        <p:nvGrpSpPr>
          <p:cNvPr id="4" name="Group 3">
            <a:extLst>
              <a:ext uri="{FF2B5EF4-FFF2-40B4-BE49-F238E27FC236}">
                <a16:creationId xmlns:a16="http://schemas.microsoft.com/office/drawing/2014/main" id="{385F9FCC-3B21-934A-B6A8-7B6CAAC3FAC0}"/>
              </a:ext>
            </a:extLst>
          </p:cNvPr>
          <p:cNvGrpSpPr/>
          <p:nvPr/>
        </p:nvGrpSpPr>
        <p:grpSpPr>
          <a:xfrm>
            <a:off x="2187318" y="2084294"/>
            <a:ext cx="4665003" cy="1763442"/>
            <a:chOff x="2682252" y="2057400"/>
            <a:chExt cx="4665003" cy="1763442"/>
          </a:xfrm>
        </p:grpSpPr>
        <p:sp>
          <p:nvSpPr>
            <p:cNvPr id="5" name="Rectangle 4">
              <a:extLst>
                <a:ext uri="{FF2B5EF4-FFF2-40B4-BE49-F238E27FC236}">
                  <a16:creationId xmlns:a16="http://schemas.microsoft.com/office/drawing/2014/main" id="{D86929AD-C0DD-994F-9646-AEBCACECE209}"/>
                </a:ext>
              </a:extLst>
            </p:cNvPr>
            <p:cNvSpPr/>
            <p:nvPr/>
          </p:nvSpPr>
          <p:spPr>
            <a:xfrm>
              <a:off x="4342655" y="2057400"/>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8</a:t>
              </a:r>
            </a:p>
          </p:txBody>
        </p:sp>
        <p:sp>
          <p:nvSpPr>
            <p:cNvPr id="6" name="Rectangle 5">
              <a:extLst>
                <a:ext uri="{FF2B5EF4-FFF2-40B4-BE49-F238E27FC236}">
                  <a16:creationId xmlns:a16="http://schemas.microsoft.com/office/drawing/2014/main" id="{90945FDD-8838-0A44-9745-D005712D991E}"/>
                </a:ext>
              </a:extLst>
            </p:cNvPr>
            <p:cNvSpPr/>
            <p:nvPr/>
          </p:nvSpPr>
          <p:spPr>
            <a:xfrm>
              <a:off x="2682252" y="3616601"/>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7" name="Straight Arrow Connector 6">
              <a:extLst>
                <a:ext uri="{FF2B5EF4-FFF2-40B4-BE49-F238E27FC236}">
                  <a16:creationId xmlns:a16="http://schemas.microsoft.com/office/drawing/2014/main" id="{46B3967B-B073-AC4B-9CAC-0E249382B83E}"/>
                </a:ext>
              </a:extLst>
            </p:cNvPr>
            <p:cNvCxnSpPr>
              <a:cxnSpLocks/>
            </p:cNvCxnSpPr>
            <p:nvPr/>
          </p:nvCxnSpPr>
          <p:spPr>
            <a:xfrm flipH="1">
              <a:off x="3883966" y="2446830"/>
              <a:ext cx="458692" cy="3289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B006306-A1C4-7540-A5EC-53E9CC6AEE26}"/>
                </a:ext>
              </a:extLst>
            </p:cNvPr>
            <p:cNvCxnSpPr>
              <a:cxnSpLocks/>
            </p:cNvCxnSpPr>
            <p:nvPr/>
          </p:nvCxnSpPr>
          <p:spPr>
            <a:xfrm>
              <a:off x="4801344" y="2446830"/>
              <a:ext cx="1482461" cy="3699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0972283B-EDCE-A547-ACFF-5584F6BDDEFA}"/>
                </a:ext>
              </a:extLst>
            </p:cNvPr>
            <p:cNvSpPr/>
            <p:nvPr/>
          </p:nvSpPr>
          <p:spPr>
            <a:xfrm>
              <a:off x="3448419" y="2809059"/>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7</a:t>
              </a:r>
            </a:p>
          </p:txBody>
        </p:sp>
        <p:cxnSp>
          <p:nvCxnSpPr>
            <p:cNvPr id="10" name="Straight Arrow Connector 9">
              <a:extLst>
                <a:ext uri="{FF2B5EF4-FFF2-40B4-BE49-F238E27FC236}">
                  <a16:creationId xmlns:a16="http://schemas.microsoft.com/office/drawing/2014/main" id="{88DEB0DE-4C7C-084C-9CCC-74C945CE084E}"/>
                </a:ext>
              </a:extLst>
            </p:cNvPr>
            <p:cNvCxnSpPr>
              <a:cxnSpLocks/>
            </p:cNvCxnSpPr>
            <p:nvPr/>
          </p:nvCxnSpPr>
          <p:spPr>
            <a:xfrm flipH="1">
              <a:off x="2821737" y="3204312"/>
              <a:ext cx="716560" cy="365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DAD5653-A00A-654C-AFA3-1C7B0F329E17}"/>
                </a:ext>
              </a:extLst>
            </p:cNvPr>
            <p:cNvCxnSpPr>
              <a:cxnSpLocks/>
            </p:cNvCxnSpPr>
            <p:nvPr/>
          </p:nvCxnSpPr>
          <p:spPr>
            <a:xfrm>
              <a:off x="3851911" y="3187403"/>
              <a:ext cx="784997" cy="3864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C93CEBE-23C6-3449-BFAC-4A71D887A6EF}"/>
                </a:ext>
              </a:extLst>
            </p:cNvPr>
            <p:cNvSpPr/>
            <p:nvPr/>
          </p:nvSpPr>
          <p:spPr>
            <a:xfrm>
              <a:off x="6335658" y="2803368"/>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12</a:t>
              </a:r>
            </a:p>
          </p:txBody>
        </p:sp>
        <p:cxnSp>
          <p:nvCxnSpPr>
            <p:cNvPr id="14" name="Straight Arrow Connector 13">
              <a:extLst>
                <a:ext uri="{FF2B5EF4-FFF2-40B4-BE49-F238E27FC236}">
                  <a16:creationId xmlns:a16="http://schemas.microsoft.com/office/drawing/2014/main" id="{EAE38EE5-213C-1448-8FAF-05642E115059}"/>
                </a:ext>
              </a:extLst>
            </p:cNvPr>
            <p:cNvCxnSpPr>
              <a:cxnSpLocks/>
            </p:cNvCxnSpPr>
            <p:nvPr/>
          </p:nvCxnSpPr>
          <p:spPr>
            <a:xfrm flipH="1">
              <a:off x="5945547" y="3192798"/>
              <a:ext cx="390114" cy="408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9E40E0E-12B5-B144-916C-D560E3859682}"/>
                </a:ext>
              </a:extLst>
            </p:cNvPr>
            <p:cNvCxnSpPr>
              <a:cxnSpLocks/>
            </p:cNvCxnSpPr>
            <p:nvPr/>
          </p:nvCxnSpPr>
          <p:spPr>
            <a:xfrm>
              <a:off x="6794347" y="3192798"/>
              <a:ext cx="552908" cy="3737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07517D5-B960-9441-B9B7-01F4EB35865F}"/>
                </a:ext>
              </a:extLst>
            </p:cNvPr>
            <p:cNvSpPr/>
            <p:nvPr/>
          </p:nvSpPr>
          <p:spPr>
            <a:xfrm>
              <a:off x="4465222" y="3604249"/>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grpSp>
      <p:sp>
        <p:nvSpPr>
          <p:cNvPr id="22" name="TextBox 21">
            <a:extLst>
              <a:ext uri="{FF2B5EF4-FFF2-40B4-BE49-F238E27FC236}">
                <a16:creationId xmlns:a16="http://schemas.microsoft.com/office/drawing/2014/main" id="{AA3AE493-1D82-824F-84F1-A993776F23A8}"/>
              </a:ext>
            </a:extLst>
          </p:cNvPr>
          <p:cNvSpPr txBox="1"/>
          <p:nvPr/>
        </p:nvSpPr>
        <p:spPr>
          <a:xfrm>
            <a:off x="521970" y="958125"/>
            <a:ext cx="1638525" cy="400110"/>
          </a:xfrm>
          <a:prstGeom prst="rect">
            <a:avLst/>
          </a:prstGeom>
          <a:noFill/>
        </p:spPr>
        <p:txBody>
          <a:bodyPr wrap="none" rtlCol="0">
            <a:spAutoFit/>
          </a:bodyPr>
          <a:lstStyle/>
          <a:p>
            <a:r>
              <a:rPr lang="en-US" sz="2000" dirty="0"/>
              <a:t>insert 15 into:</a:t>
            </a:r>
          </a:p>
        </p:txBody>
      </p:sp>
      <p:sp>
        <p:nvSpPr>
          <p:cNvPr id="25" name="Rectangle 24">
            <a:extLst>
              <a:ext uri="{FF2B5EF4-FFF2-40B4-BE49-F238E27FC236}">
                <a16:creationId xmlns:a16="http://schemas.microsoft.com/office/drawing/2014/main" id="{B291B938-C8A0-754C-BA7E-1304C5EB35BD}"/>
              </a:ext>
            </a:extLst>
          </p:cNvPr>
          <p:cNvSpPr/>
          <p:nvPr/>
        </p:nvSpPr>
        <p:spPr>
          <a:xfrm>
            <a:off x="5186981" y="3623309"/>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10</a:t>
            </a:r>
          </a:p>
        </p:txBody>
      </p:sp>
      <p:sp>
        <p:nvSpPr>
          <p:cNvPr id="26" name="Rectangle 25">
            <a:extLst>
              <a:ext uri="{FF2B5EF4-FFF2-40B4-BE49-F238E27FC236}">
                <a16:creationId xmlns:a16="http://schemas.microsoft.com/office/drawing/2014/main" id="{B95538BA-DCFD-4D44-84FF-FF2DE39504B9}"/>
              </a:ext>
            </a:extLst>
          </p:cNvPr>
          <p:cNvSpPr/>
          <p:nvPr/>
        </p:nvSpPr>
        <p:spPr>
          <a:xfrm>
            <a:off x="6622976" y="3593443"/>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13</a:t>
            </a:r>
          </a:p>
        </p:txBody>
      </p:sp>
      <p:sp>
        <p:nvSpPr>
          <p:cNvPr id="31" name="Rectangle 30">
            <a:extLst>
              <a:ext uri="{FF2B5EF4-FFF2-40B4-BE49-F238E27FC236}">
                <a16:creationId xmlns:a16="http://schemas.microsoft.com/office/drawing/2014/main" id="{C5572667-2AC9-5D4A-8CA3-B9F1DA6EFD84}"/>
              </a:ext>
            </a:extLst>
          </p:cNvPr>
          <p:cNvSpPr/>
          <p:nvPr/>
        </p:nvSpPr>
        <p:spPr>
          <a:xfrm>
            <a:off x="4376958" y="4453311"/>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32" name="Straight Arrow Connector 31">
            <a:extLst>
              <a:ext uri="{FF2B5EF4-FFF2-40B4-BE49-F238E27FC236}">
                <a16:creationId xmlns:a16="http://schemas.microsoft.com/office/drawing/2014/main" id="{A913DECA-9DEC-E94E-99A1-A5B35887DA4E}"/>
              </a:ext>
            </a:extLst>
          </p:cNvPr>
          <p:cNvCxnSpPr>
            <a:cxnSpLocks/>
          </p:cNvCxnSpPr>
          <p:nvPr/>
        </p:nvCxnSpPr>
        <p:spPr>
          <a:xfrm flipH="1">
            <a:off x="4516443" y="4041022"/>
            <a:ext cx="716560" cy="365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1DCB6BB-B916-CF4F-BBEB-9441AADB92F7}"/>
              </a:ext>
            </a:extLst>
          </p:cNvPr>
          <p:cNvCxnSpPr>
            <a:cxnSpLocks/>
            <a:endCxn id="34" idx="0"/>
          </p:cNvCxnSpPr>
          <p:nvPr/>
        </p:nvCxnSpPr>
        <p:spPr>
          <a:xfrm>
            <a:off x="5546617" y="4024113"/>
            <a:ext cx="394679" cy="42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EF36586C-A1BE-3440-8FE7-E1943A96E622}"/>
              </a:ext>
            </a:extLst>
          </p:cNvPr>
          <p:cNvSpPr/>
          <p:nvPr/>
        </p:nvSpPr>
        <p:spPr>
          <a:xfrm>
            <a:off x="5801811" y="4453311"/>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39" name="Rectangle 38">
            <a:extLst>
              <a:ext uri="{FF2B5EF4-FFF2-40B4-BE49-F238E27FC236}">
                <a16:creationId xmlns:a16="http://schemas.microsoft.com/office/drawing/2014/main" id="{2C023E24-F883-E14F-A526-F5FDD89B5D79}"/>
              </a:ext>
            </a:extLst>
          </p:cNvPr>
          <p:cNvSpPr/>
          <p:nvPr/>
        </p:nvSpPr>
        <p:spPr>
          <a:xfrm>
            <a:off x="6196490" y="4446898"/>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40" name="Straight Arrow Connector 39">
            <a:extLst>
              <a:ext uri="{FF2B5EF4-FFF2-40B4-BE49-F238E27FC236}">
                <a16:creationId xmlns:a16="http://schemas.microsoft.com/office/drawing/2014/main" id="{26C6CDC8-DF4D-514B-812D-0D3FF5C3EE7A}"/>
              </a:ext>
            </a:extLst>
          </p:cNvPr>
          <p:cNvCxnSpPr>
            <a:cxnSpLocks/>
            <a:endCxn id="39" idx="0"/>
          </p:cNvCxnSpPr>
          <p:nvPr/>
        </p:nvCxnSpPr>
        <p:spPr>
          <a:xfrm flipH="1">
            <a:off x="6335975" y="4001386"/>
            <a:ext cx="360794" cy="445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06C1243-F7C5-5344-A64F-45FDD478535F}"/>
              </a:ext>
            </a:extLst>
          </p:cNvPr>
          <p:cNvCxnSpPr>
            <a:cxnSpLocks/>
          </p:cNvCxnSpPr>
          <p:nvPr/>
        </p:nvCxnSpPr>
        <p:spPr>
          <a:xfrm>
            <a:off x="7010383" y="3984477"/>
            <a:ext cx="784997" cy="3864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C84C6762-AB92-EB44-B96C-EDFC462A7175}"/>
              </a:ext>
            </a:extLst>
          </p:cNvPr>
          <p:cNvSpPr/>
          <p:nvPr/>
        </p:nvSpPr>
        <p:spPr>
          <a:xfrm>
            <a:off x="7623694" y="4401323"/>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27" name="TextBox 26">
            <a:extLst>
              <a:ext uri="{FF2B5EF4-FFF2-40B4-BE49-F238E27FC236}">
                <a16:creationId xmlns:a16="http://schemas.microsoft.com/office/drawing/2014/main" id="{1375CE59-F701-B94E-BA10-E8567F56AE5B}"/>
              </a:ext>
            </a:extLst>
          </p:cNvPr>
          <p:cNvSpPr txBox="1"/>
          <p:nvPr/>
        </p:nvSpPr>
        <p:spPr>
          <a:xfrm>
            <a:off x="3345476" y="1507524"/>
            <a:ext cx="444352" cy="400110"/>
          </a:xfrm>
          <a:prstGeom prst="rect">
            <a:avLst/>
          </a:prstGeom>
          <a:noFill/>
        </p:spPr>
        <p:txBody>
          <a:bodyPr wrap="none" rtlCol="0">
            <a:spAutoFit/>
          </a:bodyPr>
          <a:lstStyle/>
          <a:p>
            <a:r>
              <a:rPr lang="en-US" sz="2000" dirty="0"/>
              <a:t>15</a:t>
            </a:r>
          </a:p>
        </p:txBody>
      </p:sp>
      <p:sp>
        <p:nvSpPr>
          <p:cNvPr id="28" name="Freeform 27">
            <a:extLst>
              <a:ext uri="{FF2B5EF4-FFF2-40B4-BE49-F238E27FC236}">
                <a16:creationId xmlns:a16="http://schemas.microsoft.com/office/drawing/2014/main" id="{4D27A5F0-D191-7E4E-99D3-B6B6B16DFCA5}"/>
              </a:ext>
            </a:extLst>
          </p:cNvPr>
          <p:cNvSpPr/>
          <p:nvPr/>
        </p:nvSpPr>
        <p:spPr>
          <a:xfrm>
            <a:off x="3740974" y="1599963"/>
            <a:ext cx="346346" cy="467522"/>
          </a:xfrm>
          <a:custGeom>
            <a:avLst/>
            <a:gdLst>
              <a:gd name="connsiteX0" fmla="*/ 0 w 346346"/>
              <a:gd name="connsiteY0" fmla="*/ 33182 h 467522"/>
              <a:gd name="connsiteX1" fmla="*/ 297180 w 346346"/>
              <a:gd name="connsiteY1" fmla="*/ 44612 h 467522"/>
              <a:gd name="connsiteX2" fmla="*/ 342900 w 346346"/>
              <a:gd name="connsiteY2" fmla="*/ 467522 h 467522"/>
            </a:gdLst>
            <a:ahLst/>
            <a:cxnLst>
              <a:cxn ang="0">
                <a:pos x="connsiteX0" y="connsiteY0"/>
              </a:cxn>
              <a:cxn ang="0">
                <a:pos x="connsiteX1" y="connsiteY1"/>
              </a:cxn>
              <a:cxn ang="0">
                <a:pos x="connsiteX2" y="connsiteY2"/>
              </a:cxn>
            </a:cxnLst>
            <a:rect l="l" t="t" r="r" b="b"/>
            <a:pathLst>
              <a:path w="346346" h="467522">
                <a:moveTo>
                  <a:pt x="0" y="33182"/>
                </a:moveTo>
                <a:cubicBezTo>
                  <a:pt x="120015" y="2702"/>
                  <a:pt x="240030" y="-27778"/>
                  <a:pt x="297180" y="44612"/>
                </a:cubicBezTo>
                <a:cubicBezTo>
                  <a:pt x="354330" y="117002"/>
                  <a:pt x="348615" y="292262"/>
                  <a:pt x="342900" y="467522"/>
                </a:cubicBezTo>
              </a:path>
            </a:pathLst>
          </a:custGeom>
          <a:ln w="28575">
            <a:headEnd type="none" w="med" len="med"/>
            <a:tailEnd type="arrow"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93E84899-2296-E04A-ABFE-5D8BC29B589C}"/>
              </a:ext>
            </a:extLst>
          </p:cNvPr>
          <p:cNvSpPr txBox="1"/>
          <p:nvPr/>
        </p:nvSpPr>
        <p:spPr>
          <a:xfrm>
            <a:off x="2594663" y="5662874"/>
            <a:ext cx="3194208" cy="400110"/>
          </a:xfrm>
          <a:prstGeom prst="rect">
            <a:avLst/>
          </a:prstGeom>
          <a:noFill/>
        </p:spPr>
        <p:txBody>
          <a:bodyPr wrap="none" rtlCol="0">
            <a:spAutoFit/>
          </a:bodyPr>
          <a:lstStyle/>
          <a:p>
            <a:r>
              <a:rPr lang="en-US" sz="2000" dirty="0"/>
              <a:t>Compare 15 to the root node</a:t>
            </a:r>
          </a:p>
        </p:txBody>
      </p:sp>
    </p:spTree>
    <p:extLst>
      <p:ext uri="{BB962C8B-B14F-4D97-AF65-F5344CB8AC3E}">
        <p14:creationId xmlns:p14="http://schemas.microsoft.com/office/powerpoint/2010/main" val="3672284436"/>
      </p:ext>
    </p:extLst>
  </p:cSld>
  <p:clrMapOvr>
    <a:masterClrMapping/>
  </p:clrMapOvr>
  <mc:AlternateContent xmlns:mc="http://schemas.openxmlformats.org/markup-compatibility/2006" xmlns:p14="http://schemas.microsoft.com/office/powerpoint/2010/main">
    <mc:Choice Requires="p14">
      <p:transition spd="slow" p14:dur="2000" advTm="6431"/>
    </mc:Choice>
    <mc:Fallback xmlns="">
      <p:transition spd="slow" advTm="643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D8552-867F-3D43-9FFC-1E240796EC56}"/>
              </a:ext>
            </a:extLst>
          </p:cNvPr>
          <p:cNvSpPr>
            <a:spLocks noGrp="1"/>
          </p:cNvSpPr>
          <p:nvPr>
            <p:ph type="title"/>
          </p:nvPr>
        </p:nvSpPr>
        <p:spPr/>
        <p:txBody>
          <a:bodyPr/>
          <a:lstStyle/>
          <a:p>
            <a:r>
              <a:rPr lang="en-US" dirty="0"/>
              <a:t>How to Insert</a:t>
            </a:r>
          </a:p>
        </p:txBody>
      </p:sp>
      <p:grpSp>
        <p:nvGrpSpPr>
          <p:cNvPr id="4" name="Group 3">
            <a:extLst>
              <a:ext uri="{FF2B5EF4-FFF2-40B4-BE49-F238E27FC236}">
                <a16:creationId xmlns:a16="http://schemas.microsoft.com/office/drawing/2014/main" id="{385F9FCC-3B21-934A-B6A8-7B6CAAC3FAC0}"/>
              </a:ext>
            </a:extLst>
          </p:cNvPr>
          <p:cNvGrpSpPr/>
          <p:nvPr/>
        </p:nvGrpSpPr>
        <p:grpSpPr>
          <a:xfrm>
            <a:off x="2187318" y="2084294"/>
            <a:ext cx="4665003" cy="1763442"/>
            <a:chOff x="2682252" y="2057400"/>
            <a:chExt cx="4665003" cy="1763442"/>
          </a:xfrm>
        </p:grpSpPr>
        <p:sp>
          <p:nvSpPr>
            <p:cNvPr id="5" name="Rectangle 4">
              <a:extLst>
                <a:ext uri="{FF2B5EF4-FFF2-40B4-BE49-F238E27FC236}">
                  <a16:creationId xmlns:a16="http://schemas.microsoft.com/office/drawing/2014/main" id="{D86929AD-C0DD-994F-9646-AEBCACECE209}"/>
                </a:ext>
              </a:extLst>
            </p:cNvPr>
            <p:cNvSpPr/>
            <p:nvPr/>
          </p:nvSpPr>
          <p:spPr>
            <a:xfrm>
              <a:off x="4342655" y="2057400"/>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8</a:t>
              </a:r>
            </a:p>
          </p:txBody>
        </p:sp>
        <p:sp>
          <p:nvSpPr>
            <p:cNvPr id="6" name="Rectangle 5">
              <a:extLst>
                <a:ext uri="{FF2B5EF4-FFF2-40B4-BE49-F238E27FC236}">
                  <a16:creationId xmlns:a16="http://schemas.microsoft.com/office/drawing/2014/main" id="{90945FDD-8838-0A44-9745-D005712D991E}"/>
                </a:ext>
              </a:extLst>
            </p:cNvPr>
            <p:cNvSpPr/>
            <p:nvPr/>
          </p:nvSpPr>
          <p:spPr>
            <a:xfrm>
              <a:off x="2682252" y="3616601"/>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7" name="Straight Arrow Connector 6">
              <a:extLst>
                <a:ext uri="{FF2B5EF4-FFF2-40B4-BE49-F238E27FC236}">
                  <a16:creationId xmlns:a16="http://schemas.microsoft.com/office/drawing/2014/main" id="{46B3967B-B073-AC4B-9CAC-0E249382B83E}"/>
                </a:ext>
              </a:extLst>
            </p:cNvPr>
            <p:cNvCxnSpPr>
              <a:cxnSpLocks/>
            </p:cNvCxnSpPr>
            <p:nvPr/>
          </p:nvCxnSpPr>
          <p:spPr>
            <a:xfrm flipH="1">
              <a:off x="3883966" y="2446830"/>
              <a:ext cx="458692" cy="3289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B006306-A1C4-7540-A5EC-53E9CC6AEE26}"/>
                </a:ext>
              </a:extLst>
            </p:cNvPr>
            <p:cNvCxnSpPr>
              <a:cxnSpLocks/>
            </p:cNvCxnSpPr>
            <p:nvPr/>
          </p:nvCxnSpPr>
          <p:spPr>
            <a:xfrm>
              <a:off x="4801344" y="2446830"/>
              <a:ext cx="1486257" cy="365682"/>
            </a:xfrm>
            <a:prstGeom prst="straightConnector1">
              <a:avLst/>
            </a:prstGeom>
            <a:ln>
              <a:solidFill>
                <a:schemeClr val="accent1">
                  <a:shade val="95000"/>
                  <a:satMod val="105000"/>
                  <a:alpha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0972283B-EDCE-A547-ACFF-5584F6BDDEFA}"/>
                </a:ext>
              </a:extLst>
            </p:cNvPr>
            <p:cNvSpPr/>
            <p:nvPr/>
          </p:nvSpPr>
          <p:spPr>
            <a:xfrm>
              <a:off x="3448419" y="2809059"/>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7</a:t>
              </a:r>
            </a:p>
          </p:txBody>
        </p:sp>
        <p:cxnSp>
          <p:nvCxnSpPr>
            <p:cNvPr id="10" name="Straight Arrow Connector 9">
              <a:extLst>
                <a:ext uri="{FF2B5EF4-FFF2-40B4-BE49-F238E27FC236}">
                  <a16:creationId xmlns:a16="http://schemas.microsoft.com/office/drawing/2014/main" id="{88DEB0DE-4C7C-084C-9CCC-74C945CE084E}"/>
                </a:ext>
              </a:extLst>
            </p:cNvPr>
            <p:cNvCxnSpPr>
              <a:cxnSpLocks/>
            </p:cNvCxnSpPr>
            <p:nvPr/>
          </p:nvCxnSpPr>
          <p:spPr>
            <a:xfrm flipH="1">
              <a:off x="2821737" y="3204312"/>
              <a:ext cx="716560" cy="365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DAD5653-A00A-654C-AFA3-1C7B0F329E17}"/>
                </a:ext>
              </a:extLst>
            </p:cNvPr>
            <p:cNvCxnSpPr>
              <a:cxnSpLocks/>
            </p:cNvCxnSpPr>
            <p:nvPr/>
          </p:nvCxnSpPr>
          <p:spPr>
            <a:xfrm>
              <a:off x="3851911" y="3187403"/>
              <a:ext cx="784997" cy="3864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C93CEBE-23C6-3449-BFAC-4A71D887A6EF}"/>
                </a:ext>
              </a:extLst>
            </p:cNvPr>
            <p:cNvSpPr/>
            <p:nvPr/>
          </p:nvSpPr>
          <p:spPr>
            <a:xfrm>
              <a:off x="6335658" y="2803368"/>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12</a:t>
              </a:r>
            </a:p>
          </p:txBody>
        </p:sp>
        <p:cxnSp>
          <p:nvCxnSpPr>
            <p:cNvPr id="14" name="Straight Arrow Connector 13">
              <a:extLst>
                <a:ext uri="{FF2B5EF4-FFF2-40B4-BE49-F238E27FC236}">
                  <a16:creationId xmlns:a16="http://schemas.microsoft.com/office/drawing/2014/main" id="{EAE38EE5-213C-1448-8FAF-05642E115059}"/>
                </a:ext>
              </a:extLst>
            </p:cNvPr>
            <p:cNvCxnSpPr>
              <a:cxnSpLocks/>
            </p:cNvCxnSpPr>
            <p:nvPr/>
          </p:nvCxnSpPr>
          <p:spPr>
            <a:xfrm flipH="1">
              <a:off x="5945547" y="3192798"/>
              <a:ext cx="390114" cy="408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9E40E0E-12B5-B144-916C-D560E3859682}"/>
                </a:ext>
              </a:extLst>
            </p:cNvPr>
            <p:cNvCxnSpPr>
              <a:cxnSpLocks/>
            </p:cNvCxnSpPr>
            <p:nvPr/>
          </p:nvCxnSpPr>
          <p:spPr>
            <a:xfrm>
              <a:off x="6794347" y="3192798"/>
              <a:ext cx="552908" cy="3737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07517D5-B960-9441-B9B7-01F4EB35865F}"/>
                </a:ext>
              </a:extLst>
            </p:cNvPr>
            <p:cNvSpPr/>
            <p:nvPr/>
          </p:nvSpPr>
          <p:spPr>
            <a:xfrm>
              <a:off x="4465222" y="3604249"/>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grpSp>
      <p:sp>
        <p:nvSpPr>
          <p:cNvPr id="22" name="TextBox 21">
            <a:extLst>
              <a:ext uri="{FF2B5EF4-FFF2-40B4-BE49-F238E27FC236}">
                <a16:creationId xmlns:a16="http://schemas.microsoft.com/office/drawing/2014/main" id="{AA3AE493-1D82-824F-84F1-A993776F23A8}"/>
              </a:ext>
            </a:extLst>
          </p:cNvPr>
          <p:cNvSpPr txBox="1"/>
          <p:nvPr/>
        </p:nvSpPr>
        <p:spPr>
          <a:xfrm>
            <a:off x="521970" y="958125"/>
            <a:ext cx="1638525" cy="400110"/>
          </a:xfrm>
          <a:prstGeom prst="rect">
            <a:avLst/>
          </a:prstGeom>
          <a:noFill/>
        </p:spPr>
        <p:txBody>
          <a:bodyPr wrap="none" rtlCol="0">
            <a:spAutoFit/>
          </a:bodyPr>
          <a:lstStyle/>
          <a:p>
            <a:r>
              <a:rPr lang="en-US" sz="2000" dirty="0"/>
              <a:t>insert 15 into:</a:t>
            </a:r>
          </a:p>
        </p:txBody>
      </p:sp>
      <p:sp>
        <p:nvSpPr>
          <p:cNvPr id="25" name="Rectangle 24">
            <a:extLst>
              <a:ext uri="{FF2B5EF4-FFF2-40B4-BE49-F238E27FC236}">
                <a16:creationId xmlns:a16="http://schemas.microsoft.com/office/drawing/2014/main" id="{B291B938-C8A0-754C-BA7E-1304C5EB35BD}"/>
              </a:ext>
            </a:extLst>
          </p:cNvPr>
          <p:cNvSpPr/>
          <p:nvPr/>
        </p:nvSpPr>
        <p:spPr>
          <a:xfrm>
            <a:off x="5186981" y="3623309"/>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10</a:t>
            </a:r>
          </a:p>
        </p:txBody>
      </p:sp>
      <p:sp>
        <p:nvSpPr>
          <p:cNvPr id="26" name="Rectangle 25">
            <a:extLst>
              <a:ext uri="{FF2B5EF4-FFF2-40B4-BE49-F238E27FC236}">
                <a16:creationId xmlns:a16="http://schemas.microsoft.com/office/drawing/2014/main" id="{B95538BA-DCFD-4D44-84FF-FF2DE39504B9}"/>
              </a:ext>
            </a:extLst>
          </p:cNvPr>
          <p:cNvSpPr/>
          <p:nvPr/>
        </p:nvSpPr>
        <p:spPr>
          <a:xfrm>
            <a:off x="6622976" y="3593443"/>
            <a:ext cx="458689"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13</a:t>
            </a:r>
          </a:p>
        </p:txBody>
      </p:sp>
      <p:sp>
        <p:nvSpPr>
          <p:cNvPr id="31" name="Rectangle 30">
            <a:extLst>
              <a:ext uri="{FF2B5EF4-FFF2-40B4-BE49-F238E27FC236}">
                <a16:creationId xmlns:a16="http://schemas.microsoft.com/office/drawing/2014/main" id="{C5572667-2AC9-5D4A-8CA3-B9F1DA6EFD84}"/>
              </a:ext>
            </a:extLst>
          </p:cNvPr>
          <p:cNvSpPr/>
          <p:nvPr/>
        </p:nvSpPr>
        <p:spPr>
          <a:xfrm>
            <a:off x="4376958" y="4453311"/>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32" name="Straight Arrow Connector 31">
            <a:extLst>
              <a:ext uri="{FF2B5EF4-FFF2-40B4-BE49-F238E27FC236}">
                <a16:creationId xmlns:a16="http://schemas.microsoft.com/office/drawing/2014/main" id="{A913DECA-9DEC-E94E-99A1-A5B35887DA4E}"/>
              </a:ext>
            </a:extLst>
          </p:cNvPr>
          <p:cNvCxnSpPr>
            <a:cxnSpLocks/>
          </p:cNvCxnSpPr>
          <p:nvPr/>
        </p:nvCxnSpPr>
        <p:spPr>
          <a:xfrm flipH="1">
            <a:off x="4516443" y="4041022"/>
            <a:ext cx="716560" cy="365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1DCB6BB-B916-CF4F-BBEB-9441AADB92F7}"/>
              </a:ext>
            </a:extLst>
          </p:cNvPr>
          <p:cNvCxnSpPr>
            <a:cxnSpLocks/>
            <a:endCxn id="34" idx="0"/>
          </p:cNvCxnSpPr>
          <p:nvPr/>
        </p:nvCxnSpPr>
        <p:spPr>
          <a:xfrm>
            <a:off x="5546617" y="4024113"/>
            <a:ext cx="394679" cy="42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EF36586C-A1BE-3440-8FE7-E1943A96E622}"/>
              </a:ext>
            </a:extLst>
          </p:cNvPr>
          <p:cNvSpPr/>
          <p:nvPr/>
        </p:nvSpPr>
        <p:spPr>
          <a:xfrm>
            <a:off x="5801811" y="4453311"/>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39" name="Rectangle 38">
            <a:extLst>
              <a:ext uri="{FF2B5EF4-FFF2-40B4-BE49-F238E27FC236}">
                <a16:creationId xmlns:a16="http://schemas.microsoft.com/office/drawing/2014/main" id="{2C023E24-F883-E14F-A526-F5FDD89B5D79}"/>
              </a:ext>
            </a:extLst>
          </p:cNvPr>
          <p:cNvSpPr/>
          <p:nvPr/>
        </p:nvSpPr>
        <p:spPr>
          <a:xfrm>
            <a:off x="6196490" y="4446898"/>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40" name="Straight Arrow Connector 39">
            <a:extLst>
              <a:ext uri="{FF2B5EF4-FFF2-40B4-BE49-F238E27FC236}">
                <a16:creationId xmlns:a16="http://schemas.microsoft.com/office/drawing/2014/main" id="{26C6CDC8-DF4D-514B-812D-0D3FF5C3EE7A}"/>
              </a:ext>
            </a:extLst>
          </p:cNvPr>
          <p:cNvCxnSpPr>
            <a:cxnSpLocks/>
            <a:endCxn id="39" idx="0"/>
          </p:cNvCxnSpPr>
          <p:nvPr/>
        </p:nvCxnSpPr>
        <p:spPr>
          <a:xfrm flipH="1">
            <a:off x="6335975" y="4001386"/>
            <a:ext cx="360794" cy="445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06C1243-F7C5-5344-A64F-45FDD478535F}"/>
              </a:ext>
            </a:extLst>
          </p:cNvPr>
          <p:cNvCxnSpPr>
            <a:cxnSpLocks/>
          </p:cNvCxnSpPr>
          <p:nvPr/>
        </p:nvCxnSpPr>
        <p:spPr>
          <a:xfrm>
            <a:off x="7010383" y="3984477"/>
            <a:ext cx="784997" cy="3864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C84C6762-AB92-EB44-B96C-EDFC462A7175}"/>
              </a:ext>
            </a:extLst>
          </p:cNvPr>
          <p:cNvSpPr/>
          <p:nvPr/>
        </p:nvSpPr>
        <p:spPr>
          <a:xfrm>
            <a:off x="7623694" y="4401323"/>
            <a:ext cx="278970" cy="204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30" name="TextBox 29">
            <a:extLst>
              <a:ext uri="{FF2B5EF4-FFF2-40B4-BE49-F238E27FC236}">
                <a16:creationId xmlns:a16="http://schemas.microsoft.com/office/drawing/2014/main" id="{924412C9-9EAF-BD4F-8E27-8EE7FDEEB978}"/>
              </a:ext>
            </a:extLst>
          </p:cNvPr>
          <p:cNvSpPr txBox="1"/>
          <p:nvPr/>
        </p:nvSpPr>
        <p:spPr>
          <a:xfrm>
            <a:off x="5335417" y="2211761"/>
            <a:ext cx="444352" cy="400110"/>
          </a:xfrm>
          <a:prstGeom prst="rect">
            <a:avLst/>
          </a:prstGeom>
          <a:noFill/>
        </p:spPr>
        <p:txBody>
          <a:bodyPr wrap="none" rtlCol="0">
            <a:spAutoFit/>
          </a:bodyPr>
          <a:lstStyle/>
          <a:p>
            <a:r>
              <a:rPr lang="en-US" sz="2000" dirty="0"/>
              <a:t>15</a:t>
            </a:r>
          </a:p>
        </p:txBody>
      </p:sp>
      <p:sp>
        <p:nvSpPr>
          <p:cNvPr id="35" name="Freeform 34">
            <a:extLst>
              <a:ext uri="{FF2B5EF4-FFF2-40B4-BE49-F238E27FC236}">
                <a16:creationId xmlns:a16="http://schemas.microsoft.com/office/drawing/2014/main" id="{F81A372C-64E3-E040-A5D8-A2BF9F4FB3D3}"/>
              </a:ext>
            </a:extLst>
          </p:cNvPr>
          <p:cNvSpPr/>
          <p:nvPr/>
        </p:nvSpPr>
        <p:spPr>
          <a:xfrm>
            <a:off x="5730915" y="2304200"/>
            <a:ext cx="346346" cy="467522"/>
          </a:xfrm>
          <a:custGeom>
            <a:avLst/>
            <a:gdLst>
              <a:gd name="connsiteX0" fmla="*/ 0 w 346346"/>
              <a:gd name="connsiteY0" fmla="*/ 33182 h 467522"/>
              <a:gd name="connsiteX1" fmla="*/ 297180 w 346346"/>
              <a:gd name="connsiteY1" fmla="*/ 44612 h 467522"/>
              <a:gd name="connsiteX2" fmla="*/ 342900 w 346346"/>
              <a:gd name="connsiteY2" fmla="*/ 467522 h 467522"/>
            </a:gdLst>
            <a:ahLst/>
            <a:cxnLst>
              <a:cxn ang="0">
                <a:pos x="connsiteX0" y="connsiteY0"/>
              </a:cxn>
              <a:cxn ang="0">
                <a:pos x="connsiteX1" y="connsiteY1"/>
              </a:cxn>
              <a:cxn ang="0">
                <a:pos x="connsiteX2" y="connsiteY2"/>
              </a:cxn>
            </a:cxnLst>
            <a:rect l="l" t="t" r="r" b="b"/>
            <a:pathLst>
              <a:path w="346346" h="467522">
                <a:moveTo>
                  <a:pt x="0" y="33182"/>
                </a:moveTo>
                <a:cubicBezTo>
                  <a:pt x="120015" y="2702"/>
                  <a:pt x="240030" y="-27778"/>
                  <a:pt x="297180" y="44612"/>
                </a:cubicBezTo>
                <a:cubicBezTo>
                  <a:pt x="354330" y="117002"/>
                  <a:pt x="348615" y="292262"/>
                  <a:pt x="342900" y="467522"/>
                </a:cubicBezTo>
              </a:path>
            </a:pathLst>
          </a:custGeom>
          <a:ln w="28575">
            <a:headEnd type="none" w="med" len="med"/>
            <a:tailEnd type="arrow"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36" name="TextBox 35">
            <a:extLst>
              <a:ext uri="{FF2B5EF4-FFF2-40B4-BE49-F238E27FC236}">
                <a16:creationId xmlns:a16="http://schemas.microsoft.com/office/drawing/2014/main" id="{5C557FC9-11AF-E64D-B6A1-C22575C84053}"/>
              </a:ext>
            </a:extLst>
          </p:cNvPr>
          <p:cNvSpPr txBox="1"/>
          <p:nvPr/>
        </p:nvSpPr>
        <p:spPr>
          <a:xfrm>
            <a:off x="2452477" y="5693133"/>
            <a:ext cx="4287649" cy="400110"/>
          </a:xfrm>
          <a:prstGeom prst="rect">
            <a:avLst/>
          </a:prstGeom>
          <a:noFill/>
        </p:spPr>
        <p:txBody>
          <a:bodyPr wrap="none" rtlCol="0">
            <a:spAutoFit/>
          </a:bodyPr>
          <a:lstStyle/>
          <a:p>
            <a:r>
              <a:rPr lang="en-US" sz="2000" dirty="0"/>
              <a:t>Recursively insert into the right subtree</a:t>
            </a:r>
          </a:p>
        </p:txBody>
      </p:sp>
    </p:spTree>
    <p:extLst>
      <p:ext uri="{BB962C8B-B14F-4D97-AF65-F5344CB8AC3E}">
        <p14:creationId xmlns:p14="http://schemas.microsoft.com/office/powerpoint/2010/main" val="2546146493"/>
      </p:ext>
    </p:extLst>
  </p:cSld>
  <p:clrMapOvr>
    <a:masterClrMapping/>
  </p:clrMapOvr>
  <mc:AlternateContent xmlns:mc="http://schemas.openxmlformats.org/markup-compatibility/2006" xmlns:p14="http://schemas.microsoft.com/office/powerpoint/2010/main">
    <mc:Choice Requires="p14">
      <p:transition spd="slow" p14:dur="2000" advTm="6431"/>
    </mc:Choice>
    <mc:Fallback xmlns="">
      <p:transition spd="slow" advTm="6431"/>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9.8|6.2|25|1.2|20"/>
</p:tagLst>
</file>

<file path=ppt/tags/tag2.xml><?xml version="1.0" encoding="utf-8"?>
<p:tagLst xmlns:a="http://schemas.openxmlformats.org/drawingml/2006/main" xmlns:r="http://schemas.openxmlformats.org/officeDocument/2006/relationships" xmlns:p="http://schemas.openxmlformats.org/presentationml/2006/main">
  <p:tag name="TIMING" val="|12.7"/>
</p:tagLst>
</file>

<file path=ppt/tags/tag3.xml><?xml version="1.0" encoding="utf-8"?>
<p:tagLst xmlns:a="http://schemas.openxmlformats.org/drawingml/2006/main" xmlns:r="http://schemas.openxmlformats.org/officeDocument/2006/relationships" xmlns:p="http://schemas.openxmlformats.org/presentationml/2006/main">
  <p:tag name="TIMING" val="|25.5"/>
</p:tagLst>
</file>

<file path=ppt/tags/tag4.xml><?xml version="1.0" encoding="utf-8"?>
<p:tagLst xmlns:a="http://schemas.openxmlformats.org/drawingml/2006/main" xmlns:r="http://schemas.openxmlformats.org/officeDocument/2006/relationships" xmlns:p="http://schemas.openxmlformats.org/presentationml/2006/main">
  <p:tag name="TIMING" val="|20.2|16.7|3.6|5.3|8.3"/>
</p:tagLst>
</file>

<file path=ppt/theme/theme1.xml><?xml version="1.0" encoding="utf-8"?>
<a:theme xmlns:a="http://schemas.openxmlformats.org/drawingml/2006/main" name="01-intro">
  <a:themeElements>
    <a:clrScheme name="Custom 1">
      <a:dk1>
        <a:sysClr val="windowText" lastClr="000000"/>
      </a:dk1>
      <a:lt1>
        <a:sysClr val="window" lastClr="FFFFFF"/>
      </a:lt1>
      <a:dk2>
        <a:srgbClr val="323232"/>
      </a:dk2>
      <a:lt2>
        <a:srgbClr val="E0DAD2"/>
      </a:lt2>
      <a:accent1>
        <a:srgbClr val="4F81BD"/>
      </a:accent1>
      <a:accent2>
        <a:srgbClr val="C00000"/>
      </a:accent2>
      <a:accent3>
        <a:srgbClr val="4E8542"/>
      </a:accent3>
      <a:accent4>
        <a:srgbClr val="48365A"/>
      </a:accent4>
      <a:accent5>
        <a:srgbClr val="B45F06"/>
      </a:accent5>
      <a:accent6>
        <a:srgbClr val="0E3145"/>
      </a:accent6>
      <a:hlink>
        <a:srgbClr val="14425D"/>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000"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20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01-intro</Template>
  <TotalTime>16982</TotalTime>
  <Words>1019</Words>
  <Application>Microsoft Macintosh PowerPoint</Application>
  <PresentationFormat>On-screen Show (4:3)</PresentationFormat>
  <Paragraphs>316</Paragraphs>
  <Slides>35</Slides>
  <Notes>17</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Calibri</vt:lpstr>
      <vt:lpstr>Arial</vt:lpstr>
      <vt:lpstr>01-intro</vt:lpstr>
      <vt:lpstr>AVL Trees</vt:lpstr>
      <vt:lpstr>AVL Trees</vt:lpstr>
      <vt:lpstr>AVL Tree Example</vt:lpstr>
      <vt:lpstr>AVL Tree Non-Example</vt:lpstr>
      <vt:lpstr>AVL Tree Non-Example</vt:lpstr>
      <vt:lpstr>Insert</vt:lpstr>
      <vt:lpstr>How to Insert</vt:lpstr>
      <vt:lpstr>How to Insert</vt:lpstr>
      <vt:lpstr>How to Insert</vt:lpstr>
      <vt:lpstr>How to Insert</vt:lpstr>
      <vt:lpstr>How to Insert</vt:lpstr>
      <vt:lpstr>How to Insert</vt:lpstr>
      <vt:lpstr>How to Insert</vt:lpstr>
      <vt:lpstr>How to Insert</vt:lpstr>
      <vt:lpstr>How to Insert</vt:lpstr>
      <vt:lpstr>How to Insert</vt:lpstr>
      <vt:lpstr>How to Insert</vt:lpstr>
      <vt:lpstr>How to Insert</vt:lpstr>
      <vt:lpstr>How to Insert</vt:lpstr>
      <vt:lpstr>How to Insert</vt:lpstr>
      <vt:lpstr>How to Insert</vt:lpstr>
      <vt:lpstr>How to Insert</vt:lpstr>
      <vt:lpstr>Delete</vt:lpstr>
      <vt:lpstr>How to Delete</vt:lpstr>
      <vt:lpstr>How to Delete</vt:lpstr>
      <vt:lpstr>How to Delete</vt:lpstr>
      <vt:lpstr>How to Delete</vt:lpstr>
      <vt:lpstr>How to Delete</vt:lpstr>
      <vt:lpstr>How to Delete</vt:lpstr>
      <vt:lpstr>How to Delete</vt:lpstr>
      <vt:lpstr>How to Delete</vt:lpstr>
      <vt:lpstr>How to Delete</vt:lpstr>
      <vt:lpstr>OCAML Implementation</vt:lpstr>
      <vt:lpstr>OCaml AVL Trees</vt:lpstr>
      <vt:lpstr>The OCaml Insert and Remove Functions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Proofs about Programs</dc:title>
  <dc:creator>dpw</dc:creator>
  <cp:lastModifiedBy>Daniel MacLeod</cp:lastModifiedBy>
  <cp:revision>429</cp:revision>
  <cp:lastPrinted>2021-05-27T23:37:53Z</cp:lastPrinted>
  <dcterms:created xsi:type="dcterms:W3CDTF">2012-02-21T18:16:40Z</dcterms:created>
  <dcterms:modified xsi:type="dcterms:W3CDTF">2021-11-10T18:07:00Z</dcterms:modified>
</cp:coreProperties>
</file>