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3" r:id="rId1"/>
    <p:sldMasterId id="2147483674" r:id="rId2"/>
  </p:sldMasterIdLst>
  <p:notesMasterIdLst>
    <p:notesMasterId r:id="rId4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6" d="100"/>
          <a:sy n="106" d="100"/>
        </p:scale>
        <p:origin x="-1176" y="-11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slide" Target="slides/slide44.xml"/><Relationship Id="rId47" Type="http://schemas.openxmlformats.org/officeDocument/2006/relationships/notesMaster" Target="notesMasters/notesMaster1.xml"/><Relationship Id="rId48" Type="http://schemas.openxmlformats.org/officeDocument/2006/relationships/printerSettings" Target="printerSettings/printerSettings1.bin"/><Relationship Id="rId49" Type="http://schemas.openxmlformats.org/officeDocument/2006/relationships/presProps" Target="presProps.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50" Type="http://schemas.openxmlformats.org/officeDocument/2006/relationships/viewProps" Target="viewProps.xml"/><Relationship Id="rId51" Type="http://schemas.openxmlformats.org/officeDocument/2006/relationships/theme" Target="theme/theme1.xml"/><Relationship Id="rId5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56027197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Notes</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258c95e846_0_1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258c95e846_0_1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Reduce task fails, what needs to be recomputed?</a:t>
            </a:r>
            <a:endParaRPr/>
          </a:p>
          <a:p>
            <a:pPr marL="0" lvl="0" indent="0" algn="l" rtl="0">
              <a:spcBef>
                <a:spcPts val="0"/>
              </a:spcBef>
              <a:spcAft>
                <a:spcPts val="0"/>
              </a:spcAft>
              <a:buNone/>
            </a:pPr>
            <a:r>
              <a:rPr lang="en"/>
              <a:t>Ans: just the reduce task, assuming all map outputs are intact on the local disks on all nodes. We just fetch the map outputs again.</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617bbf780f_0_5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617bbf780f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Reduce task fails, what needs to be recomputed?</a:t>
            </a:r>
            <a:endParaRPr/>
          </a:p>
          <a:p>
            <a:pPr marL="0" lvl="0" indent="0" algn="l" rtl="0">
              <a:spcBef>
                <a:spcPts val="0"/>
              </a:spcBef>
              <a:spcAft>
                <a:spcPts val="0"/>
              </a:spcAft>
              <a:buNone/>
            </a:pPr>
            <a:r>
              <a:rPr lang="en"/>
              <a:t>Ans: just the reduce task, assuming all map outputs are intact on the local disks on all nodes. We just fetch the map outputs again.</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g617bbf780f_0_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4" name="Google Shape;244;g617bbf780f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Reduce task fails, what needs to be recomputed?</a:t>
            </a:r>
            <a:endParaRPr/>
          </a:p>
          <a:p>
            <a:pPr marL="0" lvl="0" indent="0" algn="l" rtl="0">
              <a:spcBef>
                <a:spcPts val="0"/>
              </a:spcBef>
              <a:spcAft>
                <a:spcPts val="0"/>
              </a:spcAft>
              <a:buNone/>
            </a:pPr>
            <a:r>
              <a:rPr lang="en"/>
              <a:t>Ans: just the reduce task, assuming all map outputs are intact on the local disks on all nodes. We just fetch the map outputs again.</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g617bbf780f_0_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2" name="Google Shape;252;g617bbf780f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Reduce task fails, what needs to be recomputed?</a:t>
            </a:r>
            <a:endParaRPr/>
          </a:p>
          <a:p>
            <a:pPr marL="0" lvl="0" indent="0" algn="l" rtl="0">
              <a:spcBef>
                <a:spcPts val="0"/>
              </a:spcBef>
              <a:spcAft>
                <a:spcPts val="0"/>
              </a:spcAft>
              <a:buNone/>
            </a:pPr>
            <a:r>
              <a:rPr lang="en"/>
              <a:t>Ans: just the reduce task, assuming all map outputs are intact on the local disks on all nodes. We just fetch the map outputs again.</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g258c95e846_0_13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2" name="Google Shape;262;g258c95e846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Server #2 goes down during the reduce phase. We lose all of its map outputs. What needs to be recomputed?</a:t>
            </a:r>
            <a:endParaRPr/>
          </a:p>
          <a:p>
            <a:pPr marL="457200" lvl="0" indent="-298450" algn="l" rtl="0">
              <a:spcBef>
                <a:spcPts val="0"/>
              </a:spcBef>
              <a:spcAft>
                <a:spcPts val="0"/>
              </a:spcAft>
              <a:buSzPts val="1100"/>
              <a:buChar char="-"/>
            </a:pPr>
            <a:r>
              <a:rPr lang="en"/>
              <a:t>Map 2, obviously</a:t>
            </a:r>
            <a:endParaRPr/>
          </a:p>
          <a:p>
            <a:pPr marL="457200" lvl="0" indent="-298450" algn="l" rtl="0">
              <a:spcBef>
                <a:spcPts val="0"/>
              </a:spcBef>
              <a:spcAft>
                <a:spcPts val="0"/>
              </a:spcAft>
              <a:buSzPts val="1100"/>
              <a:buChar char="-"/>
            </a:pPr>
            <a:r>
              <a:rPr lang="en"/>
              <a:t>Do we have to recompute all the reduce tasks?</a:t>
            </a:r>
            <a:endParaRPr/>
          </a:p>
          <a:p>
            <a:pPr marL="914400" lvl="1" indent="-298450" algn="l" rtl="0">
              <a:spcBef>
                <a:spcPts val="0"/>
              </a:spcBef>
              <a:spcAft>
                <a:spcPts val="0"/>
              </a:spcAft>
              <a:buSzPts val="1100"/>
              <a:buChar char="-"/>
            </a:pPr>
            <a:r>
              <a:rPr lang="en" b="1"/>
              <a:t>In general, only the ones that still need to fetch Map 2 outputs</a:t>
            </a:r>
            <a:endParaRPr b="1"/>
          </a:p>
          <a:p>
            <a:pPr marL="914400" lvl="1" indent="-298450" algn="l" rtl="0">
              <a:spcBef>
                <a:spcPts val="0"/>
              </a:spcBef>
              <a:spcAft>
                <a:spcPts val="0"/>
              </a:spcAft>
              <a:buSzPts val="1100"/>
              <a:buChar char="-"/>
            </a:pPr>
            <a:r>
              <a:rPr lang="en"/>
              <a:t>(If a reduce task already finished, we don’t need to re-run it because map 2 outputs aren’t gonna change)</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258c95e846_0_1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2" name="Google Shape;272;g258c95e846_0_1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Data lineage is a flow of dependencies. This means we keep track of which partition each task depends on. When a task fails, we just need to trace back the arrows to find the partitions that we need to recompute.</a:t>
            </a:r>
            <a:endParaRPr/>
          </a:p>
          <a:p>
            <a:pPr marL="0" lvl="0" indent="0" algn="l" rtl="0">
              <a:spcBef>
                <a:spcPts val="0"/>
              </a:spcBef>
              <a:spcAft>
                <a:spcPts val="0"/>
              </a:spcAft>
              <a:buNone/>
            </a:pPr>
            <a:endParaRPr/>
          </a:p>
          <a:p>
            <a:pPr marL="0" lvl="0" indent="0" algn="l" rtl="0">
              <a:spcBef>
                <a:spcPts val="0"/>
              </a:spcBef>
              <a:spcAft>
                <a:spcPts val="0"/>
              </a:spcAft>
              <a:buNone/>
            </a:pPr>
            <a:r>
              <a:rPr lang="en"/>
              <a:t>This is one of the reasons why the mapreduce model is so successful</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258c95e846_0_14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2" name="Google Shape;282;g258c95e846_0_1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Let’s say now nothing fails. With this model there are some optimizations we can do because of lineage. The first is </a:t>
            </a:r>
            <a:r>
              <a:rPr lang="en" b="1"/>
              <a:t>reusing map outputs</a:t>
            </a:r>
            <a:r>
              <a:rPr lang="en"/>
              <a:t>. We saw that keeping around map outputs (as local files on disks) help us recover from reduce failures quickly, without having to recompute the map tasks. It turns out this also enables an optimization.</a:t>
            </a:r>
            <a:endParaRPr/>
          </a:p>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g258c95e846_0_1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9" name="Google Shape;289;g258c95e846_0_1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Suppose you want to run two different kinds of aggregation (reduces) and they both use the same map outputs, then instead of re-running the map tasks you can simply keep the map outputs from the previous job</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Google Shape;302;g617bbf780f_0_7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3" name="Google Shape;303;g617bbf780f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We’re gonna spend a couple of minutes to talk about fault tolerance in mapreduce. The reason for this is to give you guys a high level motivation of why you need to handle failures in HW1.3.</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g258c95e846_0_10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9" name="Google Shape;309;g258c95e846_0_1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RPCs are the fundamental bedrock of distributed systems. It’s how most of these systems, including hadoop mapreduce for example, are built. Its pervasiveness is due to its simple interface.</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258c95e846_0_19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258c95e846_0_1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We’re gonna spend a couple of minutes to talk about fault tolerance in mapreduce. The reason for this is to give you guys a high level motivation of why you need to handle failures in HW1.3.</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Google Shape;314;g201061cd6a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5" name="Google Shape;315;g201061cd6a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g201765189c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2" name="Google Shape;322;g201765189c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works, but what’s the problem? How’s the performance?</a:t>
            </a:r>
            <a:endParaRPr/>
          </a:p>
          <a:p>
            <a:pPr marL="0" lvl="0" indent="0" algn="l" rtl="0">
              <a:spcBef>
                <a:spcPts val="0"/>
              </a:spcBef>
              <a:spcAft>
                <a:spcPts val="0"/>
              </a:spcAft>
              <a:buNone/>
            </a:pPr>
            <a:r>
              <a:rPr lang="en"/>
              <a:t>(Ans: we have to launch tasks on the workers one by one, no parallelism)</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201765189c_0_1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 name="Google Shape;330;g201765189c_0_1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g201765189c_0_15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6" name="Google Shape;336;g201765189c_0_1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g201765189c_0_16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2" name="Google Shape;342;g201765189c_0_1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g201765189c_0_1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8" name="Google Shape;348;g201765189c_0_1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g201765189c_0_17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4" name="Google Shape;354;g201765189c_0_1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There are many… actually MOST RPCs are asynchronous</a:t>
            </a:r>
            <a:endParaRPr/>
          </a:p>
          <a:p>
            <a:pPr marL="0" lvl="0" indent="0" algn="l" rtl="0">
              <a:spcBef>
                <a:spcPts val="0"/>
              </a:spcBef>
              <a:spcAft>
                <a:spcPts val="0"/>
              </a:spcAft>
              <a:buNone/>
            </a:pPr>
            <a:endParaRPr/>
          </a:p>
          <a:p>
            <a:pPr marL="0" lvl="0" indent="0" algn="l" rtl="0">
              <a:spcBef>
                <a:spcPts val="0"/>
              </a:spcBef>
              <a:spcAft>
                <a:spcPts val="0"/>
              </a:spcAft>
              <a:buNone/>
            </a:pPr>
            <a:r>
              <a:rPr lang="en"/>
              <a:t>Whenever you want to send multiple messages at once, e.g.</a:t>
            </a:r>
            <a:endParaRPr/>
          </a:p>
          <a:p>
            <a:pPr marL="457200" lvl="0" indent="-298450" algn="l" rtl="0">
              <a:spcBef>
                <a:spcPts val="0"/>
              </a:spcBef>
              <a:spcAft>
                <a:spcPts val="0"/>
              </a:spcAft>
              <a:buSzPts val="1100"/>
              <a:buChar char="-"/>
            </a:pPr>
            <a:r>
              <a:rPr lang="en"/>
              <a:t>Building a scheduler loop</a:t>
            </a:r>
            <a:endParaRPr/>
          </a:p>
          <a:p>
            <a:pPr marL="457200" lvl="0" indent="-298450" algn="l" rtl="0">
              <a:spcBef>
                <a:spcPts val="0"/>
              </a:spcBef>
              <a:spcAft>
                <a:spcPts val="0"/>
              </a:spcAft>
              <a:buSzPts val="1100"/>
              <a:buChar char="-"/>
            </a:pPr>
            <a:r>
              <a:rPr lang="en"/>
              <a:t>Client contacting multiple servers at once and returning the first result</a:t>
            </a:r>
            <a:endParaRPr/>
          </a:p>
          <a:p>
            <a:pPr marL="0" lvl="0" indent="0" algn="l" rtl="0">
              <a:spcBef>
                <a:spcPts val="0"/>
              </a:spcBef>
              <a:spcAft>
                <a:spcPts val="0"/>
              </a:spcAft>
              <a:buNone/>
            </a:pPr>
            <a:endParaRPr/>
          </a:p>
          <a:p>
            <a:pPr marL="0" lvl="0" indent="0" algn="l" rtl="0">
              <a:spcBef>
                <a:spcPts val="0"/>
              </a:spcBef>
              <a:spcAft>
                <a:spcPts val="0"/>
              </a:spcAft>
              <a:buNone/>
            </a:pPr>
            <a:r>
              <a:rPr lang="en"/>
              <a:t>Background tasks, e.g.</a:t>
            </a:r>
            <a:endParaRPr/>
          </a:p>
          <a:p>
            <a:pPr marL="457200" lvl="0" indent="-298450" algn="l" rtl="0">
              <a:spcBef>
                <a:spcPts val="0"/>
              </a:spcBef>
              <a:spcAft>
                <a:spcPts val="0"/>
              </a:spcAft>
              <a:buSzPts val="1100"/>
              <a:buChar char="-"/>
            </a:pPr>
            <a:r>
              <a:rPr lang="en"/>
              <a:t>Cleaning up metadata that has gone stale, e.g. removing cached objects that are no longer referenced</a:t>
            </a:r>
            <a:endParaRPr/>
          </a:p>
          <a:p>
            <a:pPr marL="457200" lvl="0" indent="-298450" algn="l" rtl="0">
              <a:spcBef>
                <a:spcPts val="0"/>
              </a:spcBef>
              <a:spcAft>
                <a:spcPts val="0"/>
              </a:spcAft>
              <a:buSzPts val="1100"/>
              <a:buChar char="-"/>
            </a:pPr>
            <a:r>
              <a:rPr lang="en"/>
              <a:t>Backing up results</a:t>
            </a:r>
            <a:endParaRPr/>
          </a:p>
          <a:p>
            <a:pPr marL="457200" lvl="0" indent="-298450" algn="l" rtl="0">
              <a:spcBef>
                <a:spcPts val="0"/>
              </a:spcBef>
              <a:spcAft>
                <a:spcPts val="0"/>
              </a:spcAft>
              <a:buSzPts val="1100"/>
              <a:buChar char="-"/>
            </a:pPr>
            <a:r>
              <a:rPr lang="en"/>
              <a:t>Compressing data that is not frequently accessed</a:t>
            </a:r>
            <a:endParaRPr/>
          </a:p>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Google Shape;358;g617bbf780f_0_8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9" name="Google Shape;359;g617bbf780f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We’re gonna spend a couple of minutes to talk about fault tolerance in mapreduce. The reason for this is to give you guys a high level motivation of why you need to handle failures in HW1.3.</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3"/>
        <p:cNvGrpSpPr/>
        <p:nvPr/>
      </p:nvGrpSpPr>
      <p:grpSpPr>
        <a:xfrm>
          <a:off x="0" y="0"/>
          <a:ext cx="0" cy="0"/>
          <a:chOff x="0" y="0"/>
          <a:chExt cx="0" cy="0"/>
        </a:xfrm>
      </p:grpSpPr>
      <p:sp>
        <p:nvSpPr>
          <p:cNvPr id="364" name="Google Shape;364;g201765189c_0_3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5" name="Google Shape;365;g201765189c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Why is “reply” a pointer, not “args”?</a:t>
            </a:r>
            <a:endParaRPr/>
          </a:p>
          <a:p>
            <a:pPr marL="0" lvl="0" indent="0" algn="l" rtl="0">
              <a:spcBef>
                <a:spcPts val="0"/>
              </a:spcBef>
              <a:spcAft>
                <a:spcPts val="0"/>
              </a:spcAft>
              <a:buNone/>
            </a:pPr>
            <a:r>
              <a:rPr lang="en"/>
              <a:t>(NB: “receiver” here means the type to which this method applies, not a communication receiver)</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g201765189c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1" name="Google Shape;371;g201765189c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201061cd6a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201061cd6a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Last time we talked about how mapreduce is hard despite having such a simple interface. This precept we’re gonna run through a couple of very realistic failure scenarios.</a:t>
            </a:r>
            <a:endParaRPr/>
          </a:p>
          <a:p>
            <a:pPr marL="0" lvl="0" indent="0" algn="l" rtl="0">
              <a:spcBef>
                <a:spcPts val="0"/>
              </a:spcBef>
              <a:spcAft>
                <a:spcPts val="0"/>
              </a:spcAft>
              <a:buNone/>
            </a:pPr>
            <a:endParaRPr/>
          </a:p>
          <a:p>
            <a:pPr marL="0" lvl="0" indent="0" algn="l" rtl="0">
              <a:spcBef>
                <a:spcPts val="0"/>
              </a:spcBef>
              <a:spcAft>
                <a:spcPts val="0"/>
              </a:spcAft>
              <a:buNone/>
            </a:pPr>
            <a:r>
              <a:rPr lang="en"/>
              <a:t>Ovals represent processes/tasks, squares represent storage</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g201765189c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8" name="Google Shape;378;g201765189c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(NB: *WordCountServer is the “receiver” for this method.)</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g201765189c_0_5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7" name="Google Shape;387;g201765189c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2"/>
        <p:cNvGrpSpPr/>
        <p:nvPr/>
      </p:nvGrpSpPr>
      <p:grpSpPr>
        <a:xfrm>
          <a:off x="0" y="0"/>
          <a:ext cx="0" cy="0"/>
          <a:chOff x="0" y="0"/>
          <a:chExt cx="0" cy="0"/>
        </a:xfrm>
      </p:grpSpPr>
      <p:sp>
        <p:nvSpPr>
          <p:cNvPr id="393" name="Google Shape;393;g201765189c_0_6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4" name="Google Shape;394;g201765189c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Google Shape;400;g201765189c_0_7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1" name="Google Shape;401;g201765189c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Note that Accept blocks, so this server only handles one request at a time (inefficient!)</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6"/>
        <p:cNvGrpSpPr/>
        <p:nvPr/>
      </p:nvGrpSpPr>
      <p:grpSpPr>
        <a:xfrm>
          <a:off x="0" y="0"/>
          <a:ext cx="0" cy="0"/>
          <a:chOff x="0" y="0"/>
          <a:chExt cx="0" cy="0"/>
        </a:xfrm>
      </p:grpSpPr>
      <p:sp>
        <p:nvSpPr>
          <p:cNvPr id="407" name="Google Shape;407;g201765189c_0_8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8" name="Google Shape;408;g201765189c_0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rpc.Dial establishes new connection and returns a new client (which is responsible for handling requests)</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3"/>
        <p:cNvGrpSpPr/>
        <p:nvPr/>
      </p:nvGrpSpPr>
      <p:grpSpPr>
        <a:xfrm>
          <a:off x="0" y="0"/>
          <a:ext cx="0" cy="0"/>
          <a:chOff x="0" y="0"/>
          <a:chExt cx="0" cy="0"/>
        </a:xfrm>
      </p:grpSpPr>
      <p:sp>
        <p:nvSpPr>
          <p:cNvPr id="414" name="Google Shape;414;g201765189c_0_9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5" name="Google Shape;415;g201765189c_0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0"/>
        <p:cNvGrpSpPr/>
        <p:nvPr/>
      </p:nvGrpSpPr>
      <p:grpSpPr>
        <a:xfrm>
          <a:off x="0" y="0"/>
          <a:ext cx="0" cy="0"/>
          <a:chOff x="0" y="0"/>
          <a:chExt cx="0" cy="0"/>
        </a:xfrm>
      </p:grpSpPr>
      <p:sp>
        <p:nvSpPr>
          <p:cNvPr id="421" name="Google Shape;421;g201765189c_0_9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2" name="Google Shape;422;g201765189c_0_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7"/>
        <p:cNvGrpSpPr/>
        <p:nvPr/>
      </p:nvGrpSpPr>
      <p:grpSpPr>
        <a:xfrm>
          <a:off x="0" y="0"/>
          <a:ext cx="0" cy="0"/>
          <a:chOff x="0" y="0"/>
          <a:chExt cx="0" cy="0"/>
        </a:xfrm>
      </p:grpSpPr>
      <p:sp>
        <p:nvSpPr>
          <p:cNvPr id="428" name="Google Shape;428;g201765189c_0_10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9" name="Google Shape;429;g201765189c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Google Shape;435;g201765189c_0_1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6" name="Google Shape;436;g201765189c_0_1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Let’s go back to our RPC client. Is this synchronous or async?</a:t>
            </a:r>
            <a:endParaRPr/>
          </a:p>
          <a:p>
            <a:pPr marL="0" lvl="0" indent="0" algn="l" rtl="0">
              <a:spcBef>
                <a:spcPts val="0"/>
              </a:spcBef>
              <a:spcAft>
                <a:spcPts val="0"/>
              </a:spcAft>
              <a:buNone/>
            </a:pPr>
            <a:r>
              <a:rPr lang="en"/>
              <a:t>How would we make this asynchronous? What would the signature look like? (What would we return?)</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0"/>
        <p:cNvGrpSpPr/>
        <p:nvPr/>
      </p:nvGrpSpPr>
      <p:grpSpPr>
        <a:xfrm>
          <a:off x="0" y="0"/>
          <a:ext cx="0" cy="0"/>
          <a:chOff x="0" y="0"/>
          <a:chExt cx="0" cy="0"/>
        </a:xfrm>
      </p:grpSpPr>
      <p:sp>
        <p:nvSpPr>
          <p:cNvPr id="441" name="Google Shape;441;g201765189c_0_20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2" name="Google Shape;442;g201765189c_0_2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(NB: “The Call method waits for the remote call to complete while the Go method launches the call asynchronously and signals completion using the Call structure's Done channel.” from https://golang.org/pkg/net/rpc/)</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258c95e846_0_1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258c95e846_0_1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Map task fails, what needs to be recomputed? Just the partition</a:t>
            </a:r>
            <a:endParaRPr/>
          </a:p>
          <a:p>
            <a:pPr marL="0" lvl="0" indent="0" algn="l" rtl="0">
              <a:spcBef>
                <a:spcPts val="0"/>
              </a:spcBef>
              <a:spcAft>
                <a:spcPts val="0"/>
              </a:spcAft>
              <a:buNone/>
            </a:pPr>
            <a:endParaRPr/>
          </a:p>
          <a:p>
            <a:pPr marL="0" lvl="0" indent="0" algn="l" rtl="0">
              <a:spcBef>
                <a:spcPts val="0"/>
              </a:spcBef>
              <a:spcAft>
                <a:spcPts val="0"/>
              </a:spcAft>
              <a:buNone/>
            </a:pPr>
            <a:r>
              <a:rPr lang="en"/>
              <a:t>However, this is still bad because reduce stage needs to wait until all map tasks have been successfully computed. Why? Can we run half the reduce tasks first and have the other half wait for the one missing map task?</a:t>
            </a:r>
            <a:endParaRPr/>
          </a:p>
          <a:p>
            <a:pPr marL="0" lvl="0" indent="0" algn="l" rtl="0">
              <a:spcBef>
                <a:spcPts val="0"/>
              </a:spcBef>
              <a:spcAft>
                <a:spcPts val="0"/>
              </a:spcAft>
              <a:buNone/>
            </a:pPr>
            <a:r>
              <a:rPr lang="en"/>
              <a:t>(Ans: NO, because we don’t know if the failed map task will have data for us)</a:t>
            </a:r>
            <a:endParaRPr/>
          </a:p>
          <a:p>
            <a:pPr marL="0" lvl="0" indent="0" algn="l" rtl="0">
              <a:spcBef>
                <a:spcPts val="0"/>
              </a:spcBef>
              <a:spcAft>
                <a:spcPts val="0"/>
              </a:spcAft>
              <a:buNone/>
            </a:pPr>
            <a:endParaRPr/>
          </a:p>
          <a:p>
            <a:pPr marL="0" lvl="0" indent="0" algn="l" rtl="0">
              <a:spcBef>
                <a:spcPts val="0"/>
              </a:spcBef>
              <a:spcAft>
                <a:spcPts val="0"/>
              </a:spcAft>
              <a:buNone/>
            </a:pPr>
            <a:r>
              <a:rPr lang="en"/>
              <a:t>Thus, there’s what we call a synchronization barrier between the map and the reduce stages, because reduce cannot begin until after map has finished.</a:t>
            </a:r>
            <a:endParaRPr/>
          </a:p>
          <a:p>
            <a:pPr marL="0" lvl="0" indent="0" algn="l" rtl="0">
              <a:spcBef>
                <a:spcPts val="0"/>
              </a:spcBef>
              <a:spcAft>
                <a:spcPts val="0"/>
              </a:spcAft>
              <a:buNone/>
            </a:pPr>
            <a:endParaRPr/>
          </a:p>
          <a:p>
            <a:pPr marL="0" lvl="0" indent="0" algn="l" rtl="0">
              <a:spcBef>
                <a:spcPts val="0"/>
              </a:spcBef>
              <a:spcAft>
                <a:spcPts val="0"/>
              </a:spcAft>
              <a:buNone/>
            </a:pPr>
            <a:r>
              <a:rPr lang="en"/>
              <a:t>(Note: you can start FETCHING the map outputs in a reduce task, but you will still need to wait for all the map outputs to be present before doing any aggregation)</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7"/>
        <p:cNvGrpSpPr/>
        <p:nvPr/>
      </p:nvGrpSpPr>
      <p:grpSpPr>
        <a:xfrm>
          <a:off x="0" y="0"/>
          <a:ext cx="0" cy="0"/>
          <a:chOff x="0" y="0"/>
          <a:chExt cx="0" cy="0"/>
        </a:xfrm>
      </p:grpSpPr>
      <p:sp>
        <p:nvSpPr>
          <p:cNvPr id="448" name="Google Shape;448;g201765189c_0_2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9" name="Google Shape;449;g201765189c_0_2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(NB: “The Call method waits for the remote call to complete while the Go method launches the call asynchronously and signals completion using the Call structure's Done channel.” from https://golang.org/pkg/net/rpc/)</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258c95e846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258c95e846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0"/>
        <p:cNvGrpSpPr/>
        <p:nvPr/>
      </p:nvGrpSpPr>
      <p:grpSpPr>
        <a:xfrm>
          <a:off x="0" y="0"/>
          <a:ext cx="0" cy="0"/>
          <a:chOff x="0" y="0"/>
          <a:chExt cx="0" cy="0"/>
        </a:xfrm>
      </p:grpSpPr>
      <p:sp>
        <p:nvSpPr>
          <p:cNvPr id="461" name="Google Shape;461;g258cccbda7_1_114:notes"/>
          <p:cNvSpPr>
            <a:spLocks noGrp="1" noRot="1" noChangeAspect="1"/>
          </p:cNvSpPr>
          <p:nvPr>
            <p:ph type="sldImg" idx="2"/>
          </p:nvPr>
        </p:nvSpPr>
        <p:spPr>
          <a:xfrm>
            <a:off x="1687286" y="686594"/>
            <a:ext cx="3483429"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62" name="Google Shape;462;g258cccbda7_1_114:notes"/>
          <p:cNvSpPr txBox="1">
            <a:spLocks noGrp="1"/>
          </p:cNvSpPr>
          <p:nvPr>
            <p:ph type="body" idx="1"/>
          </p:nvPr>
        </p:nvSpPr>
        <p:spPr>
          <a:xfrm>
            <a:off x="686099" y="4343704"/>
            <a:ext cx="5485805" cy="4113893"/>
          </a:xfrm>
          <a:prstGeom prst="rect">
            <a:avLst/>
          </a:prstGeom>
          <a:noFill/>
          <a:ln>
            <a:noFill/>
          </a:ln>
        </p:spPr>
        <p:txBody>
          <a:bodyPr spcFirstLastPara="1" wrap="square" lIns="95725" tIns="47850" rIns="95725" bIns="47850" anchor="t" anchorCtr="0">
            <a:noAutofit/>
          </a:bodyPr>
          <a:lstStyle/>
          <a:p>
            <a:pPr marL="0" marR="0" lvl="0" indent="0" algn="l" rtl="0">
              <a:spcBef>
                <a:spcPts val="0"/>
              </a:spcBef>
              <a:spcAft>
                <a:spcPts val="0"/>
              </a:spcAft>
              <a:buNone/>
            </a:pPr>
            <a:endParaRPr sz="1600" b="0" i="0" u="none" strike="noStrike" cap="none">
              <a:solidFill>
                <a:schemeClr val="dk1"/>
              </a:solidFill>
              <a:latin typeface="Times New Roman"/>
              <a:ea typeface="Times New Roman"/>
              <a:cs typeface="Times New Roman"/>
              <a:sym typeface="Times New Roman"/>
            </a:endParaRPr>
          </a:p>
        </p:txBody>
      </p:sp>
      <p:sp>
        <p:nvSpPr>
          <p:cNvPr id="463" name="Google Shape;463;g258cccbda7_1_114:notes"/>
          <p:cNvSpPr txBox="1">
            <a:spLocks noGrp="1"/>
          </p:cNvSpPr>
          <p:nvPr>
            <p:ph type="sldNum" idx="12"/>
          </p:nvPr>
        </p:nvSpPr>
        <p:spPr>
          <a:xfrm>
            <a:off x="3884414" y="8685894"/>
            <a:ext cx="2972098" cy="456595"/>
          </a:xfrm>
          <a:prstGeom prst="rect">
            <a:avLst/>
          </a:prstGeom>
          <a:noFill/>
          <a:ln>
            <a:noFill/>
          </a:ln>
        </p:spPr>
        <p:txBody>
          <a:bodyPr spcFirstLastPara="1" wrap="square" lIns="95725" tIns="47850" rIns="95725" bIns="47850" anchor="b" anchorCtr="0">
            <a:noAutofit/>
          </a:bodyPr>
          <a:lstStyle/>
          <a:p>
            <a:pPr marL="0" marR="0" lvl="0" indent="0" algn="r" rtl="0">
              <a:spcBef>
                <a:spcPts val="0"/>
              </a:spcBef>
              <a:spcAft>
                <a:spcPts val="0"/>
              </a:spcAft>
              <a:buNone/>
            </a:pPr>
            <a:endParaRPr sz="1300" b="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5"/>
        <p:cNvGrpSpPr/>
        <p:nvPr/>
      </p:nvGrpSpPr>
      <p:grpSpPr>
        <a:xfrm>
          <a:off x="0" y="0"/>
          <a:ext cx="0" cy="0"/>
          <a:chOff x="0" y="0"/>
          <a:chExt cx="0" cy="0"/>
        </a:xfrm>
      </p:grpSpPr>
      <p:sp>
        <p:nvSpPr>
          <p:cNvPr id="486" name="Google Shape;486;g258cccbda7_1_140:notes"/>
          <p:cNvSpPr>
            <a:spLocks noGrp="1" noRot="1" noChangeAspect="1"/>
          </p:cNvSpPr>
          <p:nvPr>
            <p:ph type="sldImg" idx="2"/>
          </p:nvPr>
        </p:nvSpPr>
        <p:spPr>
          <a:xfrm>
            <a:off x="1687286" y="686594"/>
            <a:ext cx="3483429"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87" name="Google Shape;487;g258cccbda7_1_140:notes"/>
          <p:cNvSpPr txBox="1">
            <a:spLocks noGrp="1"/>
          </p:cNvSpPr>
          <p:nvPr>
            <p:ph type="body" idx="1"/>
          </p:nvPr>
        </p:nvSpPr>
        <p:spPr>
          <a:xfrm>
            <a:off x="686099" y="4343704"/>
            <a:ext cx="5485805" cy="4113893"/>
          </a:xfrm>
          <a:prstGeom prst="rect">
            <a:avLst/>
          </a:prstGeom>
          <a:noFill/>
          <a:ln>
            <a:noFill/>
          </a:ln>
        </p:spPr>
        <p:txBody>
          <a:bodyPr spcFirstLastPara="1" wrap="square" lIns="95725" tIns="47850" rIns="95725" bIns="47850" anchor="t" anchorCtr="0">
            <a:noAutofit/>
          </a:bodyPr>
          <a:lstStyle/>
          <a:p>
            <a:pPr marL="0" marR="0" lvl="0" indent="0" algn="l" rtl="0">
              <a:spcBef>
                <a:spcPts val="0"/>
              </a:spcBef>
              <a:spcAft>
                <a:spcPts val="0"/>
              </a:spcAft>
              <a:buNone/>
            </a:pPr>
            <a:endParaRPr sz="1600" b="0" i="0" u="none" strike="noStrike" cap="none">
              <a:solidFill>
                <a:schemeClr val="dk1"/>
              </a:solidFill>
              <a:latin typeface="Times New Roman"/>
              <a:ea typeface="Times New Roman"/>
              <a:cs typeface="Times New Roman"/>
              <a:sym typeface="Times New Roman"/>
            </a:endParaRPr>
          </a:p>
        </p:txBody>
      </p:sp>
      <p:sp>
        <p:nvSpPr>
          <p:cNvPr id="488" name="Google Shape;488;g258cccbda7_1_140:notes"/>
          <p:cNvSpPr txBox="1">
            <a:spLocks noGrp="1"/>
          </p:cNvSpPr>
          <p:nvPr>
            <p:ph type="sldNum" idx="12"/>
          </p:nvPr>
        </p:nvSpPr>
        <p:spPr>
          <a:xfrm>
            <a:off x="3884414" y="8685894"/>
            <a:ext cx="2972098" cy="456595"/>
          </a:xfrm>
          <a:prstGeom prst="rect">
            <a:avLst/>
          </a:prstGeom>
          <a:noFill/>
          <a:ln>
            <a:noFill/>
          </a:ln>
        </p:spPr>
        <p:txBody>
          <a:bodyPr spcFirstLastPara="1" wrap="square" lIns="95725" tIns="47850" rIns="95725" bIns="47850" anchor="b" anchorCtr="0">
            <a:noAutofit/>
          </a:bodyPr>
          <a:lstStyle/>
          <a:p>
            <a:pPr marL="0" marR="0" lvl="0" indent="0" algn="r" rtl="0">
              <a:spcBef>
                <a:spcPts val="0"/>
              </a:spcBef>
              <a:spcAft>
                <a:spcPts val="0"/>
              </a:spcAft>
              <a:buNone/>
            </a:pPr>
            <a:endParaRPr sz="1300" b="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0"/>
        <p:cNvGrpSpPr/>
        <p:nvPr/>
      </p:nvGrpSpPr>
      <p:grpSpPr>
        <a:xfrm>
          <a:off x="0" y="0"/>
          <a:ext cx="0" cy="0"/>
          <a:chOff x="0" y="0"/>
          <a:chExt cx="0" cy="0"/>
        </a:xfrm>
      </p:grpSpPr>
      <p:sp>
        <p:nvSpPr>
          <p:cNvPr id="521" name="Google Shape;521;g258c95e846_0_7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2" name="Google Shape;522;g258c95e846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617bbf780f_0_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617bbf780f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Map task fails, what needs to be recomputed? Just the partition</a:t>
            </a:r>
            <a:endParaRPr/>
          </a:p>
          <a:p>
            <a:pPr marL="0" lvl="0" indent="0" algn="l" rtl="0">
              <a:spcBef>
                <a:spcPts val="0"/>
              </a:spcBef>
              <a:spcAft>
                <a:spcPts val="0"/>
              </a:spcAft>
              <a:buNone/>
            </a:pPr>
            <a:endParaRPr/>
          </a:p>
          <a:p>
            <a:pPr marL="0" lvl="0" indent="0" algn="l" rtl="0">
              <a:spcBef>
                <a:spcPts val="0"/>
              </a:spcBef>
              <a:spcAft>
                <a:spcPts val="0"/>
              </a:spcAft>
              <a:buNone/>
            </a:pPr>
            <a:r>
              <a:rPr lang="en"/>
              <a:t>However, this is still bad because reduce stage needs to wait until all map tasks have been successfully computed. Why? Can we run half the reduce tasks first and have the other half wait for the one missing map task?</a:t>
            </a:r>
            <a:endParaRPr/>
          </a:p>
          <a:p>
            <a:pPr marL="0" lvl="0" indent="0" algn="l" rtl="0">
              <a:spcBef>
                <a:spcPts val="0"/>
              </a:spcBef>
              <a:spcAft>
                <a:spcPts val="0"/>
              </a:spcAft>
              <a:buNone/>
            </a:pPr>
            <a:r>
              <a:rPr lang="en"/>
              <a:t>(Ans: NO, because we don’t know if the failed map task will have data for us)</a:t>
            </a:r>
            <a:endParaRPr/>
          </a:p>
          <a:p>
            <a:pPr marL="0" lvl="0" indent="0" algn="l" rtl="0">
              <a:spcBef>
                <a:spcPts val="0"/>
              </a:spcBef>
              <a:spcAft>
                <a:spcPts val="0"/>
              </a:spcAft>
              <a:buNone/>
            </a:pPr>
            <a:endParaRPr/>
          </a:p>
          <a:p>
            <a:pPr marL="0" lvl="0" indent="0" algn="l" rtl="0">
              <a:spcBef>
                <a:spcPts val="0"/>
              </a:spcBef>
              <a:spcAft>
                <a:spcPts val="0"/>
              </a:spcAft>
              <a:buNone/>
            </a:pPr>
            <a:r>
              <a:rPr lang="en"/>
              <a:t>Thus, there’s what we call a synchronization barrier between the map and the reduce stages, because reduce cannot begin until after map has finished.</a:t>
            </a:r>
            <a:endParaRPr/>
          </a:p>
          <a:p>
            <a:pPr marL="0" lvl="0" indent="0" algn="l" rtl="0">
              <a:spcBef>
                <a:spcPts val="0"/>
              </a:spcBef>
              <a:spcAft>
                <a:spcPts val="0"/>
              </a:spcAft>
              <a:buNone/>
            </a:pPr>
            <a:endParaRPr/>
          </a:p>
          <a:p>
            <a:pPr marL="0" lvl="0" indent="0" algn="l" rtl="0">
              <a:spcBef>
                <a:spcPts val="0"/>
              </a:spcBef>
              <a:spcAft>
                <a:spcPts val="0"/>
              </a:spcAft>
              <a:buNone/>
            </a:pPr>
            <a:r>
              <a:rPr lang="en"/>
              <a:t>(Note: you can start FETCHING the map outputs in a reduce task, but you will still need to wait for all the map outputs to be present before doing any aggregation)</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617bbf780f_0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617bbf780f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Map task fails, what needs to be recomputed? Just the partition</a:t>
            </a:r>
            <a:endParaRPr/>
          </a:p>
          <a:p>
            <a:pPr marL="0" lvl="0" indent="0" algn="l" rtl="0">
              <a:spcBef>
                <a:spcPts val="0"/>
              </a:spcBef>
              <a:spcAft>
                <a:spcPts val="0"/>
              </a:spcAft>
              <a:buNone/>
            </a:pPr>
            <a:endParaRPr/>
          </a:p>
          <a:p>
            <a:pPr marL="0" lvl="0" indent="0" algn="l" rtl="0">
              <a:spcBef>
                <a:spcPts val="0"/>
              </a:spcBef>
              <a:spcAft>
                <a:spcPts val="0"/>
              </a:spcAft>
              <a:buNone/>
            </a:pPr>
            <a:r>
              <a:rPr lang="en"/>
              <a:t>However, this is still bad because reduce stage needs to wait until all map tasks have been successfully computed. Why? Can we run half the reduce tasks first and have the other half wait for the one missing map task?</a:t>
            </a:r>
            <a:endParaRPr/>
          </a:p>
          <a:p>
            <a:pPr marL="0" lvl="0" indent="0" algn="l" rtl="0">
              <a:spcBef>
                <a:spcPts val="0"/>
              </a:spcBef>
              <a:spcAft>
                <a:spcPts val="0"/>
              </a:spcAft>
              <a:buNone/>
            </a:pPr>
            <a:r>
              <a:rPr lang="en"/>
              <a:t>(Ans: NO, because we don’t know if the failed map task will have data for us)</a:t>
            </a:r>
            <a:endParaRPr/>
          </a:p>
          <a:p>
            <a:pPr marL="0" lvl="0" indent="0" algn="l" rtl="0">
              <a:spcBef>
                <a:spcPts val="0"/>
              </a:spcBef>
              <a:spcAft>
                <a:spcPts val="0"/>
              </a:spcAft>
              <a:buNone/>
            </a:pPr>
            <a:endParaRPr/>
          </a:p>
          <a:p>
            <a:pPr marL="0" lvl="0" indent="0" algn="l" rtl="0">
              <a:spcBef>
                <a:spcPts val="0"/>
              </a:spcBef>
              <a:spcAft>
                <a:spcPts val="0"/>
              </a:spcAft>
              <a:buNone/>
            </a:pPr>
            <a:r>
              <a:rPr lang="en"/>
              <a:t>Thus, there’s what we call a synchronization barrier between the map and the reduce stages, because reduce cannot begin until after map has finished.</a:t>
            </a:r>
            <a:endParaRPr/>
          </a:p>
          <a:p>
            <a:pPr marL="0" lvl="0" indent="0" algn="l" rtl="0">
              <a:spcBef>
                <a:spcPts val="0"/>
              </a:spcBef>
              <a:spcAft>
                <a:spcPts val="0"/>
              </a:spcAft>
              <a:buNone/>
            </a:pPr>
            <a:endParaRPr/>
          </a:p>
          <a:p>
            <a:pPr marL="0" lvl="0" indent="0" algn="l" rtl="0">
              <a:spcBef>
                <a:spcPts val="0"/>
              </a:spcBef>
              <a:spcAft>
                <a:spcPts val="0"/>
              </a:spcAft>
              <a:buNone/>
            </a:pPr>
            <a:r>
              <a:rPr lang="en"/>
              <a:t>(Note: you can start FETCHING the map outputs in a reduce task, but you will still need to wait for all the map outputs to be present before doing any aggregation)</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617bbf780f_0_2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617bbf780f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One optimization we could do here is speculative execution, which means launch the same task but on a different, presumably faster, node. Meanwhile the old (slow) task still runs in parallel. In effect we’re expending more resources to have the two tasks race.</a:t>
            </a:r>
            <a:endParaRPr/>
          </a:p>
          <a:p>
            <a:pPr marL="0" lvl="0" indent="0" algn="l" rtl="0">
              <a:spcBef>
                <a:spcPts val="0"/>
              </a:spcBef>
              <a:spcAft>
                <a:spcPts val="0"/>
              </a:spcAft>
              <a:buNone/>
            </a:pPr>
            <a:endParaRPr/>
          </a:p>
          <a:p>
            <a:pPr marL="0" lvl="0" indent="0" algn="l" rtl="0">
              <a:spcBef>
                <a:spcPts val="0"/>
              </a:spcBef>
              <a:spcAft>
                <a:spcPts val="0"/>
              </a:spcAft>
              <a:buNone/>
            </a:pPr>
            <a:r>
              <a:rPr lang="en"/>
              <a:t>How do we reconcile the fact that there are now two copies of the same task running?</a:t>
            </a:r>
            <a:endParaRPr/>
          </a:p>
          <a:p>
            <a:pPr marL="0" lvl="0" indent="0" algn="l" rtl="0">
              <a:spcBef>
                <a:spcPts val="0"/>
              </a:spcBef>
              <a:spcAft>
                <a:spcPts val="0"/>
              </a:spcAft>
              <a:buNone/>
            </a:pPr>
            <a:r>
              <a:rPr lang="en"/>
              <a:t>Easy: Whichever finishes sooner will be used, while the results of the slower one will be discarded. This is conceptually simple but the scheduler needs to handle this.</a:t>
            </a:r>
            <a:endParaRPr/>
          </a:p>
          <a:p>
            <a:pPr marL="0" lvl="0" indent="0" algn="l" rtl="0">
              <a:spcBef>
                <a:spcPts val="0"/>
              </a:spcBef>
              <a:spcAft>
                <a:spcPts val="0"/>
              </a:spcAft>
              <a:buNone/>
            </a:pPr>
            <a:endParaRPr/>
          </a:p>
          <a:p>
            <a:pPr marL="0" lvl="0" indent="0" algn="l" rtl="0">
              <a:spcBef>
                <a:spcPts val="0"/>
              </a:spcBef>
              <a:spcAft>
                <a:spcPts val="0"/>
              </a:spcAft>
              <a:buNone/>
            </a:pPr>
            <a:r>
              <a:rPr lang="en"/>
              <a:t>So now we’ve seen that we need to handle failures and stragglers. This is what complicates the scheduler in mapreduce significantly. In your homework you’re gonna build a very simplified scheduler that doesn’t handle stragglers.</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258c95e846_0_16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 name="Google Shape;205;g258c95e846_0_1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Here’s another optimization.</a:t>
            </a:r>
            <a:endParaRPr/>
          </a:p>
          <a:p>
            <a:pPr marL="0" lvl="0" indent="0" algn="l" rtl="0">
              <a:spcBef>
                <a:spcPts val="0"/>
              </a:spcBef>
              <a:spcAft>
                <a:spcPts val="0"/>
              </a:spcAft>
              <a:buNone/>
            </a:pPr>
            <a:endParaRPr/>
          </a:p>
          <a:p>
            <a:pPr marL="0" lvl="0" indent="0" algn="l" rtl="0">
              <a:spcBef>
                <a:spcPts val="0"/>
              </a:spcBef>
              <a:spcAft>
                <a:spcPts val="0"/>
              </a:spcAft>
              <a:buNone/>
            </a:pPr>
            <a:r>
              <a:rPr lang="en"/>
              <a:t>We saw earlier that there is a synchronization barrier between the map and reduce stages. Now if a server is really slow then we call it a straggler because all the other servers NEED to wait for that server to finish before proceeding to the next stage.</a:t>
            </a:r>
            <a:endParaRPr/>
          </a:p>
          <a:p>
            <a:pPr marL="0" lvl="0" indent="0" algn="l" rtl="0">
              <a:spcBef>
                <a:spcPts val="0"/>
              </a:spcBef>
              <a:spcAft>
                <a:spcPts val="0"/>
              </a:spcAft>
              <a:buNone/>
            </a:pPr>
            <a:endParaRPr/>
          </a:p>
          <a:p>
            <a:pPr marL="0" lvl="0" indent="0" algn="l" rtl="0">
              <a:spcBef>
                <a:spcPts val="0"/>
              </a:spcBef>
              <a:spcAft>
                <a:spcPts val="0"/>
              </a:spcAft>
              <a:buNone/>
            </a:pPr>
            <a:r>
              <a:rPr lang="en"/>
              <a:t>What are some ways to fix this? Any ideas?</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258c95e846_0_18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 name="Google Shape;214;g258c95e846_0_1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One optimization we could do here is speculative execution, which means launch the same task but on a different, presumably faster, node. Meanwhile the old (slow) task still runs in parallel. In effect we’re expending more resources to have the two tasks race.</a:t>
            </a:r>
            <a:endParaRPr/>
          </a:p>
          <a:p>
            <a:pPr marL="0" lvl="0" indent="0" algn="l" rtl="0">
              <a:spcBef>
                <a:spcPts val="0"/>
              </a:spcBef>
              <a:spcAft>
                <a:spcPts val="0"/>
              </a:spcAft>
              <a:buNone/>
            </a:pPr>
            <a:endParaRPr/>
          </a:p>
          <a:p>
            <a:pPr marL="0" lvl="0" indent="0" algn="l" rtl="0">
              <a:spcBef>
                <a:spcPts val="0"/>
              </a:spcBef>
              <a:spcAft>
                <a:spcPts val="0"/>
              </a:spcAft>
              <a:buNone/>
            </a:pPr>
            <a:r>
              <a:rPr lang="en"/>
              <a:t>How do we reconcile the fact that there are now two copies of the same task running?</a:t>
            </a:r>
            <a:endParaRPr/>
          </a:p>
          <a:p>
            <a:pPr marL="0" lvl="0" indent="0" algn="l" rtl="0">
              <a:spcBef>
                <a:spcPts val="0"/>
              </a:spcBef>
              <a:spcAft>
                <a:spcPts val="0"/>
              </a:spcAft>
              <a:buNone/>
            </a:pPr>
            <a:r>
              <a:rPr lang="en"/>
              <a:t>Easy: Whichever finishes sooner will be used, while the results of the slower one will be discarded. This is conceptually simple but the scheduler needs to handle this.</a:t>
            </a:r>
            <a:endParaRPr/>
          </a:p>
          <a:p>
            <a:pPr marL="0" lvl="0" indent="0" algn="l" rtl="0">
              <a:spcBef>
                <a:spcPts val="0"/>
              </a:spcBef>
              <a:spcAft>
                <a:spcPts val="0"/>
              </a:spcAft>
              <a:buNone/>
            </a:pPr>
            <a:endParaRPr/>
          </a:p>
          <a:p>
            <a:pPr marL="0" lvl="0" indent="0" algn="l" rtl="0">
              <a:spcBef>
                <a:spcPts val="0"/>
              </a:spcBef>
              <a:spcAft>
                <a:spcPts val="0"/>
              </a:spcAft>
              <a:buNone/>
            </a:pPr>
            <a:r>
              <a:rPr lang="en"/>
              <a:t>So now we’ve seen that we need to handle failures and stragglers. This is what complicates the scheduler in mapreduce significantly. In your homework you’re gonna build a very simplified scheduler that doesn’t handle stragglers.</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5"/>
        <p:cNvGrpSpPr/>
        <p:nvPr/>
      </p:nvGrpSpPr>
      <p:grpSpPr>
        <a:xfrm>
          <a:off x="0" y="0"/>
          <a:ext cx="0" cy="0"/>
          <a:chOff x="0" y="0"/>
          <a:chExt cx="0" cy="0"/>
        </a:xfrm>
      </p:grpSpPr>
      <p:sp>
        <p:nvSpPr>
          <p:cNvPr id="56" name="Google Shape;56;p14"/>
          <p:cNvSpPr txBox="1">
            <a:spLocks noGrp="1"/>
          </p:cNvSpPr>
          <p:nvPr>
            <p:ph type="ctrTitle"/>
          </p:nvPr>
        </p:nvSpPr>
        <p:spPr>
          <a:xfrm>
            <a:off x="381000" y="514350"/>
            <a:ext cx="8382000" cy="1428750"/>
          </a:xfrm>
          <a:prstGeom prst="rect">
            <a:avLst/>
          </a:prstGeom>
          <a:noFill/>
          <a:ln>
            <a:noFill/>
          </a:ln>
        </p:spPr>
        <p:txBody>
          <a:bodyPr spcFirstLastPara="1" wrap="square" lIns="91425" tIns="91425" rIns="91425" bIns="91425" anchor="b" anchorCtr="0">
            <a:noAutofit/>
          </a:bodyPr>
          <a:lstStyle>
            <a:lvl1pPr marL="0" marR="0" lvl="0" indent="0" algn="ctr" rtl="0">
              <a:spcBef>
                <a:spcPts val="0"/>
              </a:spcBef>
              <a:spcAft>
                <a:spcPts val="0"/>
              </a:spcAft>
              <a:buSzPts val="1400"/>
              <a:buNone/>
              <a:defRPr sz="3600" b="1" i="0" u="none" strike="noStrike" cap="none">
                <a:solidFill>
                  <a:schemeClr val="dk1"/>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2pPr>
            <a:lvl3pPr marL="0" marR="0" lvl="2"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3pPr>
            <a:lvl4pPr marL="0" marR="0" lvl="3"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4pPr>
            <a:lvl5pPr marL="0" marR="0" lvl="4"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5pPr>
            <a:lvl6pPr marL="457200" marR="0" lvl="5"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57" name="Google Shape;57;p14"/>
          <p:cNvSpPr txBox="1">
            <a:spLocks noGrp="1"/>
          </p:cNvSpPr>
          <p:nvPr>
            <p:ph type="subTitle" idx="1"/>
          </p:nvPr>
        </p:nvSpPr>
        <p:spPr>
          <a:xfrm>
            <a:off x="1371600" y="3371850"/>
            <a:ext cx="6400800" cy="1314450"/>
          </a:xfrm>
          <a:prstGeom prst="rect">
            <a:avLst/>
          </a:prstGeom>
          <a:noFill/>
          <a:ln>
            <a:noFill/>
          </a:ln>
        </p:spPr>
        <p:txBody>
          <a:bodyPr spcFirstLastPara="1" wrap="square" lIns="91425" tIns="91425" rIns="91425" bIns="91425" anchor="t" anchorCtr="0">
            <a:noAutofit/>
          </a:bodyPr>
          <a:lstStyle>
            <a:lvl1pPr marL="0" marR="0" lvl="0" indent="0" algn="ctr" rtl="0">
              <a:lnSpc>
                <a:spcPct val="80000"/>
              </a:lnSpc>
              <a:spcBef>
                <a:spcPts val="560"/>
              </a:spcBef>
              <a:spcAft>
                <a:spcPts val="0"/>
              </a:spcAft>
              <a:buClr>
                <a:srgbClr val="000000"/>
              </a:buClr>
              <a:buSzPts val="2400"/>
              <a:buFont typeface="Arial"/>
              <a:buNone/>
              <a:defRPr sz="2800" b="0" i="0" u="none" strike="noStrike" cap="none">
                <a:solidFill>
                  <a:srgbClr val="000000"/>
                </a:solidFill>
                <a:latin typeface="Arial"/>
                <a:ea typeface="Arial"/>
                <a:cs typeface="Arial"/>
                <a:sym typeface="Arial"/>
              </a:defRPr>
            </a:lvl1pPr>
            <a:lvl2pPr marL="457200" marR="0" lvl="1" indent="0" algn="ctr" rtl="0">
              <a:lnSpc>
                <a:spcPct val="80000"/>
              </a:lnSpc>
              <a:spcBef>
                <a:spcPts val="480"/>
              </a:spcBef>
              <a:spcAft>
                <a:spcPts val="0"/>
              </a:spcAft>
              <a:buClr>
                <a:srgbClr val="888888"/>
              </a:buClr>
              <a:buSzPts val="2400"/>
              <a:buFont typeface="Arial"/>
              <a:buNone/>
              <a:defRPr sz="2400" b="0" i="0" u="none" strike="noStrike" cap="none">
                <a:solidFill>
                  <a:srgbClr val="888888"/>
                </a:solidFill>
                <a:latin typeface="Arial"/>
                <a:ea typeface="Arial"/>
                <a:cs typeface="Arial"/>
                <a:sym typeface="Arial"/>
              </a:defRPr>
            </a:lvl2pPr>
            <a:lvl3pPr marL="914400" marR="0" lvl="2" indent="0" algn="ctr" rtl="0">
              <a:lnSpc>
                <a:spcPct val="80000"/>
              </a:lnSpc>
              <a:spcBef>
                <a:spcPts val="480"/>
              </a:spcBef>
              <a:spcAft>
                <a:spcPts val="0"/>
              </a:spcAft>
              <a:buClr>
                <a:srgbClr val="888888"/>
              </a:buClr>
              <a:buSzPts val="2400"/>
              <a:buFont typeface="Arial"/>
              <a:buNone/>
              <a:defRPr sz="2400" b="0" i="0" u="none" strike="noStrike" cap="none">
                <a:solidFill>
                  <a:srgbClr val="888888"/>
                </a:solidFill>
                <a:latin typeface="Arial"/>
                <a:ea typeface="Arial"/>
                <a:cs typeface="Arial"/>
                <a:sym typeface="Arial"/>
              </a:defRPr>
            </a:lvl3pPr>
            <a:lvl4pPr marL="1371600" marR="0" lvl="3" indent="0" algn="ctr" rtl="0">
              <a:lnSpc>
                <a:spcPct val="80000"/>
              </a:lnSpc>
              <a:spcBef>
                <a:spcPts val="480"/>
              </a:spcBef>
              <a:spcAft>
                <a:spcPts val="0"/>
              </a:spcAft>
              <a:buClr>
                <a:srgbClr val="888888"/>
              </a:buClr>
              <a:buSzPts val="2400"/>
              <a:buFont typeface="Arial"/>
              <a:buNone/>
              <a:defRPr sz="2400" b="0" i="0" u="none" strike="noStrike" cap="none">
                <a:solidFill>
                  <a:srgbClr val="888888"/>
                </a:solidFill>
                <a:latin typeface="Arial"/>
                <a:ea typeface="Arial"/>
                <a:cs typeface="Arial"/>
                <a:sym typeface="Arial"/>
              </a:defRPr>
            </a:lvl4pPr>
            <a:lvl5pPr marL="1828800" marR="0" lvl="4" indent="0" algn="ctr" rtl="0">
              <a:lnSpc>
                <a:spcPct val="80000"/>
              </a:lnSpc>
              <a:spcBef>
                <a:spcPts val="480"/>
              </a:spcBef>
              <a:spcAft>
                <a:spcPts val="0"/>
              </a:spcAft>
              <a:buClr>
                <a:srgbClr val="888888"/>
              </a:buClr>
              <a:buSzPts val="2400"/>
              <a:buFont typeface="Arial"/>
              <a:buNone/>
              <a:defRPr sz="2400" b="0" i="0" u="none" strike="noStrike" cap="none">
                <a:solidFill>
                  <a:srgbClr val="888888"/>
                </a:solidFill>
                <a:latin typeface="Arial"/>
                <a:ea typeface="Arial"/>
                <a:cs typeface="Arial"/>
                <a:sym typeface="Arial"/>
              </a:defRPr>
            </a:lvl5pPr>
            <a:lvl6pPr marL="2286000" marR="0" lvl="5"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6pPr>
            <a:lvl7pPr marL="2743200" marR="0" lvl="6"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7pPr>
            <a:lvl8pPr marL="3200400" marR="0" lvl="7"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8pPr>
            <a:lvl9pPr marL="3657600" marR="0" lvl="8"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9pPr>
          </a:lstStyle>
          <a:p>
            <a:endParaRPr/>
          </a:p>
        </p:txBody>
      </p:sp>
      <p:pic>
        <p:nvPicPr>
          <p:cNvPr id="58" name="Google Shape;58;p14" descr="Princeton_shield.tif"/>
          <p:cNvPicPr preferRelativeResize="0"/>
          <p:nvPr/>
        </p:nvPicPr>
        <p:blipFill rotWithShape="1">
          <a:blip r:embed="rId2">
            <a:alphaModFix/>
          </a:blip>
          <a:srcRect r="11865"/>
          <a:stretch/>
        </p:blipFill>
        <p:spPr>
          <a:xfrm>
            <a:off x="4169050" y="2228850"/>
            <a:ext cx="804825" cy="758932"/>
          </a:xfrm>
          <a:prstGeom prst="rect">
            <a:avLst/>
          </a:prstGeom>
          <a:noFill/>
          <a:ln>
            <a:noFill/>
          </a:ln>
        </p:spPr>
      </p:pic>
      <p:cxnSp>
        <p:nvCxnSpPr>
          <p:cNvPr id="59" name="Google Shape;59;p14"/>
          <p:cNvCxnSpPr/>
          <p:nvPr/>
        </p:nvCxnSpPr>
        <p:spPr>
          <a:xfrm>
            <a:off x="152400" y="3257550"/>
            <a:ext cx="8763000" cy="0"/>
          </a:xfrm>
          <a:prstGeom prst="straightConnector1">
            <a:avLst/>
          </a:prstGeom>
          <a:noFill/>
          <a:ln w="25400" cap="flat" cmpd="sng">
            <a:solidFill>
              <a:srgbClr val="FF6600"/>
            </a:solidFill>
            <a:prstDash val="solid"/>
            <a:round/>
            <a:headEnd type="none" w="sm" len="sm"/>
            <a:tailEnd type="none" w="sm" len="sm"/>
          </a:ln>
        </p:spPr>
      </p:cxn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60"/>
        <p:cNvGrpSpPr/>
        <p:nvPr/>
      </p:nvGrpSpPr>
      <p:grpSpPr>
        <a:xfrm>
          <a:off x="0" y="0"/>
          <a:ext cx="0" cy="0"/>
          <a:chOff x="0" y="0"/>
          <a:chExt cx="0" cy="0"/>
        </a:xfrm>
      </p:grpSpPr>
      <p:sp>
        <p:nvSpPr>
          <p:cNvPr id="61" name="Google Shape;61;p15"/>
          <p:cNvSpPr txBox="1">
            <a:spLocks noGrp="1"/>
          </p:cNvSpPr>
          <p:nvPr>
            <p:ph type="body" idx="1"/>
          </p:nvPr>
        </p:nvSpPr>
        <p:spPr>
          <a:xfrm>
            <a:off x="152400" y="1085850"/>
            <a:ext cx="8763000" cy="3771900"/>
          </a:xfrm>
          <a:prstGeom prst="rect">
            <a:avLst/>
          </a:prstGeom>
          <a:noFill/>
          <a:ln>
            <a:noFill/>
          </a:ln>
        </p:spPr>
        <p:txBody>
          <a:bodyPr spcFirstLastPara="1" wrap="square" lIns="91425" tIns="91425" rIns="91425" bIns="91425" anchor="t" anchorCtr="0">
            <a:noAutofit/>
          </a:bodyPr>
          <a:lstStyle>
            <a:lvl1pPr marL="457200" marR="0" lvl="0" indent="-393700" algn="l" rtl="0">
              <a:lnSpc>
                <a:spcPct val="80000"/>
              </a:lnSpc>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1pPr>
            <a:lvl2pPr marL="914400" marR="0" lvl="1" indent="-393700" algn="l" rtl="0">
              <a:lnSpc>
                <a:spcPct val="80000"/>
              </a:lnSpc>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2pPr>
            <a:lvl3pPr marL="1371600" marR="0" lvl="2" indent="-393700" algn="l" rtl="0">
              <a:lnSpc>
                <a:spcPct val="80000"/>
              </a:lnSpc>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3pPr>
            <a:lvl4pPr marL="1828800" marR="0" lvl="3" indent="-393700" algn="l" rtl="0">
              <a:lnSpc>
                <a:spcPct val="80000"/>
              </a:lnSpc>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4pPr>
            <a:lvl5pPr marL="2286000" marR="0" lvl="4" indent="-393700" algn="l" rtl="0">
              <a:lnSpc>
                <a:spcPct val="80000"/>
              </a:lnSpc>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2" name="Google Shape;62;p15"/>
          <p:cNvSpPr txBox="1">
            <a:spLocks noGrp="1"/>
          </p:cNvSpPr>
          <p:nvPr>
            <p:ph type="dt" idx="10"/>
          </p:nvPr>
        </p:nvSpPr>
        <p:spPr>
          <a:xfrm>
            <a:off x="152400" y="4914900"/>
            <a:ext cx="2133600" cy="159544"/>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1" i="0" u="none" strike="noStrike" cap="none">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63" name="Google Shape;63;p15"/>
          <p:cNvSpPr txBox="1">
            <a:spLocks noGrp="1"/>
          </p:cNvSpPr>
          <p:nvPr>
            <p:ph type="ftr" idx="11"/>
          </p:nvPr>
        </p:nvSpPr>
        <p:spPr>
          <a:xfrm>
            <a:off x="3124200" y="4914900"/>
            <a:ext cx="2895600" cy="159544"/>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1" i="0" u="none" strike="noStrike" cap="none">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64" name="Google Shape;64;p15"/>
          <p:cNvSpPr txBox="1">
            <a:spLocks noGrp="1"/>
          </p:cNvSpPr>
          <p:nvPr>
            <p:ph type="sldNum" idx="12"/>
          </p:nvPr>
        </p:nvSpPr>
        <p:spPr>
          <a:xfrm>
            <a:off x="6781800" y="4914900"/>
            <a:ext cx="2133600" cy="159544"/>
          </a:xfrm>
          <a:prstGeom prst="rect">
            <a:avLst/>
          </a:prstGeom>
          <a:noFill/>
          <a:ln>
            <a:noFill/>
          </a:ln>
        </p:spPr>
        <p:txBody>
          <a:bodyPr spcFirstLastPara="1" wrap="square" lIns="36000" tIns="36000" rIns="36000" bIns="36000" anchor="ctr" anchorCtr="0">
            <a:noAutofit/>
          </a:bodyPr>
          <a:lstStyle>
            <a:lvl1pPr marL="0" marR="0" lvl="0" indent="0" algn="r" rtl="0">
              <a:spcBef>
                <a:spcPts val="0"/>
              </a:spcBef>
              <a:spcAft>
                <a:spcPts val="0"/>
              </a:spcAft>
              <a:buNone/>
              <a:defRPr sz="1400" b="1" i="0" u="none" strike="noStrike" cap="none">
                <a:solidFill>
                  <a:srgbClr val="FF6600"/>
                </a:solidFill>
                <a:latin typeface="Arial"/>
                <a:ea typeface="Arial"/>
                <a:cs typeface="Arial"/>
                <a:sym typeface="Arial"/>
              </a:defRPr>
            </a:lvl1pPr>
            <a:lvl2pPr marL="0" marR="0" lvl="1" indent="0" algn="r" rtl="0">
              <a:spcBef>
                <a:spcPts val="0"/>
              </a:spcBef>
              <a:spcAft>
                <a:spcPts val="0"/>
              </a:spcAft>
              <a:buNone/>
              <a:defRPr sz="1400" b="1" i="0" u="none" strike="noStrike" cap="none">
                <a:solidFill>
                  <a:srgbClr val="FF6600"/>
                </a:solidFill>
                <a:latin typeface="Arial"/>
                <a:ea typeface="Arial"/>
                <a:cs typeface="Arial"/>
                <a:sym typeface="Arial"/>
              </a:defRPr>
            </a:lvl2pPr>
            <a:lvl3pPr marL="0" marR="0" lvl="2" indent="0" algn="r" rtl="0">
              <a:spcBef>
                <a:spcPts val="0"/>
              </a:spcBef>
              <a:spcAft>
                <a:spcPts val="0"/>
              </a:spcAft>
              <a:buNone/>
              <a:defRPr sz="1400" b="1" i="0" u="none" strike="noStrike" cap="none">
                <a:solidFill>
                  <a:srgbClr val="FF6600"/>
                </a:solidFill>
                <a:latin typeface="Arial"/>
                <a:ea typeface="Arial"/>
                <a:cs typeface="Arial"/>
                <a:sym typeface="Arial"/>
              </a:defRPr>
            </a:lvl3pPr>
            <a:lvl4pPr marL="0" marR="0" lvl="3" indent="0" algn="r" rtl="0">
              <a:spcBef>
                <a:spcPts val="0"/>
              </a:spcBef>
              <a:spcAft>
                <a:spcPts val="0"/>
              </a:spcAft>
              <a:buNone/>
              <a:defRPr sz="1400" b="1" i="0" u="none" strike="noStrike" cap="none">
                <a:solidFill>
                  <a:srgbClr val="FF6600"/>
                </a:solidFill>
                <a:latin typeface="Arial"/>
                <a:ea typeface="Arial"/>
                <a:cs typeface="Arial"/>
                <a:sym typeface="Arial"/>
              </a:defRPr>
            </a:lvl4pPr>
            <a:lvl5pPr marL="0" marR="0" lvl="4" indent="0" algn="r" rtl="0">
              <a:spcBef>
                <a:spcPts val="0"/>
              </a:spcBef>
              <a:spcAft>
                <a:spcPts val="0"/>
              </a:spcAft>
              <a:buNone/>
              <a:defRPr sz="1400" b="1" i="0" u="none" strike="noStrike" cap="none">
                <a:solidFill>
                  <a:srgbClr val="FF6600"/>
                </a:solidFill>
                <a:latin typeface="Arial"/>
                <a:ea typeface="Arial"/>
                <a:cs typeface="Arial"/>
                <a:sym typeface="Arial"/>
              </a:defRPr>
            </a:lvl5pPr>
            <a:lvl6pPr marL="0" marR="0" lvl="5" indent="0" algn="r" rtl="0">
              <a:spcBef>
                <a:spcPts val="0"/>
              </a:spcBef>
              <a:spcAft>
                <a:spcPts val="0"/>
              </a:spcAft>
              <a:buNone/>
              <a:defRPr sz="1400" b="1" i="0" u="none" strike="noStrike" cap="none">
                <a:solidFill>
                  <a:srgbClr val="FF6600"/>
                </a:solidFill>
                <a:latin typeface="Arial"/>
                <a:ea typeface="Arial"/>
                <a:cs typeface="Arial"/>
                <a:sym typeface="Arial"/>
              </a:defRPr>
            </a:lvl6pPr>
            <a:lvl7pPr marL="0" marR="0" lvl="6" indent="0" algn="r" rtl="0">
              <a:spcBef>
                <a:spcPts val="0"/>
              </a:spcBef>
              <a:spcAft>
                <a:spcPts val="0"/>
              </a:spcAft>
              <a:buNone/>
              <a:defRPr sz="1400" b="1" i="0" u="none" strike="noStrike" cap="none">
                <a:solidFill>
                  <a:srgbClr val="FF6600"/>
                </a:solidFill>
                <a:latin typeface="Arial"/>
                <a:ea typeface="Arial"/>
                <a:cs typeface="Arial"/>
                <a:sym typeface="Arial"/>
              </a:defRPr>
            </a:lvl7pPr>
            <a:lvl8pPr marL="0" marR="0" lvl="7" indent="0" algn="r" rtl="0">
              <a:spcBef>
                <a:spcPts val="0"/>
              </a:spcBef>
              <a:spcAft>
                <a:spcPts val="0"/>
              </a:spcAft>
              <a:buNone/>
              <a:defRPr sz="1400" b="1" i="0" u="none" strike="noStrike" cap="none">
                <a:solidFill>
                  <a:srgbClr val="FF6600"/>
                </a:solidFill>
                <a:latin typeface="Arial"/>
                <a:ea typeface="Arial"/>
                <a:cs typeface="Arial"/>
                <a:sym typeface="Arial"/>
              </a:defRPr>
            </a:lvl8pPr>
            <a:lvl9pPr marL="0" marR="0" lvl="8" indent="0" algn="r" rtl="0">
              <a:spcBef>
                <a:spcPts val="0"/>
              </a:spcBef>
              <a:spcAft>
                <a:spcPts val="0"/>
              </a:spcAft>
              <a:buNone/>
              <a:defRPr sz="1400" b="1" i="0" u="none" strike="noStrike" cap="none">
                <a:solidFill>
                  <a:srgbClr val="FF66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65" name="Google Shape;65;p15"/>
          <p:cNvSpPr txBox="1">
            <a:spLocks noGrp="1"/>
          </p:cNvSpPr>
          <p:nvPr>
            <p:ph type="title"/>
          </p:nvPr>
        </p:nvSpPr>
        <p:spPr>
          <a:xfrm>
            <a:off x="152400" y="114300"/>
            <a:ext cx="8763000" cy="800100"/>
          </a:xfrm>
          <a:prstGeom prst="rect">
            <a:avLst/>
          </a:prstGeom>
          <a:noFill/>
          <a:ln>
            <a:noFill/>
          </a:ln>
        </p:spPr>
        <p:txBody>
          <a:bodyPr spcFirstLastPara="1" wrap="square" lIns="91425" tIns="91425" rIns="91425" bIns="91425" anchor="b" anchorCtr="0">
            <a:noAutofit/>
          </a:bodyPr>
          <a:lstStyle>
            <a:lvl1pPr marL="0" marR="0" lvl="0" indent="0" algn="l" rtl="0">
              <a:lnSpc>
                <a:spcPct val="80000"/>
              </a:lnSpc>
              <a:spcBef>
                <a:spcPts val="0"/>
              </a:spcBef>
              <a:spcAft>
                <a:spcPts val="0"/>
              </a:spcAft>
              <a:buSzPts val="1400"/>
              <a:buNone/>
              <a:defRPr sz="3600" b="1" i="0" u="none" strike="noStrike" cap="none">
                <a:solidFill>
                  <a:schemeClr val="dk1"/>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2pPr>
            <a:lvl3pPr marL="0" marR="0" lvl="2"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3pPr>
            <a:lvl4pPr marL="0" marR="0" lvl="3"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4pPr>
            <a:lvl5pPr marL="0" marR="0" lvl="4"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5pPr>
            <a:lvl6pPr marL="457200" marR="0" lvl="5"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cxnSp>
        <p:nvCxnSpPr>
          <p:cNvPr id="66" name="Google Shape;66;p15"/>
          <p:cNvCxnSpPr/>
          <p:nvPr/>
        </p:nvCxnSpPr>
        <p:spPr>
          <a:xfrm>
            <a:off x="152400" y="971550"/>
            <a:ext cx="8763000" cy="0"/>
          </a:xfrm>
          <a:prstGeom prst="straightConnector1">
            <a:avLst/>
          </a:prstGeom>
          <a:noFill/>
          <a:ln w="25400" cap="flat" cmpd="sng">
            <a:solidFill>
              <a:srgbClr val="FF6600"/>
            </a:solidFill>
            <a:prstDash val="solid"/>
            <a:round/>
            <a:headEnd type="none" w="sm" len="sm"/>
            <a:tailEnd type="none" w="sm" len="sm"/>
          </a:ln>
        </p:spPr>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67"/>
        <p:cNvGrpSpPr/>
        <p:nvPr/>
      </p:nvGrpSpPr>
      <p:grpSpPr>
        <a:xfrm>
          <a:off x="0" y="0"/>
          <a:ext cx="0" cy="0"/>
          <a:chOff x="0" y="0"/>
          <a:chExt cx="0" cy="0"/>
        </a:xfrm>
      </p:grpSpPr>
      <p:sp>
        <p:nvSpPr>
          <p:cNvPr id="68" name="Google Shape;68;p16"/>
          <p:cNvSpPr txBox="1">
            <a:spLocks noGrp="1"/>
          </p:cNvSpPr>
          <p:nvPr>
            <p:ph type="dt" idx="10"/>
          </p:nvPr>
        </p:nvSpPr>
        <p:spPr>
          <a:xfrm>
            <a:off x="152400" y="4914900"/>
            <a:ext cx="2133600" cy="159544"/>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69" name="Google Shape;69;p16"/>
          <p:cNvSpPr txBox="1">
            <a:spLocks noGrp="1"/>
          </p:cNvSpPr>
          <p:nvPr>
            <p:ph type="ftr" idx="11"/>
          </p:nvPr>
        </p:nvSpPr>
        <p:spPr>
          <a:xfrm>
            <a:off x="3124200" y="4914900"/>
            <a:ext cx="2895600" cy="159544"/>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70" name="Google Shape;70;p16"/>
          <p:cNvSpPr txBox="1">
            <a:spLocks noGrp="1"/>
          </p:cNvSpPr>
          <p:nvPr>
            <p:ph type="sldNum" idx="12"/>
          </p:nvPr>
        </p:nvSpPr>
        <p:spPr>
          <a:xfrm>
            <a:off x="6781800" y="4914900"/>
            <a:ext cx="2133600" cy="159544"/>
          </a:xfrm>
          <a:prstGeom prst="rect">
            <a:avLst/>
          </a:prstGeom>
          <a:noFill/>
          <a:ln>
            <a:noFill/>
          </a:ln>
        </p:spPr>
        <p:txBody>
          <a:bodyPr spcFirstLastPara="1" wrap="square" lIns="36000" tIns="36000" rIns="36000" bIns="36000" anchor="ctr" anchorCtr="0">
            <a:noAutofit/>
          </a:bodyPr>
          <a:lstStyle>
            <a:lvl1pPr marL="0" marR="0" lvl="0" indent="0" algn="r" rtl="0">
              <a:spcBef>
                <a:spcPts val="0"/>
              </a:spcBef>
              <a:spcAft>
                <a:spcPts val="0"/>
              </a:spcAft>
              <a:buNone/>
              <a:defRPr sz="1400" b="1">
                <a:solidFill>
                  <a:srgbClr val="FF6600"/>
                </a:solidFill>
                <a:latin typeface="Arial"/>
                <a:ea typeface="Arial"/>
                <a:cs typeface="Arial"/>
                <a:sym typeface="Arial"/>
              </a:defRPr>
            </a:lvl1pPr>
            <a:lvl2pPr marL="0" marR="0" lvl="1" indent="0" algn="r" rtl="0">
              <a:spcBef>
                <a:spcPts val="0"/>
              </a:spcBef>
              <a:spcAft>
                <a:spcPts val="0"/>
              </a:spcAft>
              <a:buNone/>
              <a:defRPr sz="1400" b="1">
                <a:solidFill>
                  <a:srgbClr val="FF6600"/>
                </a:solidFill>
                <a:latin typeface="Arial"/>
                <a:ea typeface="Arial"/>
                <a:cs typeface="Arial"/>
                <a:sym typeface="Arial"/>
              </a:defRPr>
            </a:lvl2pPr>
            <a:lvl3pPr marL="0" marR="0" lvl="2" indent="0" algn="r" rtl="0">
              <a:spcBef>
                <a:spcPts val="0"/>
              </a:spcBef>
              <a:spcAft>
                <a:spcPts val="0"/>
              </a:spcAft>
              <a:buNone/>
              <a:defRPr sz="1400" b="1">
                <a:solidFill>
                  <a:srgbClr val="FF6600"/>
                </a:solidFill>
                <a:latin typeface="Arial"/>
                <a:ea typeface="Arial"/>
                <a:cs typeface="Arial"/>
                <a:sym typeface="Arial"/>
              </a:defRPr>
            </a:lvl3pPr>
            <a:lvl4pPr marL="0" marR="0" lvl="3" indent="0" algn="r" rtl="0">
              <a:spcBef>
                <a:spcPts val="0"/>
              </a:spcBef>
              <a:spcAft>
                <a:spcPts val="0"/>
              </a:spcAft>
              <a:buNone/>
              <a:defRPr sz="1400" b="1">
                <a:solidFill>
                  <a:srgbClr val="FF6600"/>
                </a:solidFill>
                <a:latin typeface="Arial"/>
                <a:ea typeface="Arial"/>
                <a:cs typeface="Arial"/>
                <a:sym typeface="Arial"/>
              </a:defRPr>
            </a:lvl4pPr>
            <a:lvl5pPr marL="0" marR="0" lvl="4" indent="0" algn="r" rtl="0">
              <a:spcBef>
                <a:spcPts val="0"/>
              </a:spcBef>
              <a:spcAft>
                <a:spcPts val="0"/>
              </a:spcAft>
              <a:buNone/>
              <a:defRPr sz="1400" b="1">
                <a:solidFill>
                  <a:srgbClr val="FF6600"/>
                </a:solidFill>
                <a:latin typeface="Arial"/>
                <a:ea typeface="Arial"/>
                <a:cs typeface="Arial"/>
                <a:sym typeface="Arial"/>
              </a:defRPr>
            </a:lvl5pPr>
            <a:lvl6pPr marL="0" marR="0" lvl="5" indent="0" algn="r" rtl="0">
              <a:spcBef>
                <a:spcPts val="0"/>
              </a:spcBef>
              <a:spcAft>
                <a:spcPts val="0"/>
              </a:spcAft>
              <a:buNone/>
              <a:defRPr sz="1400" b="1">
                <a:solidFill>
                  <a:srgbClr val="FF6600"/>
                </a:solidFill>
                <a:latin typeface="Arial"/>
                <a:ea typeface="Arial"/>
                <a:cs typeface="Arial"/>
                <a:sym typeface="Arial"/>
              </a:defRPr>
            </a:lvl6pPr>
            <a:lvl7pPr marL="0" marR="0" lvl="6" indent="0" algn="r" rtl="0">
              <a:spcBef>
                <a:spcPts val="0"/>
              </a:spcBef>
              <a:spcAft>
                <a:spcPts val="0"/>
              </a:spcAft>
              <a:buNone/>
              <a:defRPr sz="1400" b="1">
                <a:solidFill>
                  <a:srgbClr val="FF6600"/>
                </a:solidFill>
                <a:latin typeface="Arial"/>
                <a:ea typeface="Arial"/>
                <a:cs typeface="Arial"/>
                <a:sym typeface="Arial"/>
              </a:defRPr>
            </a:lvl7pPr>
            <a:lvl8pPr marL="0" marR="0" lvl="7" indent="0" algn="r" rtl="0">
              <a:spcBef>
                <a:spcPts val="0"/>
              </a:spcBef>
              <a:spcAft>
                <a:spcPts val="0"/>
              </a:spcAft>
              <a:buNone/>
              <a:defRPr sz="1400" b="1">
                <a:solidFill>
                  <a:srgbClr val="FF6600"/>
                </a:solidFill>
                <a:latin typeface="Arial"/>
                <a:ea typeface="Arial"/>
                <a:cs typeface="Arial"/>
                <a:sym typeface="Arial"/>
              </a:defRPr>
            </a:lvl8pPr>
            <a:lvl9pPr marL="0" marR="0" lvl="8" indent="0" algn="r" rtl="0">
              <a:spcBef>
                <a:spcPts val="0"/>
              </a:spcBef>
              <a:spcAft>
                <a:spcPts val="0"/>
              </a:spcAft>
              <a:buNone/>
              <a:defRPr sz="1400" b="1">
                <a:solidFill>
                  <a:srgbClr val="FF66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71" name="Google Shape;71;p16"/>
          <p:cNvSpPr txBox="1">
            <a:spLocks noGrp="1"/>
          </p:cNvSpPr>
          <p:nvPr>
            <p:ph type="title"/>
          </p:nvPr>
        </p:nvSpPr>
        <p:spPr>
          <a:xfrm>
            <a:off x="152400" y="114300"/>
            <a:ext cx="8763000" cy="800100"/>
          </a:xfrm>
          <a:prstGeom prst="rect">
            <a:avLst/>
          </a:prstGeom>
          <a:noFill/>
          <a:ln>
            <a:noFill/>
          </a:ln>
        </p:spPr>
        <p:txBody>
          <a:bodyPr spcFirstLastPara="1" wrap="square" lIns="91425" tIns="91425" rIns="91425" bIns="91425" anchor="b" anchorCtr="0">
            <a:noAutofit/>
          </a:bodyPr>
          <a:lstStyle>
            <a:lvl1pPr marL="0" marR="0" lvl="0" indent="0" algn="l" rtl="0">
              <a:lnSpc>
                <a:spcPct val="80000"/>
              </a:lnSpc>
              <a:spcBef>
                <a:spcPts val="0"/>
              </a:spcBef>
              <a:spcAft>
                <a:spcPts val="0"/>
              </a:spcAft>
              <a:buSzPts val="1400"/>
              <a:buNone/>
              <a:defRPr sz="3600" b="1" i="0" u="none" strike="noStrike" cap="none">
                <a:solidFill>
                  <a:schemeClr val="dk1"/>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2pPr>
            <a:lvl3pPr marL="0" marR="0" lvl="2"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3pPr>
            <a:lvl4pPr marL="0" marR="0" lvl="3"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4pPr>
            <a:lvl5pPr marL="0" marR="0" lvl="4"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5pPr>
            <a:lvl6pPr marL="457200" marR="0" lvl="5"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cxnSp>
        <p:nvCxnSpPr>
          <p:cNvPr id="72" name="Google Shape;72;p16"/>
          <p:cNvCxnSpPr/>
          <p:nvPr/>
        </p:nvCxnSpPr>
        <p:spPr>
          <a:xfrm>
            <a:off x="152400" y="971550"/>
            <a:ext cx="8763000" cy="0"/>
          </a:xfrm>
          <a:prstGeom prst="straightConnector1">
            <a:avLst/>
          </a:prstGeom>
          <a:noFill/>
          <a:ln w="25400" cap="flat" cmpd="sng">
            <a:solidFill>
              <a:srgbClr val="FF6600"/>
            </a:solidFill>
            <a:prstDash val="solid"/>
            <a:round/>
            <a:headEnd type="none" w="sm" len="sm"/>
            <a:tailEnd type="none" w="sm" len="sm"/>
          </a:ln>
        </p:spPr>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Content Only, Blackout">
  <p:cSld name="Content Only, Blackout">
    <p:bg>
      <p:bgPr>
        <a:solidFill>
          <a:schemeClr val="dk1"/>
        </a:solidFill>
        <a:effectLst/>
      </p:bgPr>
    </p:bg>
    <p:spTree>
      <p:nvGrpSpPr>
        <p:cNvPr id="1" name="Shape 73"/>
        <p:cNvGrpSpPr/>
        <p:nvPr/>
      </p:nvGrpSpPr>
      <p:grpSpPr>
        <a:xfrm>
          <a:off x="0" y="0"/>
          <a:ext cx="0" cy="0"/>
          <a:chOff x="0" y="0"/>
          <a:chExt cx="0" cy="0"/>
        </a:xfrm>
      </p:grpSpPr>
      <p:sp>
        <p:nvSpPr>
          <p:cNvPr id="74" name="Google Shape;74;p17"/>
          <p:cNvSpPr txBox="1">
            <a:spLocks noGrp="1"/>
          </p:cNvSpPr>
          <p:nvPr>
            <p:ph type="body" idx="1"/>
          </p:nvPr>
        </p:nvSpPr>
        <p:spPr>
          <a:xfrm>
            <a:off x="152400" y="134066"/>
            <a:ext cx="8763000" cy="4723684"/>
          </a:xfrm>
          <a:prstGeom prst="rect">
            <a:avLst/>
          </a:prstGeom>
          <a:noFill/>
          <a:ln>
            <a:noFill/>
          </a:ln>
        </p:spPr>
        <p:txBody>
          <a:bodyPr spcFirstLastPara="1" wrap="square" lIns="91425" tIns="91425" rIns="91425" bIns="91425" anchor="t" anchorCtr="0">
            <a:noAutofit/>
          </a:bodyPr>
          <a:lstStyle>
            <a:lvl1pPr marL="457200" marR="0" lvl="0" indent="-393700" algn="l" rtl="0">
              <a:lnSpc>
                <a:spcPct val="80000"/>
              </a:lnSpc>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1pPr>
            <a:lvl2pPr marL="914400" marR="0" lvl="1" indent="-393700" algn="l" rtl="0">
              <a:lnSpc>
                <a:spcPct val="80000"/>
              </a:lnSpc>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2pPr>
            <a:lvl3pPr marL="1371600" marR="0" lvl="2" indent="-393700" algn="l" rtl="0">
              <a:lnSpc>
                <a:spcPct val="80000"/>
              </a:lnSpc>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3pPr>
            <a:lvl4pPr marL="1828800" marR="0" lvl="3" indent="-393700" algn="l" rtl="0">
              <a:lnSpc>
                <a:spcPct val="80000"/>
              </a:lnSpc>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4pPr>
            <a:lvl5pPr marL="2286000" marR="0" lvl="4" indent="-393700" algn="l" rtl="0">
              <a:lnSpc>
                <a:spcPct val="80000"/>
              </a:lnSpc>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5" name="Google Shape;75;p17"/>
          <p:cNvSpPr txBox="1">
            <a:spLocks noGrp="1"/>
          </p:cNvSpPr>
          <p:nvPr>
            <p:ph type="dt" idx="10"/>
          </p:nvPr>
        </p:nvSpPr>
        <p:spPr>
          <a:xfrm>
            <a:off x="152400" y="4914900"/>
            <a:ext cx="2133600" cy="159544"/>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76" name="Google Shape;76;p17"/>
          <p:cNvSpPr txBox="1">
            <a:spLocks noGrp="1"/>
          </p:cNvSpPr>
          <p:nvPr>
            <p:ph type="ftr" idx="11"/>
          </p:nvPr>
        </p:nvSpPr>
        <p:spPr>
          <a:xfrm>
            <a:off x="3124200" y="4914900"/>
            <a:ext cx="2895600" cy="159544"/>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77" name="Google Shape;77;p17"/>
          <p:cNvSpPr txBox="1">
            <a:spLocks noGrp="1"/>
          </p:cNvSpPr>
          <p:nvPr>
            <p:ph type="sldNum" idx="12"/>
          </p:nvPr>
        </p:nvSpPr>
        <p:spPr>
          <a:xfrm>
            <a:off x="6781800" y="4914900"/>
            <a:ext cx="2133600" cy="159544"/>
          </a:xfrm>
          <a:prstGeom prst="rect">
            <a:avLst/>
          </a:prstGeom>
          <a:noFill/>
          <a:ln>
            <a:noFill/>
          </a:ln>
        </p:spPr>
        <p:txBody>
          <a:bodyPr spcFirstLastPara="1" wrap="square" lIns="36000" tIns="36000" rIns="36000" bIns="36000" anchor="ctr" anchorCtr="0">
            <a:noAutofit/>
          </a:bodyPr>
          <a:lstStyle>
            <a:lvl1pPr marL="0" marR="0" lvl="0" indent="0" algn="r" rtl="0">
              <a:spcBef>
                <a:spcPts val="0"/>
              </a:spcBef>
              <a:spcAft>
                <a:spcPts val="0"/>
              </a:spcAft>
              <a:buNone/>
              <a:defRPr sz="1400" b="1">
                <a:solidFill>
                  <a:srgbClr val="FF6600"/>
                </a:solidFill>
                <a:latin typeface="Arial"/>
                <a:ea typeface="Arial"/>
                <a:cs typeface="Arial"/>
                <a:sym typeface="Arial"/>
              </a:defRPr>
            </a:lvl1pPr>
            <a:lvl2pPr marL="0" marR="0" lvl="1" indent="0" algn="r" rtl="0">
              <a:spcBef>
                <a:spcPts val="0"/>
              </a:spcBef>
              <a:spcAft>
                <a:spcPts val="0"/>
              </a:spcAft>
              <a:buNone/>
              <a:defRPr sz="1400" b="1">
                <a:solidFill>
                  <a:srgbClr val="FF6600"/>
                </a:solidFill>
                <a:latin typeface="Arial"/>
                <a:ea typeface="Arial"/>
                <a:cs typeface="Arial"/>
                <a:sym typeface="Arial"/>
              </a:defRPr>
            </a:lvl2pPr>
            <a:lvl3pPr marL="0" marR="0" lvl="2" indent="0" algn="r" rtl="0">
              <a:spcBef>
                <a:spcPts val="0"/>
              </a:spcBef>
              <a:spcAft>
                <a:spcPts val="0"/>
              </a:spcAft>
              <a:buNone/>
              <a:defRPr sz="1400" b="1">
                <a:solidFill>
                  <a:srgbClr val="FF6600"/>
                </a:solidFill>
                <a:latin typeface="Arial"/>
                <a:ea typeface="Arial"/>
                <a:cs typeface="Arial"/>
                <a:sym typeface="Arial"/>
              </a:defRPr>
            </a:lvl3pPr>
            <a:lvl4pPr marL="0" marR="0" lvl="3" indent="0" algn="r" rtl="0">
              <a:spcBef>
                <a:spcPts val="0"/>
              </a:spcBef>
              <a:spcAft>
                <a:spcPts val="0"/>
              </a:spcAft>
              <a:buNone/>
              <a:defRPr sz="1400" b="1">
                <a:solidFill>
                  <a:srgbClr val="FF6600"/>
                </a:solidFill>
                <a:latin typeface="Arial"/>
                <a:ea typeface="Arial"/>
                <a:cs typeface="Arial"/>
                <a:sym typeface="Arial"/>
              </a:defRPr>
            </a:lvl4pPr>
            <a:lvl5pPr marL="0" marR="0" lvl="4" indent="0" algn="r" rtl="0">
              <a:spcBef>
                <a:spcPts val="0"/>
              </a:spcBef>
              <a:spcAft>
                <a:spcPts val="0"/>
              </a:spcAft>
              <a:buNone/>
              <a:defRPr sz="1400" b="1">
                <a:solidFill>
                  <a:srgbClr val="FF6600"/>
                </a:solidFill>
                <a:latin typeface="Arial"/>
                <a:ea typeface="Arial"/>
                <a:cs typeface="Arial"/>
                <a:sym typeface="Arial"/>
              </a:defRPr>
            </a:lvl5pPr>
            <a:lvl6pPr marL="0" marR="0" lvl="5" indent="0" algn="r" rtl="0">
              <a:spcBef>
                <a:spcPts val="0"/>
              </a:spcBef>
              <a:spcAft>
                <a:spcPts val="0"/>
              </a:spcAft>
              <a:buNone/>
              <a:defRPr sz="1400" b="1">
                <a:solidFill>
                  <a:srgbClr val="FF6600"/>
                </a:solidFill>
                <a:latin typeface="Arial"/>
                <a:ea typeface="Arial"/>
                <a:cs typeface="Arial"/>
                <a:sym typeface="Arial"/>
              </a:defRPr>
            </a:lvl6pPr>
            <a:lvl7pPr marL="0" marR="0" lvl="6" indent="0" algn="r" rtl="0">
              <a:spcBef>
                <a:spcPts val="0"/>
              </a:spcBef>
              <a:spcAft>
                <a:spcPts val="0"/>
              </a:spcAft>
              <a:buNone/>
              <a:defRPr sz="1400" b="1">
                <a:solidFill>
                  <a:srgbClr val="FF6600"/>
                </a:solidFill>
                <a:latin typeface="Arial"/>
                <a:ea typeface="Arial"/>
                <a:cs typeface="Arial"/>
                <a:sym typeface="Arial"/>
              </a:defRPr>
            </a:lvl7pPr>
            <a:lvl8pPr marL="0" marR="0" lvl="7" indent="0" algn="r" rtl="0">
              <a:spcBef>
                <a:spcPts val="0"/>
              </a:spcBef>
              <a:spcAft>
                <a:spcPts val="0"/>
              </a:spcAft>
              <a:buNone/>
              <a:defRPr sz="1400" b="1">
                <a:solidFill>
                  <a:srgbClr val="FF6600"/>
                </a:solidFill>
                <a:latin typeface="Arial"/>
                <a:ea typeface="Arial"/>
                <a:cs typeface="Arial"/>
                <a:sym typeface="Arial"/>
              </a:defRPr>
            </a:lvl8pPr>
            <a:lvl9pPr marL="0" marR="0" lvl="8" indent="0" algn="r" rtl="0">
              <a:spcBef>
                <a:spcPts val="0"/>
              </a:spcBef>
              <a:spcAft>
                <a:spcPts val="0"/>
              </a:spcAft>
              <a:buNone/>
              <a:defRPr sz="1400" b="1">
                <a:solidFill>
                  <a:srgbClr val="FF66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Content, Blackout">
  <p:cSld name="Title and Content, Blackout">
    <p:bg>
      <p:bgPr>
        <a:solidFill>
          <a:schemeClr val="dk1"/>
        </a:solidFill>
        <a:effectLst/>
      </p:bgPr>
    </p:bg>
    <p:spTree>
      <p:nvGrpSpPr>
        <p:cNvPr id="1" name="Shape 78"/>
        <p:cNvGrpSpPr/>
        <p:nvPr/>
      </p:nvGrpSpPr>
      <p:grpSpPr>
        <a:xfrm>
          <a:off x="0" y="0"/>
          <a:ext cx="0" cy="0"/>
          <a:chOff x="0" y="0"/>
          <a:chExt cx="0" cy="0"/>
        </a:xfrm>
      </p:grpSpPr>
      <p:sp>
        <p:nvSpPr>
          <p:cNvPr id="79" name="Google Shape;79;p18"/>
          <p:cNvSpPr txBox="1">
            <a:spLocks noGrp="1"/>
          </p:cNvSpPr>
          <p:nvPr>
            <p:ph type="body" idx="1"/>
          </p:nvPr>
        </p:nvSpPr>
        <p:spPr>
          <a:xfrm>
            <a:off x="152400" y="1085850"/>
            <a:ext cx="8763000" cy="3771900"/>
          </a:xfrm>
          <a:prstGeom prst="rect">
            <a:avLst/>
          </a:prstGeom>
          <a:noFill/>
          <a:ln>
            <a:noFill/>
          </a:ln>
        </p:spPr>
        <p:txBody>
          <a:bodyPr spcFirstLastPara="1" wrap="square" lIns="91425" tIns="91425" rIns="91425" bIns="91425" anchor="t" anchorCtr="0">
            <a:noAutofit/>
          </a:bodyPr>
          <a:lstStyle>
            <a:lvl1pPr marL="457200" marR="0" lvl="0" indent="-393700" algn="l" rtl="0">
              <a:lnSpc>
                <a:spcPct val="80000"/>
              </a:lnSpc>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1pPr>
            <a:lvl2pPr marL="914400" marR="0" lvl="1" indent="-393700" algn="l" rtl="0">
              <a:lnSpc>
                <a:spcPct val="80000"/>
              </a:lnSpc>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2pPr>
            <a:lvl3pPr marL="1371600" marR="0" lvl="2" indent="-393700" algn="l" rtl="0">
              <a:lnSpc>
                <a:spcPct val="80000"/>
              </a:lnSpc>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3pPr>
            <a:lvl4pPr marL="1828800" marR="0" lvl="3" indent="-393700" algn="l" rtl="0">
              <a:lnSpc>
                <a:spcPct val="80000"/>
              </a:lnSpc>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4pPr>
            <a:lvl5pPr marL="2286000" marR="0" lvl="4" indent="-393700" algn="l" rtl="0">
              <a:lnSpc>
                <a:spcPct val="80000"/>
              </a:lnSpc>
              <a:spcBef>
                <a:spcPts val="520"/>
              </a:spcBef>
              <a:spcAft>
                <a:spcPts val="0"/>
              </a:spcAft>
              <a:buClr>
                <a:schemeClr val="lt1"/>
              </a:buClr>
              <a:buSzPts val="2600"/>
              <a:buFont typeface="Arial"/>
              <a:buChar char="»"/>
              <a:defRPr sz="26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0" name="Google Shape;80;p18"/>
          <p:cNvSpPr txBox="1">
            <a:spLocks noGrp="1"/>
          </p:cNvSpPr>
          <p:nvPr>
            <p:ph type="dt" idx="10"/>
          </p:nvPr>
        </p:nvSpPr>
        <p:spPr>
          <a:xfrm>
            <a:off x="152400" y="4914900"/>
            <a:ext cx="2133600" cy="159544"/>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81" name="Google Shape;81;p18"/>
          <p:cNvSpPr txBox="1">
            <a:spLocks noGrp="1"/>
          </p:cNvSpPr>
          <p:nvPr>
            <p:ph type="ftr" idx="11"/>
          </p:nvPr>
        </p:nvSpPr>
        <p:spPr>
          <a:xfrm>
            <a:off x="3124200" y="4914900"/>
            <a:ext cx="2895600" cy="159544"/>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82" name="Google Shape;82;p18"/>
          <p:cNvSpPr txBox="1">
            <a:spLocks noGrp="1"/>
          </p:cNvSpPr>
          <p:nvPr>
            <p:ph type="sldNum" idx="12"/>
          </p:nvPr>
        </p:nvSpPr>
        <p:spPr>
          <a:xfrm>
            <a:off x="6781800" y="4914900"/>
            <a:ext cx="2133600" cy="159544"/>
          </a:xfrm>
          <a:prstGeom prst="rect">
            <a:avLst/>
          </a:prstGeom>
          <a:noFill/>
          <a:ln>
            <a:noFill/>
          </a:ln>
        </p:spPr>
        <p:txBody>
          <a:bodyPr spcFirstLastPara="1" wrap="square" lIns="36000" tIns="36000" rIns="36000" bIns="36000" anchor="ctr" anchorCtr="0">
            <a:noAutofit/>
          </a:bodyPr>
          <a:lstStyle>
            <a:lvl1pPr marL="0" marR="0" lvl="0" indent="0" algn="r" rtl="0">
              <a:spcBef>
                <a:spcPts val="0"/>
              </a:spcBef>
              <a:spcAft>
                <a:spcPts val="0"/>
              </a:spcAft>
              <a:buNone/>
              <a:defRPr sz="1400" b="1">
                <a:solidFill>
                  <a:srgbClr val="FF6600"/>
                </a:solidFill>
                <a:latin typeface="Arial"/>
                <a:ea typeface="Arial"/>
                <a:cs typeface="Arial"/>
                <a:sym typeface="Arial"/>
              </a:defRPr>
            </a:lvl1pPr>
            <a:lvl2pPr marL="0" marR="0" lvl="1" indent="0" algn="r" rtl="0">
              <a:spcBef>
                <a:spcPts val="0"/>
              </a:spcBef>
              <a:spcAft>
                <a:spcPts val="0"/>
              </a:spcAft>
              <a:buNone/>
              <a:defRPr sz="1400" b="1">
                <a:solidFill>
                  <a:srgbClr val="FF6600"/>
                </a:solidFill>
                <a:latin typeface="Arial"/>
                <a:ea typeface="Arial"/>
                <a:cs typeface="Arial"/>
                <a:sym typeface="Arial"/>
              </a:defRPr>
            </a:lvl2pPr>
            <a:lvl3pPr marL="0" marR="0" lvl="2" indent="0" algn="r" rtl="0">
              <a:spcBef>
                <a:spcPts val="0"/>
              </a:spcBef>
              <a:spcAft>
                <a:spcPts val="0"/>
              </a:spcAft>
              <a:buNone/>
              <a:defRPr sz="1400" b="1">
                <a:solidFill>
                  <a:srgbClr val="FF6600"/>
                </a:solidFill>
                <a:latin typeface="Arial"/>
                <a:ea typeface="Arial"/>
                <a:cs typeface="Arial"/>
                <a:sym typeface="Arial"/>
              </a:defRPr>
            </a:lvl3pPr>
            <a:lvl4pPr marL="0" marR="0" lvl="3" indent="0" algn="r" rtl="0">
              <a:spcBef>
                <a:spcPts val="0"/>
              </a:spcBef>
              <a:spcAft>
                <a:spcPts val="0"/>
              </a:spcAft>
              <a:buNone/>
              <a:defRPr sz="1400" b="1">
                <a:solidFill>
                  <a:srgbClr val="FF6600"/>
                </a:solidFill>
                <a:latin typeface="Arial"/>
                <a:ea typeface="Arial"/>
                <a:cs typeface="Arial"/>
                <a:sym typeface="Arial"/>
              </a:defRPr>
            </a:lvl4pPr>
            <a:lvl5pPr marL="0" marR="0" lvl="4" indent="0" algn="r" rtl="0">
              <a:spcBef>
                <a:spcPts val="0"/>
              </a:spcBef>
              <a:spcAft>
                <a:spcPts val="0"/>
              </a:spcAft>
              <a:buNone/>
              <a:defRPr sz="1400" b="1">
                <a:solidFill>
                  <a:srgbClr val="FF6600"/>
                </a:solidFill>
                <a:latin typeface="Arial"/>
                <a:ea typeface="Arial"/>
                <a:cs typeface="Arial"/>
                <a:sym typeface="Arial"/>
              </a:defRPr>
            </a:lvl5pPr>
            <a:lvl6pPr marL="0" marR="0" lvl="5" indent="0" algn="r" rtl="0">
              <a:spcBef>
                <a:spcPts val="0"/>
              </a:spcBef>
              <a:spcAft>
                <a:spcPts val="0"/>
              </a:spcAft>
              <a:buNone/>
              <a:defRPr sz="1400" b="1">
                <a:solidFill>
                  <a:srgbClr val="FF6600"/>
                </a:solidFill>
                <a:latin typeface="Arial"/>
                <a:ea typeface="Arial"/>
                <a:cs typeface="Arial"/>
                <a:sym typeface="Arial"/>
              </a:defRPr>
            </a:lvl6pPr>
            <a:lvl7pPr marL="0" marR="0" lvl="6" indent="0" algn="r" rtl="0">
              <a:spcBef>
                <a:spcPts val="0"/>
              </a:spcBef>
              <a:spcAft>
                <a:spcPts val="0"/>
              </a:spcAft>
              <a:buNone/>
              <a:defRPr sz="1400" b="1">
                <a:solidFill>
                  <a:srgbClr val="FF6600"/>
                </a:solidFill>
                <a:latin typeface="Arial"/>
                <a:ea typeface="Arial"/>
                <a:cs typeface="Arial"/>
                <a:sym typeface="Arial"/>
              </a:defRPr>
            </a:lvl7pPr>
            <a:lvl8pPr marL="0" marR="0" lvl="7" indent="0" algn="r" rtl="0">
              <a:spcBef>
                <a:spcPts val="0"/>
              </a:spcBef>
              <a:spcAft>
                <a:spcPts val="0"/>
              </a:spcAft>
              <a:buNone/>
              <a:defRPr sz="1400" b="1">
                <a:solidFill>
                  <a:srgbClr val="FF6600"/>
                </a:solidFill>
                <a:latin typeface="Arial"/>
                <a:ea typeface="Arial"/>
                <a:cs typeface="Arial"/>
                <a:sym typeface="Arial"/>
              </a:defRPr>
            </a:lvl8pPr>
            <a:lvl9pPr marL="0" marR="0" lvl="8" indent="0" algn="r" rtl="0">
              <a:spcBef>
                <a:spcPts val="0"/>
              </a:spcBef>
              <a:spcAft>
                <a:spcPts val="0"/>
              </a:spcAft>
              <a:buNone/>
              <a:defRPr sz="1400" b="1">
                <a:solidFill>
                  <a:srgbClr val="FF66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83" name="Google Shape;83;p18"/>
          <p:cNvSpPr txBox="1">
            <a:spLocks noGrp="1"/>
          </p:cNvSpPr>
          <p:nvPr>
            <p:ph type="title"/>
          </p:nvPr>
        </p:nvSpPr>
        <p:spPr>
          <a:xfrm>
            <a:off x="152400" y="114300"/>
            <a:ext cx="8763000" cy="800100"/>
          </a:xfrm>
          <a:prstGeom prst="rect">
            <a:avLst/>
          </a:prstGeom>
          <a:noFill/>
          <a:ln>
            <a:noFill/>
          </a:ln>
        </p:spPr>
        <p:txBody>
          <a:bodyPr spcFirstLastPara="1" wrap="square" lIns="91425" tIns="91425" rIns="91425" bIns="91425" anchor="b" anchorCtr="0">
            <a:noAutofit/>
          </a:bodyPr>
          <a:lstStyle>
            <a:lvl1pPr marL="0" marR="0" lvl="0" indent="0" algn="l" rtl="0">
              <a:lnSpc>
                <a:spcPct val="80000"/>
              </a:lnSpc>
              <a:spcBef>
                <a:spcPts val="0"/>
              </a:spcBef>
              <a:spcAft>
                <a:spcPts val="0"/>
              </a:spcAft>
              <a:buSzPts val="1400"/>
              <a:buNone/>
              <a:defRPr sz="3600" b="1" i="0" u="none" strike="noStrike" cap="none">
                <a:solidFill>
                  <a:schemeClr val="lt1"/>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2pPr>
            <a:lvl3pPr marL="0" marR="0" lvl="2"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3pPr>
            <a:lvl4pPr marL="0" marR="0" lvl="3"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4pPr>
            <a:lvl5pPr marL="0" marR="0" lvl="4"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5pPr>
            <a:lvl6pPr marL="457200" marR="0" lvl="5"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cxnSp>
        <p:nvCxnSpPr>
          <p:cNvPr id="84" name="Google Shape;84;p18"/>
          <p:cNvCxnSpPr/>
          <p:nvPr/>
        </p:nvCxnSpPr>
        <p:spPr>
          <a:xfrm>
            <a:off x="152400" y="971550"/>
            <a:ext cx="8763000" cy="0"/>
          </a:xfrm>
          <a:prstGeom prst="straightConnector1">
            <a:avLst/>
          </a:prstGeom>
          <a:noFill/>
          <a:ln w="25400" cap="flat" cmpd="sng">
            <a:solidFill>
              <a:srgbClr val="FF6600"/>
            </a:solidFill>
            <a:prstDash val="solid"/>
            <a:round/>
            <a:headEnd type="none" w="sm" len="sm"/>
            <a:tailEnd type="none" w="sm" len="sm"/>
          </a:ln>
        </p:spPr>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Blackout" type="blank">
  <p:cSld name="BLANK">
    <p:bg>
      <p:bgPr>
        <a:solidFill>
          <a:schemeClr val="dk1"/>
        </a:solidFill>
        <a:effectLst/>
      </p:bgPr>
    </p:bg>
    <p:spTree>
      <p:nvGrpSpPr>
        <p:cNvPr id="1" name="Shape 85"/>
        <p:cNvGrpSpPr/>
        <p:nvPr/>
      </p:nvGrpSpPr>
      <p:grpSpPr>
        <a:xfrm>
          <a:off x="0" y="0"/>
          <a:ext cx="0" cy="0"/>
          <a:chOff x="0" y="0"/>
          <a:chExt cx="0" cy="0"/>
        </a:xfrm>
      </p:grpSpPr>
      <p:sp>
        <p:nvSpPr>
          <p:cNvPr id="86" name="Google Shape;86;p19"/>
          <p:cNvSpPr txBox="1">
            <a:spLocks noGrp="1"/>
          </p:cNvSpPr>
          <p:nvPr>
            <p:ph type="dt" idx="10"/>
          </p:nvPr>
        </p:nvSpPr>
        <p:spPr>
          <a:xfrm>
            <a:off x="152400" y="4914900"/>
            <a:ext cx="2133600" cy="159544"/>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87" name="Google Shape;87;p19"/>
          <p:cNvSpPr txBox="1">
            <a:spLocks noGrp="1"/>
          </p:cNvSpPr>
          <p:nvPr>
            <p:ph type="ftr" idx="11"/>
          </p:nvPr>
        </p:nvSpPr>
        <p:spPr>
          <a:xfrm>
            <a:off x="3124200" y="4914900"/>
            <a:ext cx="2895600" cy="159544"/>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88" name="Google Shape;88;p19"/>
          <p:cNvSpPr txBox="1">
            <a:spLocks noGrp="1"/>
          </p:cNvSpPr>
          <p:nvPr>
            <p:ph type="sldNum" idx="12"/>
          </p:nvPr>
        </p:nvSpPr>
        <p:spPr>
          <a:xfrm>
            <a:off x="6781800" y="4914900"/>
            <a:ext cx="2133600" cy="159544"/>
          </a:xfrm>
          <a:prstGeom prst="rect">
            <a:avLst/>
          </a:prstGeom>
          <a:noFill/>
          <a:ln>
            <a:noFill/>
          </a:ln>
        </p:spPr>
        <p:txBody>
          <a:bodyPr spcFirstLastPara="1" wrap="square" lIns="36000" tIns="36000" rIns="36000" bIns="36000" anchor="ctr" anchorCtr="0">
            <a:noAutofit/>
          </a:bodyPr>
          <a:lstStyle>
            <a:lvl1pPr marL="0" marR="0" lvl="0" indent="0" algn="r" rtl="0">
              <a:spcBef>
                <a:spcPts val="0"/>
              </a:spcBef>
              <a:spcAft>
                <a:spcPts val="0"/>
              </a:spcAft>
              <a:buNone/>
              <a:defRPr sz="1400" b="1">
                <a:solidFill>
                  <a:srgbClr val="FF6600"/>
                </a:solidFill>
                <a:latin typeface="Arial"/>
                <a:ea typeface="Arial"/>
                <a:cs typeface="Arial"/>
                <a:sym typeface="Arial"/>
              </a:defRPr>
            </a:lvl1pPr>
            <a:lvl2pPr marL="0" marR="0" lvl="1" indent="0" algn="r" rtl="0">
              <a:spcBef>
                <a:spcPts val="0"/>
              </a:spcBef>
              <a:spcAft>
                <a:spcPts val="0"/>
              </a:spcAft>
              <a:buNone/>
              <a:defRPr sz="1400" b="1">
                <a:solidFill>
                  <a:srgbClr val="FF6600"/>
                </a:solidFill>
                <a:latin typeface="Arial"/>
                <a:ea typeface="Arial"/>
                <a:cs typeface="Arial"/>
                <a:sym typeface="Arial"/>
              </a:defRPr>
            </a:lvl2pPr>
            <a:lvl3pPr marL="0" marR="0" lvl="2" indent="0" algn="r" rtl="0">
              <a:spcBef>
                <a:spcPts val="0"/>
              </a:spcBef>
              <a:spcAft>
                <a:spcPts val="0"/>
              </a:spcAft>
              <a:buNone/>
              <a:defRPr sz="1400" b="1">
                <a:solidFill>
                  <a:srgbClr val="FF6600"/>
                </a:solidFill>
                <a:latin typeface="Arial"/>
                <a:ea typeface="Arial"/>
                <a:cs typeface="Arial"/>
                <a:sym typeface="Arial"/>
              </a:defRPr>
            </a:lvl3pPr>
            <a:lvl4pPr marL="0" marR="0" lvl="3" indent="0" algn="r" rtl="0">
              <a:spcBef>
                <a:spcPts val="0"/>
              </a:spcBef>
              <a:spcAft>
                <a:spcPts val="0"/>
              </a:spcAft>
              <a:buNone/>
              <a:defRPr sz="1400" b="1">
                <a:solidFill>
                  <a:srgbClr val="FF6600"/>
                </a:solidFill>
                <a:latin typeface="Arial"/>
                <a:ea typeface="Arial"/>
                <a:cs typeface="Arial"/>
                <a:sym typeface="Arial"/>
              </a:defRPr>
            </a:lvl4pPr>
            <a:lvl5pPr marL="0" marR="0" lvl="4" indent="0" algn="r" rtl="0">
              <a:spcBef>
                <a:spcPts val="0"/>
              </a:spcBef>
              <a:spcAft>
                <a:spcPts val="0"/>
              </a:spcAft>
              <a:buNone/>
              <a:defRPr sz="1400" b="1">
                <a:solidFill>
                  <a:srgbClr val="FF6600"/>
                </a:solidFill>
                <a:latin typeface="Arial"/>
                <a:ea typeface="Arial"/>
                <a:cs typeface="Arial"/>
                <a:sym typeface="Arial"/>
              </a:defRPr>
            </a:lvl5pPr>
            <a:lvl6pPr marL="0" marR="0" lvl="5" indent="0" algn="r" rtl="0">
              <a:spcBef>
                <a:spcPts val="0"/>
              </a:spcBef>
              <a:spcAft>
                <a:spcPts val="0"/>
              </a:spcAft>
              <a:buNone/>
              <a:defRPr sz="1400" b="1">
                <a:solidFill>
                  <a:srgbClr val="FF6600"/>
                </a:solidFill>
                <a:latin typeface="Arial"/>
                <a:ea typeface="Arial"/>
                <a:cs typeface="Arial"/>
                <a:sym typeface="Arial"/>
              </a:defRPr>
            </a:lvl6pPr>
            <a:lvl7pPr marL="0" marR="0" lvl="6" indent="0" algn="r" rtl="0">
              <a:spcBef>
                <a:spcPts val="0"/>
              </a:spcBef>
              <a:spcAft>
                <a:spcPts val="0"/>
              </a:spcAft>
              <a:buNone/>
              <a:defRPr sz="1400" b="1">
                <a:solidFill>
                  <a:srgbClr val="FF6600"/>
                </a:solidFill>
                <a:latin typeface="Arial"/>
                <a:ea typeface="Arial"/>
                <a:cs typeface="Arial"/>
                <a:sym typeface="Arial"/>
              </a:defRPr>
            </a:lvl7pPr>
            <a:lvl8pPr marL="0" marR="0" lvl="7" indent="0" algn="r" rtl="0">
              <a:spcBef>
                <a:spcPts val="0"/>
              </a:spcBef>
              <a:spcAft>
                <a:spcPts val="0"/>
              </a:spcAft>
              <a:buNone/>
              <a:defRPr sz="1400" b="1">
                <a:solidFill>
                  <a:srgbClr val="FF6600"/>
                </a:solidFill>
                <a:latin typeface="Arial"/>
                <a:ea typeface="Arial"/>
                <a:cs typeface="Arial"/>
                <a:sym typeface="Arial"/>
              </a:defRPr>
            </a:lvl8pPr>
            <a:lvl9pPr marL="0" marR="0" lvl="8" indent="0" algn="r" rtl="0">
              <a:spcBef>
                <a:spcPts val="0"/>
              </a:spcBef>
              <a:spcAft>
                <a:spcPts val="0"/>
              </a:spcAft>
              <a:buNone/>
              <a:defRPr sz="1400" b="1">
                <a:solidFill>
                  <a:srgbClr val="FF66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9"/>
        <p:cNvGrpSpPr/>
        <p:nvPr/>
      </p:nvGrpSpPr>
      <p:grpSpPr>
        <a:xfrm>
          <a:off x="0" y="0"/>
          <a:ext cx="0" cy="0"/>
          <a:chOff x="0" y="0"/>
          <a:chExt cx="0" cy="0"/>
        </a:xfrm>
      </p:grpSpPr>
      <p:sp>
        <p:nvSpPr>
          <p:cNvPr id="90" name="Google Shape;90;p20"/>
          <p:cNvSpPr txBox="1">
            <a:spLocks noGrp="1"/>
          </p:cNvSpPr>
          <p:nvPr>
            <p:ph type="title"/>
          </p:nvPr>
        </p:nvSpPr>
        <p:spPr>
          <a:xfrm>
            <a:off x="722313" y="3305175"/>
            <a:ext cx="7772400" cy="1021556"/>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1"/>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2pPr>
            <a:lvl3pPr marL="0" marR="0" lvl="2"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3pPr>
            <a:lvl4pPr marL="0" marR="0" lvl="3"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4pPr>
            <a:lvl5pPr marL="0" marR="0" lvl="4"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5pPr>
            <a:lvl6pPr marL="457200" marR="0" lvl="5"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91" name="Google Shape;91;p20"/>
          <p:cNvSpPr txBox="1">
            <a:spLocks noGrp="1"/>
          </p:cNvSpPr>
          <p:nvPr>
            <p:ph type="body" idx="1"/>
          </p:nvPr>
        </p:nvSpPr>
        <p:spPr>
          <a:xfrm>
            <a:off x="722313" y="2180035"/>
            <a:ext cx="7772400" cy="1125140"/>
          </a:xfrm>
          <a:prstGeom prst="rect">
            <a:avLst/>
          </a:prstGeom>
          <a:noFill/>
          <a:ln>
            <a:noFill/>
          </a:ln>
        </p:spPr>
        <p:txBody>
          <a:bodyPr spcFirstLastPara="1" wrap="square" lIns="91425" tIns="91425" rIns="91425" bIns="91425" anchor="b" anchorCtr="0">
            <a:noAutofit/>
          </a:bodyPr>
          <a:lstStyle>
            <a:lvl1pPr marL="457200" marR="0" lvl="0" indent="-228600" algn="l" rtl="0">
              <a:lnSpc>
                <a:spcPct val="80000"/>
              </a:lnSpc>
              <a:spcBef>
                <a:spcPts val="400"/>
              </a:spcBef>
              <a:spcAft>
                <a:spcPts val="0"/>
              </a:spcAft>
              <a:buClr>
                <a:srgbClr val="888888"/>
              </a:buClr>
              <a:buSzPts val="2400"/>
              <a:buFont typeface="Arial"/>
              <a:buNone/>
              <a:defRPr sz="2000" b="0" i="0" u="none" strike="noStrike" cap="none">
                <a:solidFill>
                  <a:srgbClr val="888888"/>
                </a:solidFill>
                <a:latin typeface="Arial"/>
                <a:ea typeface="Arial"/>
                <a:cs typeface="Arial"/>
                <a:sym typeface="Arial"/>
              </a:defRPr>
            </a:lvl1pPr>
            <a:lvl2pPr marL="914400" marR="0" lvl="1" indent="-228600" algn="l" rtl="0">
              <a:lnSpc>
                <a:spcPct val="80000"/>
              </a:lnSpc>
              <a:spcBef>
                <a:spcPts val="360"/>
              </a:spcBef>
              <a:spcAft>
                <a:spcPts val="0"/>
              </a:spcAft>
              <a:buClr>
                <a:srgbClr val="888888"/>
              </a:buClr>
              <a:buSzPts val="2400"/>
              <a:buFont typeface="Arial"/>
              <a:buNone/>
              <a:defRPr sz="1800" b="0" i="0" u="none" strike="noStrike" cap="none">
                <a:solidFill>
                  <a:srgbClr val="888888"/>
                </a:solidFill>
                <a:latin typeface="Arial"/>
                <a:ea typeface="Arial"/>
                <a:cs typeface="Arial"/>
                <a:sym typeface="Arial"/>
              </a:defRPr>
            </a:lvl2pPr>
            <a:lvl3pPr marL="1371600" marR="0" lvl="2" indent="-228600" algn="l" rtl="0">
              <a:lnSpc>
                <a:spcPct val="80000"/>
              </a:lnSpc>
              <a:spcBef>
                <a:spcPts val="320"/>
              </a:spcBef>
              <a:spcAft>
                <a:spcPts val="0"/>
              </a:spcAft>
              <a:buClr>
                <a:srgbClr val="888888"/>
              </a:buClr>
              <a:buSzPts val="2400"/>
              <a:buFont typeface="Arial"/>
              <a:buNone/>
              <a:defRPr sz="1600" b="0" i="0" u="none" strike="noStrike" cap="none">
                <a:solidFill>
                  <a:srgbClr val="888888"/>
                </a:solidFill>
                <a:latin typeface="Arial"/>
                <a:ea typeface="Arial"/>
                <a:cs typeface="Arial"/>
                <a:sym typeface="Arial"/>
              </a:defRPr>
            </a:lvl3pPr>
            <a:lvl4pPr marL="1828800" marR="0" lvl="3" indent="-228600" algn="l" rtl="0">
              <a:lnSpc>
                <a:spcPct val="80000"/>
              </a:lnSpc>
              <a:spcBef>
                <a:spcPts val="280"/>
              </a:spcBef>
              <a:spcAft>
                <a:spcPts val="0"/>
              </a:spcAft>
              <a:buClr>
                <a:srgbClr val="888888"/>
              </a:buClr>
              <a:buSzPts val="2400"/>
              <a:buFont typeface="Arial"/>
              <a:buNone/>
              <a:defRPr sz="1400" b="0" i="0" u="none" strike="noStrike" cap="none">
                <a:solidFill>
                  <a:srgbClr val="888888"/>
                </a:solidFill>
                <a:latin typeface="Arial"/>
                <a:ea typeface="Arial"/>
                <a:cs typeface="Arial"/>
                <a:sym typeface="Arial"/>
              </a:defRPr>
            </a:lvl4pPr>
            <a:lvl5pPr marL="2286000" marR="0" lvl="4" indent="-228600" algn="l" rtl="0">
              <a:lnSpc>
                <a:spcPct val="80000"/>
              </a:lnSpc>
              <a:spcBef>
                <a:spcPts val="280"/>
              </a:spcBef>
              <a:spcAft>
                <a:spcPts val="0"/>
              </a:spcAft>
              <a:buClr>
                <a:srgbClr val="888888"/>
              </a:buClr>
              <a:buSzPts val="2400"/>
              <a:buFont typeface="Arial"/>
              <a:buNone/>
              <a:defRPr sz="1400" b="0" i="0" u="none" strike="noStrike" cap="none">
                <a:solidFill>
                  <a:srgbClr val="888888"/>
                </a:solidFill>
                <a:latin typeface="Arial"/>
                <a:ea typeface="Arial"/>
                <a:cs typeface="Arial"/>
                <a:sym typeface="Arial"/>
              </a:defRPr>
            </a:lvl5pPr>
            <a:lvl6pPr marL="2743200" marR="0" lvl="5" indent="-228600" algn="l" rtl="0">
              <a:spcBef>
                <a:spcPts val="280"/>
              </a:spcBef>
              <a:spcAft>
                <a:spcPts val="0"/>
              </a:spcAft>
              <a:buClr>
                <a:srgbClr val="888888"/>
              </a:buClr>
              <a:buSzPts val="2000"/>
              <a:buFont typeface="Arial"/>
              <a:buNone/>
              <a:defRPr sz="1400" b="0" i="0" u="none" strike="noStrike" cap="none">
                <a:solidFill>
                  <a:srgbClr val="888888"/>
                </a:solidFill>
                <a:latin typeface="Arial"/>
                <a:ea typeface="Arial"/>
                <a:cs typeface="Arial"/>
                <a:sym typeface="Arial"/>
              </a:defRPr>
            </a:lvl6pPr>
            <a:lvl7pPr marL="3200400" marR="0" lvl="6" indent="-228600" algn="l" rtl="0">
              <a:spcBef>
                <a:spcPts val="280"/>
              </a:spcBef>
              <a:spcAft>
                <a:spcPts val="0"/>
              </a:spcAft>
              <a:buClr>
                <a:srgbClr val="888888"/>
              </a:buClr>
              <a:buSzPts val="2000"/>
              <a:buFont typeface="Arial"/>
              <a:buNone/>
              <a:defRPr sz="1400" b="0" i="0" u="none" strike="noStrike" cap="none">
                <a:solidFill>
                  <a:srgbClr val="888888"/>
                </a:solidFill>
                <a:latin typeface="Arial"/>
                <a:ea typeface="Arial"/>
                <a:cs typeface="Arial"/>
                <a:sym typeface="Arial"/>
              </a:defRPr>
            </a:lvl7pPr>
            <a:lvl8pPr marL="3657600" marR="0" lvl="7" indent="-228600" algn="l" rtl="0">
              <a:spcBef>
                <a:spcPts val="280"/>
              </a:spcBef>
              <a:spcAft>
                <a:spcPts val="0"/>
              </a:spcAft>
              <a:buClr>
                <a:srgbClr val="888888"/>
              </a:buClr>
              <a:buSzPts val="2000"/>
              <a:buFont typeface="Arial"/>
              <a:buNone/>
              <a:defRPr sz="1400" b="0" i="0" u="none" strike="noStrike" cap="none">
                <a:solidFill>
                  <a:srgbClr val="888888"/>
                </a:solidFill>
                <a:latin typeface="Arial"/>
                <a:ea typeface="Arial"/>
                <a:cs typeface="Arial"/>
                <a:sym typeface="Arial"/>
              </a:defRPr>
            </a:lvl8pPr>
            <a:lvl9pPr marL="4114800" marR="0" lvl="8" indent="-228600" algn="l" rtl="0">
              <a:spcBef>
                <a:spcPts val="280"/>
              </a:spcBef>
              <a:spcAft>
                <a:spcPts val="0"/>
              </a:spcAft>
              <a:buClr>
                <a:srgbClr val="888888"/>
              </a:buClr>
              <a:buSzPts val="2000"/>
              <a:buFont typeface="Arial"/>
              <a:buNone/>
              <a:defRPr sz="1400" b="0" i="0" u="none" strike="noStrike" cap="none">
                <a:solidFill>
                  <a:srgbClr val="888888"/>
                </a:solidFill>
                <a:latin typeface="Arial"/>
                <a:ea typeface="Arial"/>
                <a:cs typeface="Arial"/>
                <a:sym typeface="Arial"/>
              </a:defRPr>
            </a:lvl9pPr>
          </a:lstStyle>
          <a:p>
            <a:endParaRPr/>
          </a:p>
        </p:txBody>
      </p:sp>
      <p:sp>
        <p:nvSpPr>
          <p:cNvPr id="92" name="Google Shape;92;p20"/>
          <p:cNvSpPr txBox="1">
            <a:spLocks noGrp="1"/>
          </p:cNvSpPr>
          <p:nvPr>
            <p:ph type="dt" idx="10"/>
          </p:nvPr>
        </p:nvSpPr>
        <p:spPr>
          <a:xfrm>
            <a:off x="152400" y="4914900"/>
            <a:ext cx="2133600" cy="159544"/>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93" name="Google Shape;93;p20"/>
          <p:cNvSpPr txBox="1">
            <a:spLocks noGrp="1"/>
          </p:cNvSpPr>
          <p:nvPr>
            <p:ph type="ftr" idx="11"/>
          </p:nvPr>
        </p:nvSpPr>
        <p:spPr>
          <a:xfrm>
            <a:off x="3124200" y="4914900"/>
            <a:ext cx="2895600" cy="159544"/>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94" name="Google Shape;94;p20"/>
          <p:cNvSpPr txBox="1">
            <a:spLocks noGrp="1"/>
          </p:cNvSpPr>
          <p:nvPr>
            <p:ph type="sldNum" idx="12"/>
          </p:nvPr>
        </p:nvSpPr>
        <p:spPr>
          <a:xfrm>
            <a:off x="6781800" y="4914900"/>
            <a:ext cx="2133600" cy="159544"/>
          </a:xfrm>
          <a:prstGeom prst="rect">
            <a:avLst/>
          </a:prstGeom>
          <a:noFill/>
          <a:ln>
            <a:noFill/>
          </a:ln>
        </p:spPr>
        <p:txBody>
          <a:bodyPr spcFirstLastPara="1" wrap="square" lIns="36000" tIns="36000" rIns="36000" bIns="36000" anchor="ctr" anchorCtr="0">
            <a:noAutofit/>
          </a:bodyPr>
          <a:lstStyle>
            <a:lvl1pPr marL="0" marR="0" lvl="0" indent="0" algn="r" rtl="0">
              <a:spcBef>
                <a:spcPts val="0"/>
              </a:spcBef>
              <a:spcAft>
                <a:spcPts val="0"/>
              </a:spcAft>
              <a:buNone/>
              <a:defRPr sz="1400" b="1">
                <a:solidFill>
                  <a:srgbClr val="FF6600"/>
                </a:solidFill>
                <a:latin typeface="Arial"/>
                <a:ea typeface="Arial"/>
                <a:cs typeface="Arial"/>
                <a:sym typeface="Arial"/>
              </a:defRPr>
            </a:lvl1pPr>
            <a:lvl2pPr marL="0" marR="0" lvl="1" indent="0" algn="r" rtl="0">
              <a:spcBef>
                <a:spcPts val="0"/>
              </a:spcBef>
              <a:spcAft>
                <a:spcPts val="0"/>
              </a:spcAft>
              <a:buNone/>
              <a:defRPr sz="1400" b="1">
                <a:solidFill>
                  <a:srgbClr val="FF6600"/>
                </a:solidFill>
                <a:latin typeface="Arial"/>
                <a:ea typeface="Arial"/>
                <a:cs typeface="Arial"/>
                <a:sym typeface="Arial"/>
              </a:defRPr>
            </a:lvl2pPr>
            <a:lvl3pPr marL="0" marR="0" lvl="2" indent="0" algn="r" rtl="0">
              <a:spcBef>
                <a:spcPts val="0"/>
              </a:spcBef>
              <a:spcAft>
                <a:spcPts val="0"/>
              </a:spcAft>
              <a:buNone/>
              <a:defRPr sz="1400" b="1">
                <a:solidFill>
                  <a:srgbClr val="FF6600"/>
                </a:solidFill>
                <a:latin typeface="Arial"/>
                <a:ea typeface="Arial"/>
                <a:cs typeface="Arial"/>
                <a:sym typeface="Arial"/>
              </a:defRPr>
            </a:lvl3pPr>
            <a:lvl4pPr marL="0" marR="0" lvl="3" indent="0" algn="r" rtl="0">
              <a:spcBef>
                <a:spcPts val="0"/>
              </a:spcBef>
              <a:spcAft>
                <a:spcPts val="0"/>
              </a:spcAft>
              <a:buNone/>
              <a:defRPr sz="1400" b="1">
                <a:solidFill>
                  <a:srgbClr val="FF6600"/>
                </a:solidFill>
                <a:latin typeface="Arial"/>
                <a:ea typeface="Arial"/>
                <a:cs typeface="Arial"/>
                <a:sym typeface="Arial"/>
              </a:defRPr>
            </a:lvl4pPr>
            <a:lvl5pPr marL="0" marR="0" lvl="4" indent="0" algn="r" rtl="0">
              <a:spcBef>
                <a:spcPts val="0"/>
              </a:spcBef>
              <a:spcAft>
                <a:spcPts val="0"/>
              </a:spcAft>
              <a:buNone/>
              <a:defRPr sz="1400" b="1">
                <a:solidFill>
                  <a:srgbClr val="FF6600"/>
                </a:solidFill>
                <a:latin typeface="Arial"/>
                <a:ea typeface="Arial"/>
                <a:cs typeface="Arial"/>
                <a:sym typeface="Arial"/>
              </a:defRPr>
            </a:lvl5pPr>
            <a:lvl6pPr marL="0" marR="0" lvl="5" indent="0" algn="r" rtl="0">
              <a:spcBef>
                <a:spcPts val="0"/>
              </a:spcBef>
              <a:spcAft>
                <a:spcPts val="0"/>
              </a:spcAft>
              <a:buNone/>
              <a:defRPr sz="1400" b="1">
                <a:solidFill>
                  <a:srgbClr val="FF6600"/>
                </a:solidFill>
                <a:latin typeface="Arial"/>
                <a:ea typeface="Arial"/>
                <a:cs typeface="Arial"/>
                <a:sym typeface="Arial"/>
              </a:defRPr>
            </a:lvl6pPr>
            <a:lvl7pPr marL="0" marR="0" lvl="6" indent="0" algn="r" rtl="0">
              <a:spcBef>
                <a:spcPts val="0"/>
              </a:spcBef>
              <a:spcAft>
                <a:spcPts val="0"/>
              </a:spcAft>
              <a:buNone/>
              <a:defRPr sz="1400" b="1">
                <a:solidFill>
                  <a:srgbClr val="FF6600"/>
                </a:solidFill>
                <a:latin typeface="Arial"/>
                <a:ea typeface="Arial"/>
                <a:cs typeface="Arial"/>
                <a:sym typeface="Arial"/>
              </a:defRPr>
            </a:lvl7pPr>
            <a:lvl8pPr marL="0" marR="0" lvl="7" indent="0" algn="r" rtl="0">
              <a:spcBef>
                <a:spcPts val="0"/>
              </a:spcBef>
              <a:spcAft>
                <a:spcPts val="0"/>
              </a:spcAft>
              <a:buNone/>
              <a:defRPr sz="1400" b="1">
                <a:solidFill>
                  <a:srgbClr val="FF6600"/>
                </a:solidFill>
                <a:latin typeface="Arial"/>
                <a:ea typeface="Arial"/>
                <a:cs typeface="Arial"/>
                <a:sym typeface="Arial"/>
              </a:defRPr>
            </a:lvl8pPr>
            <a:lvl9pPr marL="0" marR="0" lvl="8" indent="0" algn="r" rtl="0">
              <a:spcBef>
                <a:spcPts val="0"/>
              </a:spcBef>
              <a:spcAft>
                <a:spcPts val="0"/>
              </a:spcAft>
              <a:buNone/>
              <a:defRPr sz="1400" b="1">
                <a:solidFill>
                  <a:srgbClr val="FF66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95"/>
        <p:cNvGrpSpPr/>
        <p:nvPr/>
      </p:nvGrpSpPr>
      <p:grpSpPr>
        <a:xfrm>
          <a:off x="0" y="0"/>
          <a:ext cx="0" cy="0"/>
          <a:chOff x="0" y="0"/>
          <a:chExt cx="0" cy="0"/>
        </a:xfrm>
      </p:grpSpPr>
      <p:sp>
        <p:nvSpPr>
          <p:cNvPr id="96" name="Google Shape;96;p21"/>
          <p:cNvSpPr txBox="1">
            <a:spLocks noGrp="1"/>
          </p:cNvSpPr>
          <p:nvPr>
            <p:ph type="body" idx="1"/>
          </p:nvPr>
        </p:nvSpPr>
        <p:spPr>
          <a:xfrm>
            <a:off x="155425" y="1102759"/>
            <a:ext cx="4340375" cy="3658076"/>
          </a:xfrm>
          <a:prstGeom prst="rect">
            <a:avLst/>
          </a:prstGeom>
          <a:noFill/>
          <a:ln>
            <a:noFill/>
          </a:ln>
        </p:spPr>
        <p:txBody>
          <a:bodyPr spcFirstLastPara="1" wrap="square" lIns="91425" tIns="91425" rIns="91425" bIns="91425" anchor="t" anchorCtr="0">
            <a:noAutofit/>
          </a:bodyPr>
          <a:lstStyle>
            <a:lvl1pPr marL="457200" marR="0" lvl="0" indent="-393700" algn="l" rtl="0">
              <a:lnSpc>
                <a:spcPct val="80000"/>
              </a:lnSpc>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1pPr>
            <a:lvl2pPr marL="914400" marR="0" lvl="1" indent="-393700" algn="l" rtl="0">
              <a:lnSpc>
                <a:spcPct val="80000"/>
              </a:lnSpc>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2pPr>
            <a:lvl3pPr marL="1371600" marR="0" lvl="2" indent="-393700" algn="l" rtl="0">
              <a:lnSpc>
                <a:spcPct val="80000"/>
              </a:lnSpc>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3pPr>
            <a:lvl4pPr marL="1828800" marR="0" lvl="3" indent="-393700" algn="l" rtl="0">
              <a:lnSpc>
                <a:spcPct val="80000"/>
              </a:lnSpc>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4pPr>
            <a:lvl5pPr marL="2286000" marR="0" lvl="4" indent="-393700" algn="l" rtl="0">
              <a:lnSpc>
                <a:spcPct val="80000"/>
              </a:lnSpc>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97" name="Google Shape;97;p21"/>
          <p:cNvSpPr txBox="1">
            <a:spLocks noGrp="1"/>
          </p:cNvSpPr>
          <p:nvPr>
            <p:ph type="body" idx="2"/>
          </p:nvPr>
        </p:nvSpPr>
        <p:spPr>
          <a:xfrm>
            <a:off x="4648199" y="1102759"/>
            <a:ext cx="4263565" cy="3658076"/>
          </a:xfrm>
          <a:prstGeom prst="rect">
            <a:avLst/>
          </a:prstGeom>
          <a:noFill/>
          <a:ln>
            <a:noFill/>
          </a:ln>
        </p:spPr>
        <p:txBody>
          <a:bodyPr spcFirstLastPara="1" wrap="square" lIns="91425" tIns="91425" rIns="91425" bIns="91425" anchor="t" anchorCtr="0">
            <a:noAutofit/>
          </a:bodyPr>
          <a:lstStyle>
            <a:lvl1pPr marL="457200" marR="0" lvl="0" indent="-393700" algn="l" rtl="0">
              <a:lnSpc>
                <a:spcPct val="80000"/>
              </a:lnSpc>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1pPr>
            <a:lvl2pPr marL="914400" marR="0" lvl="1" indent="-393700" algn="l" rtl="0">
              <a:lnSpc>
                <a:spcPct val="80000"/>
              </a:lnSpc>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2pPr>
            <a:lvl3pPr marL="1371600" marR="0" lvl="2" indent="-393700" algn="l" rtl="0">
              <a:lnSpc>
                <a:spcPct val="80000"/>
              </a:lnSpc>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3pPr>
            <a:lvl4pPr marL="1828800" marR="0" lvl="3" indent="-393700" algn="l" rtl="0">
              <a:lnSpc>
                <a:spcPct val="80000"/>
              </a:lnSpc>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4pPr>
            <a:lvl5pPr marL="2286000" marR="0" lvl="4" indent="-393700" algn="l" rtl="0">
              <a:lnSpc>
                <a:spcPct val="80000"/>
              </a:lnSpc>
              <a:spcBef>
                <a:spcPts val="520"/>
              </a:spcBef>
              <a:spcAft>
                <a:spcPts val="0"/>
              </a:spcAft>
              <a:buClr>
                <a:schemeClr val="dk1"/>
              </a:buClr>
              <a:buSzPts val="2600"/>
              <a:buFont typeface="Arial"/>
              <a:buChar char="»"/>
              <a:defRPr sz="26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98" name="Google Shape;98;p21"/>
          <p:cNvSpPr txBox="1">
            <a:spLocks noGrp="1"/>
          </p:cNvSpPr>
          <p:nvPr>
            <p:ph type="dt" idx="10"/>
          </p:nvPr>
        </p:nvSpPr>
        <p:spPr>
          <a:xfrm>
            <a:off x="152400" y="4914900"/>
            <a:ext cx="2133600" cy="159544"/>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99" name="Google Shape;99;p21"/>
          <p:cNvSpPr txBox="1">
            <a:spLocks noGrp="1"/>
          </p:cNvSpPr>
          <p:nvPr>
            <p:ph type="ftr" idx="11"/>
          </p:nvPr>
        </p:nvSpPr>
        <p:spPr>
          <a:xfrm>
            <a:off x="3124200" y="4914900"/>
            <a:ext cx="2895600" cy="159544"/>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100" name="Google Shape;100;p21"/>
          <p:cNvSpPr txBox="1">
            <a:spLocks noGrp="1"/>
          </p:cNvSpPr>
          <p:nvPr>
            <p:ph type="sldNum" idx="12"/>
          </p:nvPr>
        </p:nvSpPr>
        <p:spPr>
          <a:xfrm>
            <a:off x="6781800" y="4914900"/>
            <a:ext cx="2133600" cy="159544"/>
          </a:xfrm>
          <a:prstGeom prst="rect">
            <a:avLst/>
          </a:prstGeom>
          <a:noFill/>
          <a:ln>
            <a:noFill/>
          </a:ln>
        </p:spPr>
        <p:txBody>
          <a:bodyPr spcFirstLastPara="1" wrap="square" lIns="36000" tIns="36000" rIns="36000" bIns="36000" anchor="ctr" anchorCtr="0">
            <a:noAutofit/>
          </a:bodyPr>
          <a:lstStyle>
            <a:lvl1pPr marL="0" marR="0" lvl="0" indent="0" algn="r" rtl="0">
              <a:spcBef>
                <a:spcPts val="0"/>
              </a:spcBef>
              <a:spcAft>
                <a:spcPts val="0"/>
              </a:spcAft>
              <a:buNone/>
              <a:defRPr sz="1400" b="1">
                <a:solidFill>
                  <a:srgbClr val="FF6600"/>
                </a:solidFill>
                <a:latin typeface="Arial"/>
                <a:ea typeface="Arial"/>
                <a:cs typeface="Arial"/>
                <a:sym typeface="Arial"/>
              </a:defRPr>
            </a:lvl1pPr>
            <a:lvl2pPr marL="0" marR="0" lvl="1" indent="0" algn="r" rtl="0">
              <a:spcBef>
                <a:spcPts val="0"/>
              </a:spcBef>
              <a:spcAft>
                <a:spcPts val="0"/>
              </a:spcAft>
              <a:buNone/>
              <a:defRPr sz="1400" b="1">
                <a:solidFill>
                  <a:srgbClr val="FF6600"/>
                </a:solidFill>
                <a:latin typeface="Arial"/>
                <a:ea typeface="Arial"/>
                <a:cs typeface="Arial"/>
                <a:sym typeface="Arial"/>
              </a:defRPr>
            </a:lvl2pPr>
            <a:lvl3pPr marL="0" marR="0" lvl="2" indent="0" algn="r" rtl="0">
              <a:spcBef>
                <a:spcPts val="0"/>
              </a:spcBef>
              <a:spcAft>
                <a:spcPts val="0"/>
              </a:spcAft>
              <a:buNone/>
              <a:defRPr sz="1400" b="1">
                <a:solidFill>
                  <a:srgbClr val="FF6600"/>
                </a:solidFill>
                <a:latin typeface="Arial"/>
                <a:ea typeface="Arial"/>
                <a:cs typeface="Arial"/>
                <a:sym typeface="Arial"/>
              </a:defRPr>
            </a:lvl3pPr>
            <a:lvl4pPr marL="0" marR="0" lvl="3" indent="0" algn="r" rtl="0">
              <a:spcBef>
                <a:spcPts val="0"/>
              </a:spcBef>
              <a:spcAft>
                <a:spcPts val="0"/>
              </a:spcAft>
              <a:buNone/>
              <a:defRPr sz="1400" b="1">
                <a:solidFill>
                  <a:srgbClr val="FF6600"/>
                </a:solidFill>
                <a:latin typeface="Arial"/>
                <a:ea typeface="Arial"/>
                <a:cs typeface="Arial"/>
                <a:sym typeface="Arial"/>
              </a:defRPr>
            </a:lvl4pPr>
            <a:lvl5pPr marL="0" marR="0" lvl="4" indent="0" algn="r" rtl="0">
              <a:spcBef>
                <a:spcPts val="0"/>
              </a:spcBef>
              <a:spcAft>
                <a:spcPts val="0"/>
              </a:spcAft>
              <a:buNone/>
              <a:defRPr sz="1400" b="1">
                <a:solidFill>
                  <a:srgbClr val="FF6600"/>
                </a:solidFill>
                <a:latin typeface="Arial"/>
                <a:ea typeface="Arial"/>
                <a:cs typeface="Arial"/>
                <a:sym typeface="Arial"/>
              </a:defRPr>
            </a:lvl5pPr>
            <a:lvl6pPr marL="0" marR="0" lvl="5" indent="0" algn="r" rtl="0">
              <a:spcBef>
                <a:spcPts val="0"/>
              </a:spcBef>
              <a:spcAft>
                <a:spcPts val="0"/>
              </a:spcAft>
              <a:buNone/>
              <a:defRPr sz="1400" b="1">
                <a:solidFill>
                  <a:srgbClr val="FF6600"/>
                </a:solidFill>
                <a:latin typeface="Arial"/>
                <a:ea typeface="Arial"/>
                <a:cs typeface="Arial"/>
                <a:sym typeface="Arial"/>
              </a:defRPr>
            </a:lvl6pPr>
            <a:lvl7pPr marL="0" marR="0" lvl="6" indent="0" algn="r" rtl="0">
              <a:spcBef>
                <a:spcPts val="0"/>
              </a:spcBef>
              <a:spcAft>
                <a:spcPts val="0"/>
              </a:spcAft>
              <a:buNone/>
              <a:defRPr sz="1400" b="1">
                <a:solidFill>
                  <a:srgbClr val="FF6600"/>
                </a:solidFill>
                <a:latin typeface="Arial"/>
                <a:ea typeface="Arial"/>
                <a:cs typeface="Arial"/>
                <a:sym typeface="Arial"/>
              </a:defRPr>
            </a:lvl7pPr>
            <a:lvl8pPr marL="0" marR="0" lvl="7" indent="0" algn="r" rtl="0">
              <a:spcBef>
                <a:spcPts val="0"/>
              </a:spcBef>
              <a:spcAft>
                <a:spcPts val="0"/>
              </a:spcAft>
              <a:buNone/>
              <a:defRPr sz="1400" b="1">
                <a:solidFill>
                  <a:srgbClr val="FF6600"/>
                </a:solidFill>
                <a:latin typeface="Arial"/>
                <a:ea typeface="Arial"/>
                <a:cs typeface="Arial"/>
                <a:sym typeface="Arial"/>
              </a:defRPr>
            </a:lvl8pPr>
            <a:lvl9pPr marL="0" marR="0" lvl="8" indent="0" algn="r" rtl="0">
              <a:spcBef>
                <a:spcPts val="0"/>
              </a:spcBef>
              <a:spcAft>
                <a:spcPts val="0"/>
              </a:spcAft>
              <a:buNone/>
              <a:defRPr sz="1400" b="1">
                <a:solidFill>
                  <a:srgbClr val="FF66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101" name="Google Shape;101;p21"/>
          <p:cNvSpPr txBox="1">
            <a:spLocks noGrp="1"/>
          </p:cNvSpPr>
          <p:nvPr>
            <p:ph type="title"/>
          </p:nvPr>
        </p:nvSpPr>
        <p:spPr>
          <a:xfrm>
            <a:off x="152400" y="114300"/>
            <a:ext cx="8759364" cy="800100"/>
          </a:xfrm>
          <a:prstGeom prst="rect">
            <a:avLst/>
          </a:prstGeom>
          <a:noFill/>
          <a:ln>
            <a:noFill/>
          </a:ln>
        </p:spPr>
        <p:txBody>
          <a:bodyPr spcFirstLastPara="1" wrap="square" lIns="91425" tIns="91425" rIns="91425" bIns="91425" anchor="b" anchorCtr="0">
            <a:noAutofit/>
          </a:bodyPr>
          <a:lstStyle>
            <a:lvl1pPr marL="0" marR="0" lvl="0" indent="0" algn="l" rtl="0">
              <a:lnSpc>
                <a:spcPct val="80000"/>
              </a:lnSpc>
              <a:spcBef>
                <a:spcPts val="0"/>
              </a:spcBef>
              <a:spcAft>
                <a:spcPts val="0"/>
              </a:spcAft>
              <a:buSzPts val="1400"/>
              <a:buNone/>
              <a:defRPr sz="3600" b="1" i="0" u="none" strike="noStrike" cap="none">
                <a:solidFill>
                  <a:schemeClr val="dk1"/>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2pPr>
            <a:lvl3pPr marL="0" marR="0" lvl="2"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3pPr>
            <a:lvl4pPr marL="0" marR="0" lvl="3"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4pPr>
            <a:lvl5pPr marL="0" marR="0" lvl="4"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5pPr>
            <a:lvl6pPr marL="457200" marR="0" lvl="5"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cxnSp>
        <p:nvCxnSpPr>
          <p:cNvPr id="102" name="Google Shape;102;p21"/>
          <p:cNvCxnSpPr/>
          <p:nvPr/>
        </p:nvCxnSpPr>
        <p:spPr>
          <a:xfrm>
            <a:off x="152400" y="971550"/>
            <a:ext cx="8763000" cy="0"/>
          </a:xfrm>
          <a:prstGeom prst="straightConnector1">
            <a:avLst/>
          </a:prstGeom>
          <a:noFill/>
          <a:ln w="25400" cap="flat" cmpd="sng">
            <a:solidFill>
              <a:srgbClr val="FF6600"/>
            </a:solidFill>
            <a:prstDash val="solid"/>
            <a:round/>
            <a:headEnd type="none" w="sm" len="sm"/>
            <a:tailEnd type="none" w="sm" len="sm"/>
          </a:ln>
        </p:spPr>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103"/>
        <p:cNvGrpSpPr/>
        <p:nvPr/>
      </p:nvGrpSpPr>
      <p:grpSpPr>
        <a:xfrm>
          <a:off x="0" y="0"/>
          <a:ext cx="0" cy="0"/>
          <a:chOff x="0" y="0"/>
          <a:chExt cx="0" cy="0"/>
        </a:xfrm>
      </p:grpSpPr>
      <p:sp>
        <p:nvSpPr>
          <p:cNvPr id="104" name="Google Shape;104;p22"/>
          <p:cNvSpPr txBox="1">
            <a:spLocks noGrp="1"/>
          </p:cNvSpPr>
          <p:nvPr>
            <p:ph type="body" idx="1"/>
          </p:nvPr>
        </p:nvSpPr>
        <p:spPr>
          <a:xfrm>
            <a:off x="152400" y="1151335"/>
            <a:ext cx="4344988" cy="479822"/>
          </a:xfrm>
          <a:prstGeom prst="rect">
            <a:avLst/>
          </a:prstGeom>
          <a:noFill/>
          <a:ln>
            <a:noFill/>
          </a:ln>
        </p:spPr>
        <p:txBody>
          <a:bodyPr spcFirstLastPara="1" wrap="square" lIns="91425" tIns="91425" rIns="91425" bIns="91425" anchor="b" anchorCtr="0">
            <a:noAutofit/>
          </a:bodyPr>
          <a:lstStyle>
            <a:lvl1pPr marL="457200" marR="0" lvl="0" indent="-228600" algn="l" rtl="0">
              <a:lnSpc>
                <a:spcPct val="80000"/>
              </a:lnSpc>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lnSpc>
                <a:spcPct val="80000"/>
              </a:lnSpc>
              <a:spcBef>
                <a:spcPts val="400"/>
              </a:spcBef>
              <a:spcAft>
                <a:spcPts val="0"/>
              </a:spcAft>
              <a:buClr>
                <a:schemeClr val="dk1"/>
              </a:buClr>
              <a:buSzPts val="24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80000"/>
              </a:lnSpc>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80000"/>
              </a:lnSpc>
              <a:spcBef>
                <a:spcPts val="320"/>
              </a:spcBef>
              <a:spcAft>
                <a:spcPts val="0"/>
              </a:spcAft>
              <a:buClr>
                <a:schemeClr val="dk1"/>
              </a:buClr>
              <a:buSzPts val="24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80000"/>
              </a:lnSpc>
              <a:spcBef>
                <a:spcPts val="320"/>
              </a:spcBef>
              <a:spcAft>
                <a:spcPts val="0"/>
              </a:spcAft>
              <a:buClr>
                <a:schemeClr val="dk1"/>
              </a:buClr>
              <a:buSzPts val="24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105" name="Google Shape;105;p22"/>
          <p:cNvSpPr txBox="1">
            <a:spLocks noGrp="1"/>
          </p:cNvSpPr>
          <p:nvPr>
            <p:ph type="body" idx="2"/>
          </p:nvPr>
        </p:nvSpPr>
        <p:spPr>
          <a:xfrm>
            <a:off x="152400" y="1631156"/>
            <a:ext cx="4344988" cy="3175019"/>
          </a:xfrm>
          <a:prstGeom prst="rect">
            <a:avLst/>
          </a:prstGeom>
          <a:noFill/>
          <a:ln>
            <a:noFill/>
          </a:ln>
        </p:spPr>
        <p:txBody>
          <a:bodyPr spcFirstLastPara="1" wrap="square" lIns="91425" tIns="91425" rIns="91425" bIns="91425" anchor="t" anchorCtr="0">
            <a:noAutofit/>
          </a:bodyPr>
          <a:lstStyle>
            <a:lvl1pPr marL="457200" marR="0" lvl="0" indent="-381000" algn="l" rtl="0">
              <a:lnSpc>
                <a:spcPct val="8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lnSpc>
                <a:spcPct val="8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lnSpc>
                <a:spcPct val="8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lnSpc>
                <a:spcPct val="8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8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6" name="Google Shape;106;p22"/>
          <p:cNvSpPr txBox="1">
            <a:spLocks noGrp="1"/>
          </p:cNvSpPr>
          <p:nvPr>
            <p:ph type="body" idx="3"/>
          </p:nvPr>
        </p:nvSpPr>
        <p:spPr>
          <a:xfrm>
            <a:off x="4645025" y="1151335"/>
            <a:ext cx="4270375" cy="479822"/>
          </a:xfrm>
          <a:prstGeom prst="rect">
            <a:avLst/>
          </a:prstGeom>
          <a:noFill/>
          <a:ln>
            <a:noFill/>
          </a:ln>
        </p:spPr>
        <p:txBody>
          <a:bodyPr spcFirstLastPara="1" wrap="square" lIns="91425" tIns="91425" rIns="91425" bIns="91425" anchor="b" anchorCtr="0">
            <a:noAutofit/>
          </a:bodyPr>
          <a:lstStyle>
            <a:lvl1pPr marL="457200" marR="0" lvl="0" indent="-228600" algn="l" rtl="0">
              <a:lnSpc>
                <a:spcPct val="80000"/>
              </a:lnSpc>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lnSpc>
                <a:spcPct val="80000"/>
              </a:lnSpc>
              <a:spcBef>
                <a:spcPts val="400"/>
              </a:spcBef>
              <a:spcAft>
                <a:spcPts val="0"/>
              </a:spcAft>
              <a:buClr>
                <a:schemeClr val="dk1"/>
              </a:buClr>
              <a:buSzPts val="24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80000"/>
              </a:lnSpc>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80000"/>
              </a:lnSpc>
              <a:spcBef>
                <a:spcPts val="320"/>
              </a:spcBef>
              <a:spcAft>
                <a:spcPts val="0"/>
              </a:spcAft>
              <a:buClr>
                <a:schemeClr val="dk1"/>
              </a:buClr>
              <a:buSzPts val="24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80000"/>
              </a:lnSpc>
              <a:spcBef>
                <a:spcPts val="320"/>
              </a:spcBef>
              <a:spcAft>
                <a:spcPts val="0"/>
              </a:spcAft>
              <a:buClr>
                <a:schemeClr val="dk1"/>
              </a:buClr>
              <a:buSzPts val="24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107" name="Google Shape;107;p22"/>
          <p:cNvSpPr txBox="1">
            <a:spLocks noGrp="1"/>
          </p:cNvSpPr>
          <p:nvPr>
            <p:ph type="body" idx="4"/>
          </p:nvPr>
        </p:nvSpPr>
        <p:spPr>
          <a:xfrm>
            <a:off x="4645025" y="1631156"/>
            <a:ext cx="4270375" cy="3175019"/>
          </a:xfrm>
          <a:prstGeom prst="rect">
            <a:avLst/>
          </a:prstGeom>
          <a:noFill/>
          <a:ln>
            <a:noFill/>
          </a:ln>
        </p:spPr>
        <p:txBody>
          <a:bodyPr spcFirstLastPara="1" wrap="square" lIns="91425" tIns="91425" rIns="91425" bIns="91425" anchor="t" anchorCtr="0">
            <a:noAutofit/>
          </a:bodyPr>
          <a:lstStyle>
            <a:lvl1pPr marL="457200" marR="0" lvl="0" indent="-381000" algn="l" rtl="0">
              <a:lnSpc>
                <a:spcPct val="8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lnSpc>
                <a:spcPct val="8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lnSpc>
                <a:spcPct val="8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lnSpc>
                <a:spcPct val="8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8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108" name="Google Shape;108;p22"/>
          <p:cNvSpPr txBox="1">
            <a:spLocks noGrp="1"/>
          </p:cNvSpPr>
          <p:nvPr>
            <p:ph type="dt" idx="10"/>
          </p:nvPr>
        </p:nvSpPr>
        <p:spPr>
          <a:xfrm>
            <a:off x="152400" y="4914900"/>
            <a:ext cx="2133600" cy="159544"/>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109" name="Google Shape;109;p22"/>
          <p:cNvSpPr txBox="1">
            <a:spLocks noGrp="1"/>
          </p:cNvSpPr>
          <p:nvPr>
            <p:ph type="ftr" idx="11"/>
          </p:nvPr>
        </p:nvSpPr>
        <p:spPr>
          <a:xfrm>
            <a:off x="3124200" y="4914900"/>
            <a:ext cx="2895600" cy="159544"/>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110" name="Google Shape;110;p22"/>
          <p:cNvSpPr txBox="1">
            <a:spLocks noGrp="1"/>
          </p:cNvSpPr>
          <p:nvPr>
            <p:ph type="sldNum" idx="12"/>
          </p:nvPr>
        </p:nvSpPr>
        <p:spPr>
          <a:xfrm>
            <a:off x="6781800" y="4914900"/>
            <a:ext cx="2133600" cy="159544"/>
          </a:xfrm>
          <a:prstGeom prst="rect">
            <a:avLst/>
          </a:prstGeom>
          <a:noFill/>
          <a:ln>
            <a:noFill/>
          </a:ln>
        </p:spPr>
        <p:txBody>
          <a:bodyPr spcFirstLastPara="1" wrap="square" lIns="36000" tIns="36000" rIns="36000" bIns="36000" anchor="ctr" anchorCtr="0">
            <a:noAutofit/>
          </a:bodyPr>
          <a:lstStyle>
            <a:lvl1pPr marL="0" marR="0" lvl="0" indent="0" algn="r" rtl="0">
              <a:spcBef>
                <a:spcPts val="0"/>
              </a:spcBef>
              <a:spcAft>
                <a:spcPts val="0"/>
              </a:spcAft>
              <a:buNone/>
              <a:defRPr sz="1400" b="1">
                <a:solidFill>
                  <a:srgbClr val="FF6600"/>
                </a:solidFill>
                <a:latin typeface="Arial"/>
                <a:ea typeface="Arial"/>
                <a:cs typeface="Arial"/>
                <a:sym typeface="Arial"/>
              </a:defRPr>
            </a:lvl1pPr>
            <a:lvl2pPr marL="0" marR="0" lvl="1" indent="0" algn="r" rtl="0">
              <a:spcBef>
                <a:spcPts val="0"/>
              </a:spcBef>
              <a:spcAft>
                <a:spcPts val="0"/>
              </a:spcAft>
              <a:buNone/>
              <a:defRPr sz="1400" b="1">
                <a:solidFill>
                  <a:srgbClr val="FF6600"/>
                </a:solidFill>
                <a:latin typeface="Arial"/>
                <a:ea typeface="Arial"/>
                <a:cs typeface="Arial"/>
                <a:sym typeface="Arial"/>
              </a:defRPr>
            </a:lvl2pPr>
            <a:lvl3pPr marL="0" marR="0" lvl="2" indent="0" algn="r" rtl="0">
              <a:spcBef>
                <a:spcPts val="0"/>
              </a:spcBef>
              <a:spcAft>
                <a:spcPts val="0"/>
              </a:spcAft>
              <a:buNone/>
              <a:defRPr sz="1400" b="1">
                <a:solidFill>
                  <a:srgbClr val="FF6600"/>
                </a:solidFill>
                <a:latin typeface="Arial"/>
                <a:ea typeface="Arial"/>
                <a:cs typeface="Arial"/>
                <a:sym typeface="Arial"/>
              </a:defRPr>
            </a:lvl3pPr>
            <a:lvl4pPr marL="0" marR="0" lvl="3" indent="0" algn="r" rtl="0">
              <a:spcBef>
                <a:spcPts val="0"/>
              </a:spcBef>
              <a:spcAft>
                <a:spcPts val="0"/>
              </a:spcAft>
              <a:buNone/>
              <a:defRPr sz="1400" b="1">
                <a:solidFill>
                  <a:srgbClr val="FF6600"/>
                </a:solidFill>
                <a:latin typeface="Arial"/>
                <a:ea typeface="Arial"/>
                <a:cs typeface="Arial"/>
                <a:sym typeface="Arial"/>
              </a:defRPr>
            </a:lvl4pPr>
            <a:lvl5pPr marL="0" marR="0" lvl="4" indent="0" algn="r" rtl="0">
              <a:spcBef>
                <a:spcPts val="0"/>
              </a:spcBef>
              <a:spcAft>
                <a:spcPts val="0"/>
              </a:spcAft>
              <a:buNone/>
              <a:defRPr sz="1400" b="1">
                <a:solidFill>
                  <a:srgbClr val="FF6600"/>
                </a:solidFill>
                <a:latin typeface="Arial"/>
                <a:ea typeface="Arial"/>
                <a:cs typeface="Arial"/>
                <a:sym typeface="Arial"/>
              </a:defRPr>
            </a:lvl5pPr>
            <a:lvl6pPr marL="0" marR="0" lvl="5" indent="0" algn="r" rtl="0">
              <a:spcBef>
                <a:spcPts val="0"/>
              </a:spcBef>
              <a:spcAft>
                <a:spcPts val="0"/>
              </a:spcAft>
              <a:buNone/>
              <a:defRPr sz="1400" b="1">
                <a:solidFill>
                  <a:srgbClr val="FF6600"/>
                </a:solidFill>
                <a:latin typeface="Arial"/>
                <a:ea typeface="Arial"/>
                <a:cs typeface="Arial"/>
                <a:sym typeface="Arial"/>
              </a:defRPr>
            </a:lvl6pPr>
            <a:lvl7pPr marL="0" marR="0" lvl="6" indent="0" algn="r" rtl="0">
              <a:spcBef>
                <a:spcPts val="0"/>
              </a:spcBef>
              <a:spcAft>
                <a:spcPts val="0"/>
              </a:spcAft>
              <a:buNone/>
              <a:defRPr sz="1400" b="1">
                <a:solidFill>
                  <a:srgbClr val="FF6600"/>
                </a:solidFill>
                <a:latin typeface="Arial"/>
                <a:ea typeface="Arial"/>
                <a:cs typeface="Arial"/>
                <a:sym typeface="Arial"/>
              </a:defRPr>
            </a:lvl7pPr>
            <a:lvl8pPr marL="0" marR="0" lvl="7" indent="0" algn="r" rtl="0">
              <a:spcBef>
                <a:spcPts val="0"/>
              </a:spcBef>
              <a:spcAft>
                <a:spcPts val="0"/>
              </a:spcAft>
              <a:buNone/>
              <a:defRPr sz="1400" b="1">
                <a:solidFill>
                  <a:srgbClr val="FF6600"/>
                </a:solidFill>
                <a:latin typeface="Arial"/>
                <a:ea typeface="Arial"/>
                <a:cs typeface="Arial"/>
                <a:sym typeface="Arial"/>
              </a:defRPr>
            </a:lvl8pPr>
            <a:lvl9pPr marL="0" marR="0" lvl="8" indent="0" algn="r" rtl="0">
              <a:spcBef>
                <a:spcPts val="0"/>
              </a:spcBef>
              <a:spcAft>
                <a:spcPts val="0"/>
              </a:spcAft>
              <a:buNone/>
              <a:defRPr sz="1400" b="1">
                <a:solidFill>
                  <a:srgbClr val="FF66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111" name="Google Shape;111;p22"/>
          <p:cNvSpPr txBox="1">
            <a:spLocks noGrp="1"/>
          </p:cNvSpPr>
          <p:nvPr>
            <p:ph type="title"/>
          </p:nvPr>
        </p:nvSpPr>
        <p:spPr>
          <a:xfrm>
            <a:off x="152400" y="114300"/>
            <a:ext cx="8763000" cy="800100"/>
          </a:xfrm>
          <a:prstGeom prst="rect">
            <a:avLst/>
          </a:prstGeom>
          <a:noFill/>
          <a:ln>
            <a:noFill/>
          </a:ln>
        </p:spPr>
        <p:txBody>
          <a:bodyPr spcFirstLastPara="1" wrap="square" lIns="91425" tIns="91425" rIns="91425" bIns="91425" anchor="b" anchorCtr="0">
            <a:noAutofit/>
          </a:bodyPr>
          <a:lstStyle>
            <a:lvl1pPr marL="0" marR="0" lvl="0" indent="0" algn="l" rtl="0">
              <a:lnSpc>
                <a:spcPct val="80000"/>
              </a:lnSpc>
              <a:spcBef>
                <a:spcPts val="0"/>
              </a:spcBef>
              <a:spcAft>
                <a:spcPts val="0"/>
              </a:spcAft>
              <a:buSzPts val="1400"/>
              <a:buNone/>
              <a:defRPr sz="3600" b="1" i="0" u="none" strike="noStrike" cap="none">
                <a:solidFill>
                  <a:schemeClr val="dk1"/>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2pPr>
            <a:lvl3pPr marL="0" marR="0" lvl="2"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3pPr>
            <a:lvl4pPr marL="0" marR="0" lvl="3"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4pPr>
            <a:lvl5pPr marL="0" marR="0" lvl="4"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5pPr>
            <a:lvl6pPr marL="457200" marR="0" lvl="5"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cxnSp>
        <p:nvCxnSpPr>
          <p:cNvPr id="112" name="Google Shape;112;p22"/>
          <p:cNvCxnSpPr/>
          <p:nvPr/>
        </p:nvCxnSpPr>
        <p:spPr>
          <a:xfrm>
            <a:off x="152400" y="971550"/>
            <a:ext cx="8763000" cy="0"/>
          </a:xfrm>
          <a:prstGeom prst="straightConnector1">
            <a:avLst/>
          </a:prstGeom>
          <a:noFill/>
          <a:ln w="25400" cap="flat" cmpd="sng">
            <a:solidFill>
              <a:srgbClr val="FF6600"/>
            </a:solidFill>
            <a:prstDash val="solid"/>
            <a:round/>
            <a:headEnd type="none" w="sm" len="sm"/>
            <a:tailEnd type="none" w="sm" len="sm"/>
          </a:ln>
        </p:spPr>
      </p:cxn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113"/>
        <p:cNvGrpSpPr/>
        <p:nvPr/>
      </p:nvGrpSpPr>
      <p:grpSpPr>
        <a:xfrm>
          <a:off x="0" y="0"/>
          <a:ext cx="0" cy="0"/>
          <a:chOff x="0" y="0"/>
          <a:chExt cx="0" cy="0"/>
        </a:xfrm>
      </p:grpSpPr>
      <p:sp>
        <p:nvSpPr>
          <p:cNvPr id="114" name="Google Shape;114;p23"/>
          <p:cNvSpPr txBox="1">
            <a:spLocks noGrp="1"/>
          </p:cNvSpPr>
          <p:nvPr>
            <p:ph type="dt" idx="10"/>
          </p:nvPr>
        </p:nvSpPr>
        <p:spPr>
          <a:xfrm>
            <a:off x="152400" y="4914900"/>
            <a:ext cx="2133600" cy="159544"/>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115" name="Google Shape;115;p23"/>
          <p:cNvSpPr txBox="1">
            <a:spLocks noGrp="1"/>
          </p:cNvSpPr>
          <p:nvPr>
            <p:ph type="ftr" idx="11"/>
          </p:nvPr>
        </p:nvSpPr>
        <p:spPr>
          <a:xfrm>
            <a:off x="3124200" y="4914900"/>
            <a:ext cx="2895600" cy="159544"/>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116" name="Google Shape;116;p23"/>
          <p:cNvSpPr txBox="1">
            <a:spLocks noGrp="1"/>
          </p:cNvSpPr>
          <p:nvPr>
            <p:ph type="sldNum" idx="12"/>
          </p:nvPr>
        </p:nvSpPr>
        <p:spPr>
          <a:xfrm>
            <a:off x="6781800" y="4914900"/>
            <a:ext cx="2133600" cy="159544"/>
          </a:xfrm>
          <a:prstGeom prst="rect">
            <a:avLst/>
          </a:prstGeom>
          <a:noFill/>
          <a:ln>
            <a:noFill/>
          </a:ln>
        </p:spPr>
        <p:txBody>
          <a:bodyPr spcFirstLastPara="1" wrap="square" lIns="36000" tIns="36000" rIns="36000" bIns="36000" anchor="ctr" anchorCtr="0">
            <a:noAutofit/>
          </a:bodyPr>
          <a:lstStyle>
            <a:lvl1pPr marL="0" marR="0" lvl="0" indent="0" algn="r" rtl="0">
              <a:spcBef>
                <a:spcPts val="0"/>
              </a:spcBef>
              <a:spcAft>
                <a:spcPts val="0"/>
              </a:spcAft>
              <a:buNone/>
              <a:defRPr sz="1400" b="1">
                <a:solidFill>
                  <a:srgbClr val="FF6600"/>
                </a:solidFill>
                <a:latin typeface="Arial"/>
                <a:ea typeface="Arial"/>
                <a:cs typeface="Arial"/>
                <a:sym typeface="Arial"/>
              </a:defRPr>
            </a:lvl1pPr>
            <a:lvl2pPr marL="0" marR="0" lvl="1" indent="0" algn="r" rtl="0">
              <a:spcBef>
                <a:spcPts val="0"/>
              </a:spcBef>
              <a:spcAft>
                <a:spcPts val="0"/>
              </a:spcAft>
              <a:buNone/>
              <a:defRPr sz="1400" b="1">
                <a:solidFill>
                  <a:srgbClr val="FF6600"/>
                </a:solidFill>
                <a:latin typeface="Arial"/>
                <a:ea typeface="Arial"/>
                <a:cs typeface="Arial"/>
                <a:sym typeface="Arial"/>
              </a:defRPr>
            </a:lvl2pPr>
            <a:lvl3pPr marL="0" marR="0" lvl="2" indent="0" algn="r" rtl="0">
              <a:spcBef>
                <a:spcPts val="0"/>
              </a:spcBef>
              <a:spcAft>
                <a:spcPts val="0"/>
              </a:spcAft>
              <a:buNone/>
              <a:defRPr sz="1400" b="1">
                <a:solidFill>
                  <a:srgbClr val="FF6600"/>
                </a:solidFill>
                <a:latin typeface="Arial"/>
                <a:ea typeface="Arial"/>
                <a:cs typeface="Arial"/>
                <a:sym typeface="Arial"/>
              </a:defRPr>
            </a:lvl3pPr>
            <a:lvl4pPr marL="0" marR="0" lvl="3" indent="0" algn="r" rtl="0">
              <a:spcBef>
                <a:spcPts val="0"/>
              </a:spcBef>
              <a:spcAft>
                <a:spcPts val="0"/>
              </a:spcAft>
              <a:buNone/>
              <a:defRPr sz="1400" b="1">
                <a:solidFill>
                  <a:srgbClr val="FF6600"/>
                </a:solidFill>
                <a:latin typeface="Arial"/>
                <a:ea typeface="Arial"/>
                <a:cs typeface="Arial"/>
                <a:sym typeface="Arial"/>
              </a:defRPr>
            </a:lvl4pPr>
            <a:lvl5pPr marL="0" marR="0" lvl="4" indent="0" algn="r" rtl="0">
              <a:spcBef>
                <a:spcPts val="0"/>
              </a:spcBef>
              <a:spcAft>
                <a:spcPts val="0"/>
              </a:spcAft>
              <a:buNone/>
              <a:defRPr sz="1400" b="1">
                <a:solidFill>
                  <a:srgbClr val="FF6600"/>
                </a:solidFill>
                <a:latin typeface="Arial"/>
                <a:ea typeface="Arial"/>
                <a:cs typeface="Arial"/>
                <a:sym typeface="Arial"/>
              </a:defRPr>
            </a:lvl5pPr>
            <a:lvl6pPr marL="0" marR="0" lvl="5" indent="0" algn="r" rtl="0">
              <a:spcBef>
                <a:spcPts val="0"/>
              </a:spcBef>
              <a:spcAft>
                <a:spcPts val="0"/>
              </a:spcAft>
              <a:buNone/>
              <a:defRPr sz="1400" b="1">
                <a:solidFill>
                  <a:srgbClr val="FF6600"/>
                </a:solidFill>
                <a:latin typeface="Arial"/>
                <a:ea typeface="Arial"/>
                <a:cs typeface="Arial"/>
                <a:sym typeface="Arial"/>
              </a:defRPr>
            </a:lvl6pPr>
            <a:lvl7pPr marL="0" marR="0" lvl="6" indent="0" algn="r" rtl="0">
              <a:spcBef>
                <a:spcPts val="0"/>
              </a:spcBef>
              <a:spcAft>
                <a:spcPts val="0"/>
              </a:spcAft>
              <a:buNone/>
              <a:defRPr sz="1400" b="1">
                <a:solidFill>
                  <a:srgbClr val="FF6600"/>
                </a:solidFill>
                <a:latin typeface="Arial"/>
                <a:ea typeface="Arial"/>
                <a:cs typeface="Arial"/>
                <a:sym typeface="Arial"/>
              </a:defRPr>
            </a:lvl7pPr>
            <a:lvl8pPr marL="0" marR="0" lvl="7" indent="0" algn="r" rtl="0">
              <a:spcBef>
                <a:spcPts val="0"/>
              </a:spcBef>
              <a:spcAft>
                <a:spcPts val="0"/>
              </a:spcAft>
              <a:buNone/>
              <a:defRPr sz="1400" b="1">
                <a:solidFill>
                  <a:srgbClr val="FF6600"/>
                </a:solidFill>
                <a:latin typeface="Arial"/>
                <a:ea typeface="Arial"/>
                <a:cs typeface="Arial"/>
                <a:sym typeface="Arial"/>
              </a:defRPr>
            </a:lvl8pPr>
            <a:lvl9pPr marL="0" marR="0" lvl="8" indent="0" algn="r" rtl="0">
              <a:spcBef>
                <a:spcPts val="0"/>
              </a:spcBef>
              <a:spcAft>
                <a:spcPts val="0"/>
              </a:spcAft>
              <a:buNone/>
              <a:defRPr sz="1400" b="1">
                <a:solidFill>
                  <a:srgbClr val="FF66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17"/>
        <p:cNvGrpSpPr/>
        <p:nvPr/>
      </p:nvGrpSpPr>
      <p:grpSpPr>
        <a:xfrm>
          <a:off x="0" y="0"/>
          <a:ext cx="0" cy="0"/>
          <a:chOff x="0" y="0"/>
          <a:chExt cx="0" cy="0"/>
        </a:xfrm>
      </p:grpSpPr>
      <p:sp>
        <p:nvSpPr>
          <p:cNvPr id="118" name="Google Shape;118;p24"/>
          <p:cNvSpPr txBox="1">
            <a:spLocks noGrp="1"/>
          </p:cNvSpPr>
          <p:nvPr>
            <p:ph type="title"/>
          </p:nvPr>
        </p:nvSpPr>
        <p:spPr>
          <a:xfrm>
            <a:off x="152400" y="204788"/>
            <a:ext cx="3313113" cy="871537"/>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1"/>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2pPr>
            <a:lvl3pPr marL="0" marR="0" lvl="2"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3pPr>
            <a:lvl4pPr marL="0" marR="0" lvl="3"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4pPr>
            <a:lvl5pPr marL="0" marR="0" lvl="4"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5pPr>
            <a:lvl6pPr marL="457200" marR="0" lvl="5"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19" name="Google Shape;119;p24"/>
          <p:cNvSpPr txBox="1">
            <a:spLocks noGrp="1"/>
          </p:cNvSpPr>
          <p:nvPr>
            <p:ph type="body" idx="1"/>
          </p:nvPr>
        </p:nvSpPr>
        <p:spPr>
          <a:xfrm>
            <a:off x="3575050" y="204788"/>
            <a:ext cx="5340350" cy="4567934"/>
          </a:xfrm>
          <a:prstGeom prst="rect">
            <a:avLst/>
          </a:prstGeom>
          <a:noFill/>
          <a:ln>
            <a:noFill/>
          </a:ln>
        </p:spPr>
        <p:txBody>
          <a:bodyPr spcFirstLastPara="1" wrap="square" lIns="91425" tIns="91425" rIns="91425" bIns="91425" anchor="t" anchorCtr="0">
            <a:noAutofit/>
          </a:bodyPr>
          <a:lstStyle>
            <a:lvl1pPr marL="457200" marR="0" lvl="0" indent="-431800" algn="l" rtl="0">
              <a:lnSpc>
                <a:spcPct val="80000"/>
              </a:lnSpc>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80000"/>
              </a:lnSpc>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8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8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8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0" name="Google Shape;120;p24"/>
          <p:cNvSpPr txBox="1">
            <a:spLocks noGrp="1"/>
          </p:cNvSpPr>
          <p:nvPr>
            <p:ph type="body" idx="2"/>
          </p:nvPr>
        </p:nvSpPr>
        <p:spPr>
          <a:xfrm>
            <a:off x="152400" y="1076325"/>
            <a:ext cx="3313113" cy="3696397"/>
          </a:xfrm>
          <a:prstGeom prst="rect">
            <a:avLst/>
          </a:prstGeom>
          <a:noFill/>
          <a:ln>
            <a:noFill/>
          </a:ln>
        </p:spPr>
        <p:txBody>
          <a:bodyPr spcFirstLastPara="1" wrap="square" lIns="91425" tIns="91425" rIns="91425" bIns="91425" anchor="t" anchorCtr="0">
            <a:noAutofit/>
          </a:bodyPr>
          <a:lstStyle>
            <a:lvl1pPr marL="457200" marR="0" lvl="0" indent="-228600" algn="l" rtl="0">
              <a:lnSpc>
                <a:spcPct val="80000"/>
              </a:lnSpc>
              <a:spcBef>
                <a:spcPts val="280"/>
              </a:spcBef>
              <a:spcAft>
                <a:spcPts val="0"/>
              </a:spcAft>
              <a:buClr>
                <a:schemeClr val="dk1"/>
              </a:buClr>
              <a:buSzPts val="2400"/>
              <a:buFont typeface="Arial"/>
              <a:buNone/>
              <a:defRPr sz="1400" b="0" i="0" u="none" strike="noStrike" cap="none">
                <a:solidFill>
                  <a:schemeClr val="dk1"/>
                </a:solidFill>
                <a:latin typeface="Arial"/>
                <a:ea typeface="Arial"/>
                <a:cs typeface="Arial"/>
                <a:sym typeface="Arial"/>
              </a:defRPr>
            </a:lvl1pPr>
            <a:lvl2pPr marL="914400" marR="0" lvl="1" indent="-228600" algn="l" rtl="0">
              <a:lnSpc>
                <a:spcPct val="80000"/>
              </a:lnSpc>
              <a:spcBef>
                <a:spcPts val="240"/>
              </a:spcBef>
              <a:spcAft>
                <a:spcPts val="0"/>
              </a:spcAft>
              <a:buClr>
                <a:schemeClr val="dk1"/>
              </a:buClr>
              <a:buSzPts val="2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80000"/>
              </a:lnSpc>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lnSpc>
                <a:spcPct val="80000"/>
              </a:lnSpc>
              <a:spcBef>
                <a:spcPts val="180"/>
              </a:spcBef>
              <a:spcAft>
                <a:spcPts val="0"/>
              </a:spcAft>
              <a:buClr>
                <a:schemeClr val="dk1"/>
              </a:buClr>
              <a:buSzPts val="2400"/>
              <a:buFont typeface="Arial"/>
              <a:buNone/>
              <a:defRPr sz="900" b="0" i="0" u="none" strike="noStrike" cap="none">
                <a:solidFill>
                  <a:schemeClr val="dk1"/>
                </a:solidFill>
                <a:latin typeface="Arial"/>
                <a:ea typeface="Arial"/>
                <a:cs typeface="Arial"/>
                <a:sym typeface="Arial"/>
              </a:defRPr>
            </a:lvl4pPr>
            <a:lvl5pPr marL="2286000" marR="0" lvl="4" indent="-228600" algn="l" rtl="0">
              <a:lnSpc>
                <a:spcPct val="80000"/>
              </a:lnSpc>
              <a:spcBef>
                <a:spcPts val="180"/>
              </a:spcBef>
              <a:spcAft>
                <a:spcPts val="0"/>
              </a:spcAft>
              <a:buClr>
                <a:schemeClr val="dk1"/>
              </a:buClr>
              <a:buSzPts val="24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121" name="Google Shape;121;p24"/>
          <p:cNvSpPr txBox="1">
            <a:spLocks noGrp="1"/>
          </p:cNvSpPr>
          <p:nvPr>
            <p:ph type="dt" idx="10"/>
          </p:nvPr>
        </p:nvSpPr>
        <p:spPr>
          <a:xfrm>
            <a:off x="152400" y="4914900"/>
            <a:ext cx="2133600" cy="159544"/>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122" name="Google Shape;122;p24"/>
          <p:cNvSpPr txBox="1">
            <a:spLocks noGrp="1"/>
          </p:cNvSpPr>
          <p:nvPr>
            <p:ph type="ftr" idx="11"/>
          </p:nvPr>
        </p:nvSpPr>
        <p:spPr>
          <a:xfrm>
            <a:off x="3124200" y="4914900"/>
            <a:ext cx="2895600" cy="159544"/>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123" name="Google Shape;123;p24"/>
          <p:cNvSpPr txBox="1">
            <a:spLocks noGrp="1"/>
          </p:cNvSpPr>
          <p:nvPr>
            <p:ph type="sldNum" idx="12"/>
          </p:nvPr>
        </p:nvSpPr>
        <p:spPr>
          <a:xfrm>
            <a:off x="6781800" y="4914900"/>
            <a:ext cx="2133600" cy="159544"/>
          </a:xfrm>
          <a:prstGeom prst="rect">
            <a:avLst/>
          </a:prstGeom>
          <a:noFill/>
          <a:ln>
            <a:noFill/>
          </a:ln>
        </p:spPr>
        <p:txBody>
          <a:bodyPr spcFirstLastPara="1" wrap="square" lIns="36000" tIns="36000" rIns="36000" bIns="36000" anchor="ctr" anchorCtr="0">
            <a:noAutofit/>
          </a:bodyPr>
          <a:lstStyle>
            <a:lvl1pPr marL="0" marR="0" lvl="0" indent="0" algn="r" rtl="0">
              <a:spcBef>
                <a:spcPts val="0"/>
              </a:spcBef>
              <a:spcAft>
                <a:spcPts val="0"/>
              </a:spcAft>
              <a:buNone/>
              <a:defRPr sz="1400" b="1">
                <a:solidFill>
                  <a:srgbClr val="FF6600"/>
                </a:solidFill>
                <a:latin typeface="Arial"/>
                <a:ea typeface="Arial"/>
                <a:cs typeface="Arial"/>
                <a:sym typeface="Arial"/>
              </a:defRPr>
            </a:lvl1pPr>
            <a:lvl2pPr marL="0" marR="0" lvl="1" indent="0" algn="r" rtl="0">
              <a:spcBef>
                <a:spcPts val="0"/>
              </a:spcBef>
              <a:spcAft>
                <a:spcPts val="0"/>
              </a:spcAft>
              <a:buNone/>
              <a:defRPr sz="1400" b="1">
                <a:solidFill>
                  <a:srgbClr val="FF6600"/>
                </a:solidFill>
                <a:latin typeface="Arial"/>
                <a:ea typeface="Arial"/>
                <a:cs typeface="Arial"/>
                <a:sym typeface="Arial"/>
              </a:defRPr>
            </a:lvl2pPr>
            <a:lvl3pPr marL="0" marR="0" lvl="2" indent="0" algn="r" rtl="0">
              <a:spcBef>
                <a:spcPts val="0"/>
              </a:spcBef>
              <a:spcAft>
                <a:spcPts val="0"/>
              </a:spcAft>
              <a:buNone/>
              <a:defRPr sz="1400" b="1">
                <a:solidFill>
                  <a:srgbClr val="FF6600"/>
                </a:solidFill>
                <a:latin typeface="Arial"/>
                <a:ea typeface="Arial"/>
                <a:cs typeface="Arial"/>
                <a:sym typeface="Arial"/>
              </a:defRPr>
            </a:lvl3pPr>
            <a:lvl4pPr marL="0" marR="0" lvl="3" indent="0" algn="r" rtl="0">
              <a:spcBef>
                <a:spcPts val="0"/>
              </a:spcBef>
              <a:spcAft>
                <a:spcPts val="0"/>
              </a:spcAft>
              <a:buNone/>
              <a:defRPr sz="1400" b="1">
                <a:solidFill>
                  <a:srgbClr val="FF6600"/>
                </a:solidFill>
                <a:latin typeface="Arial"/>
                <a:ea typeface="Arial"/>
                <a:cs typeface="Arial"/>
                <a:sym typeface="Arial"/>
              </a:defRPr>
            </a:lvl4pPr>
            <a:lvl5pPr marL="0" marR="0" lvl="4" indent="0" algn="r" rtl="0">
              <a:spcBef>
                <a:spcPts val="0"/>
              </a:spcBef>
              <a:spcAft>
                <a:spcPts val="0"/>
              </a:spcAft>
              <a:buNone/>
              <a:defRPr sz="1400" b="1">
                <a:solidFill>
                  <a:srgbClr val="FF6600"/>
                </a:solidFill>
                <a:latin typeface="Arial"/>
                <a:ea typeface="Arial"/>
                <a:cs typeface="Arial"/>
                <a:sym typeface="Arial"/>
              </a:defRPr>
            </a:lvl5pPr>
            <a:lvl6pPr marL="0" marR="0" lvl="5" indent="0" algn="r" rtl="0">
              <a:spcBef>
                <a:spcPts val="0"/>
              </a:spcBef>
              <a:spcAft>
                <a:spcPts val="0"/>
              </a:spcAft>
              <a:buNone/>
              <a:defRPr sz="1400" b="1">
                <a:solidFill>
                  <a:srgbClr val="FF6600"/>
                </a:solidFill>
                <a:latin typeface="Arial"/>
                <a:ea typeface="Arial"/>
                <a:cs typeface="Arial"/>
                <a:sym typeface="Arial"/>
              </a:defRPr>
            </a:lvl6pPr>
            <a:lvl7pPr marL="0" marR="0" lvl="6" indent="0" algn="r" rtl="0">
              <a:spcBef>
                <a:spcPts val="0"/>
              </a:spcBef>
              <a:spcAft>
                <a:spcPts val="0"/>
              </a:spcAft>
              <a:buNone/>
              <a:defRPr sz="1400" b="1">
                <a:solidFill>
                  <a:srgbClr val="FF6600"/>
                </a:solidFill>
                <a:latin typeface="Arial"/>
                <a:ea typeface="Arial"/>
                <a:cs typeface="Arial"/>
                <a:sym typeface="Arial"/>
              </a:defRPr>
            </a:lvl7pPr>
            <a:lvl8pPr marL="0" marR="0" lvl="7" indent="0" algn="r" rtl="0">
              <a:spcBef>
                <a:spcPts val="0"/>
              </a:spcBef>
              <a:spcAft>
                <a:spcPts val="0"/>
              </a:spcAft>
              <a:buNone/>
              <a:defRPr sz="1400" b="1">
                <a:solidFill>
                  <a:srgbClr val="FF6600"/>
                </a:solidFill>
                <a:latin typeface="Arial"/>
                <a:ea typeface="Arial"/>
                <a:cs typeface="Arial"/>
                <a:sym typeface="Arial"/>
              </a:defRPr>
            </a:lvl8pPr>
            <a:lvl9pPr marL="0" marR="0" lvl="8" indent="0" algn="r" rtl="0">
              <a:spcBef>
                <a:spcPts val="0"/>
              </a:spcBef>
              <a:spcAft>
                <a:spcPts val="0"/>
              </a:spcAft>
              <a:buNone/>
              <a:defRPr sz="1400" b="1">
                <a:solidFill>
                  <a:srgbClr val="FF66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24"/>
        <p:cNvGrpSpPr/>
        <p:nvPr/>
      </p:nvGrpSpPr>
      <p:grpSpPr>
        <a:xfrm>
          <a:off x="0" y="0"/>
          <a:ext cx="0" cy="0"/>
          <a:chOff x="0" y="0"/>
          <a:chExt cx="0" cy="0"/>
        </a:xfrm>
      </p:grpSpPr>
      <p:sp>
        <p:nvSpPr>
          <p:cNvPr id="125" name="Google Shape;125;p25"/>
          <p:cNvSpPr txBox="1">
            <a:spLocks noGrp="1"/>
          </p:cNvSpPr>
          <p:nvPr>
            <p:ph type="title"/>
          </p:nvPr>
        </p:nvSpPr>
        <p:spPr>
          <a:xfrm>
            <a:off x="1792288" y="3600450"/>
            <a:ext cx="5486400" cy="425053"/>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1"/>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2pPr>
            <a:lvl3pPr marL="0" marR="0" lvl="2"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3pPr>
            <a:lvl4pPr marL="0" marR="0" lvl="3"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4pPr>
            <a:lvl5pPr marL="0" marR="0" lvl="4"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5pPr>
            <a:lvl6pPr marL="457200" marR="0" lvl="5"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26" name="Google Shape;126;p25"/>
          <p:cNvSpPr>
            <a:spLocks noGrp="1"/>
          </p:cNvSpPr>
          <p:nvPr>
            <p:ph type="pic" idx="2"/>
          </p:nvPr>
        </p:nvSpPr>
        <p:spPr>
          <a:xfrm>
            <a:off x="1792288" y="459581"/>
            <a:ext cx="5486400" cy="3086100"/>
          </a:xfrm>
          <a:prstGeom prst="rect">
            <a:avLst/>
          </a:prstGeom>
          <a:noFill/>
          <a:ln>
            <a:noFill/>
          </a:ln>
        </p:spPr>
        <p:txBody>
          <a:bodyPr spcFirstLastPara="1" wrap="square" lIns="91425" tIns="91425" rIns="91425" bIns="91425" anchor="t" anchorCtr="0">
            <a:noAutofit/>
          </a:bodyPr>
          <a:lstStyle>
            <a:lvl1pPr marL="0" marR="0" lvl="0" indent="0" algn="l" rtl="0">
              <a:lnSpc>
                <a:spcPct val="80000"/>
              </a:lnSpc>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lnSpc>
                <a:spcPct val="80000"/>
              </a:lnSpc>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lnSpc>
                <a:spcPct val="80000"/>
              </a:lnSpc>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lnSpc>
                <a:spcPct val="80000"/>
              </a:lnSpc>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lnSpc>
                <a:spcPct val="80000"/>
              </a:lnSpc>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a:p>
        </p:txBody>
      </p:sp>
      <p:sp>
        <p:nvSpPr>
          <p:cNvPr id="127" name="Google Shape;127;p25"/>
          <p:cNvSpPr txBox="1">
            <a:spLocks noGrp="1"/>
          </p:cNvSpPr>
          <p:nvPr>
            <p:ph type="body" idx="1"/>
          </p:nvPr>
        </p:nvSpPr>
        <p:spPr>
          <a:xfrm>
            <a:off x="1792288" y="4025503"/>
            <a:ext cx="5486400" cy="603646"/>
          </a:xfrm>
          <a:prstGeom prst="rect">
            <a:avLst/>
          </a:prstGeom>
          <a:noFill/>
          <a:ln>
            <a:noFill/>
          </a:ln>
        </p:spPr>
        <p:txBody>
          <a:bodyPr spcFirstLastPara="1" wrap="square" lIns="91425" tIns="91425" rIns="91425" bIns="91425" anchor="t" anchorCtr="0">
            <a:noAutofit/>
          </a:bodyPr>
          <a:lstStyle>
            <a:lvl1pPr marL="457200" marR="0" lvl="0" indent="-228600" algn="l" rtl="0">
              <a:lnSpc>
                <a:spcPct val="80000"/>
              </a:lnSpc>
              <a:spcBef>
                <a:spcPts val="280"/>
              </a:spcBef>
              <a:spcAft>
                <a:spcPts val="0"/>
              </a:spcAft>
              <a:buClr>
                <a:schemeClr val="dk1"/>
              </a:buClr>
              <a:buSzPts val="2400"/>
              <a:buFont typeface="Arial"/>
              <a:buNone/>
              <a:defRPr sz="1400" b="0" i="0" u="none" strike="noStrike" cap="none">
                <a:solidFill>
                  <a:schemeClr val="dk1"/>
                </a:solidFill>
                <a:latin typeface="Arial"/>
                <a:ea typeface="Arial"/>
                <a:cs typeface="Arial"/>
                <a:sym typeface="Arial"/>
              </a:defRPr>
            </a:lvl1pPr>
            <a:lvl2pPr marL="914400" marR="0" lvl="1" indent="-228600" algn="l" rtl="0">
              <a:lnSpc>
                <a:spcPct val="80000"/>
              </a:lnSpc>
              <a:spcBef>
                <a:spcPts val="240"/>
              </a:spcBef>
              <a:spcAft>
                <a:spcPts val="0"/>
              </a:spcAft>
              <a:buClr>
                <a:schemeClr val="dk1"/>
              </a:buClr>
              <a:buSzPts val="2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80000"/>
              </a:lnSpc>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lnSpc>
                <a:spcPct val="80000"/>
              </a:lnSpc>
              <a:spcBef>
                <a:spcPts val="180"/>
              </a:spcBef>
              <a:spcAft>
                <a:spcPts val="0"/>
              </a:spcAft>
              <a:buClr>
                <a:schemeClr val="dk1"/>
              </a:buClr>
              <a:buSzPts val="2400"/>
              <a:buFont typeface="Arial"/>
              <a:buNone/>
              <a:defRPr sz="900" b="0" i="0" u="none" strike="noStrike" cap="none">
                <a:solidFill>
                  <a:schemeClr val="dk1"/>
                </a:solidFill>
                <a:latin typeface="Arial"/>
                <a:ea typeface="Arial"/>
                <a:cs typeface="Arial"/>
                <a:sym typeface="Arial"/>
              </a:defRPr>
            </a:lvl4pPr>
            <a:lvl5pPr marL="2286000" marR="0" lvl="4" indent="-228600" algn="l" rtl="0">
              <a:lnSpc>
                <a:spcPct val="80000"/>
              </a:lnSpc>
              <a:spcBef>
                <a:spcPts val="180"/>
              </a:spcBef>
              <a:spcAft>
                <a:spcPts val="0"/>
              </a:spcAft>
              <a:buClr>
                <a:schemeClr val="dk1"/>
              </a:buClr>
              <a:buSzPts val="24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128" name="Google Shape;128;p25"/>
          <p:cNvSpPr txBox="1">
            <a:spLocks noGrp="1"/>
          </p:cNvSpPr>
          <p:nvPr>
            <p:ph type="dt" idx="10"/>
          </p:nvPr>
        </p:nvSpPr>
        <p:spPr>
          <a:xfrm>
            <a:off x="152400" y="4914900"/>
            <a:ext cx="2133600" cy="159544"/>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129" name="Google Shape;129;p25"/>
          <p:cNvSpPr txBox="1">
            <a:spLocks noGrp="1"/>
          </p:cNvSpPr>
          <p:nvPr>
            <p:ph type="ftr" idx="11"/>
          </p:nvPr>
        </p:nvSpPr>
        <p:spPr>
          <a:xfrm>
            <a:off x="3124200" y="4914900"/>
            <a:ext cx="2895600" cy="159544"/>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130" name="Google Shape;130;p25"/>
          <p:cNvSpPr txBox="1">
            <a:spLocks noGrp="1"/>
          </p:cNvSpPr>
          <p:nvPr>
            <p:ph type="sldNum" idx="12"/>
          </p:nvPr>
        </p:nvSpPr>
        <p:spPr>
          <a:xfrm>
            <a:off x="6781800" y="4914900"/>
            <a:ext cx="2133600" cy="159544"/>
          </a:xfrm>
          <a:prstGeom prst="rect">
            <a:avLst/>
          </a:prstGeom>
          <a:noFill/>
          <a:ln>
            <a:noFill/>
          </a:ln>
        </p:spPr>
        <p:txBody>
          <a:bodyPr spcFirstLastPara="1" wrap="square" lIns="36000" tIns="36000" rIns="36000" bIns="36000" anchor="ctr" anchorCtr="0">
            <a:noAutofit/>
          </a:bodyPr>
          <a:lstStyle>
            <a:lvl1pPr marL="0" marR="0" lvl="0" indent="0" algn="r" rtl="0">
              <a:spcBef>
                <a:spcPts val="0"/>
              </a:spcBef>
              <a:spcAft>
                <a:spcPts val="0"/>
              </a:spcAft>
              <a:buNone/>
              <a:defRPr sz="1400" b="1">
                <a:solidFill>
                  <a:srgbClr val="FF6600"/>
                </a:solidFill>
                <a:latin typeface="Arial"/>
                <a:ea typeface="Arial"/>
                <a:cs typeface="Arial"/>
                <a:sym typeface="Arial"/>
              </a:defRPr>
            </a:lvl1pPr>
            <a:lvl2pPr marL="0" marR="0" lvl="1" indent="0" algn="r" rtl="0">
              <a:spcBef>
                <a:spcPts val="0"/>
              </a:spcBef>
              <a:spcAft>
                <a:spcPts val="0"/>
              </a:spcAft>
              <a:buNone/>
              <a:defRPr sz="1400" b="1">
                <a:solidFill>
                  <a:srgbClr val="FF6600"/>
                </a:solidFill>
                <a:latin typeface="Arial"/>
                <a:ea typeface="Arial"/>
                <a:cs typeface="Arial"/>
                <a:sym typeface="Arial"/>
              </a:defRPr>
            </a:lvl2pPr>
            <a:lvl3pPr marL="0" marR="0" lvl="2" indent="0" algn="r" rtl="0">
              <a:spcBef>
                <a:spcPts val="0"/>
              </a:spcBef>
              <a:spcAft>
                <a:spcPts val="0"/>
              </a:spcAft>
              <a:buNone/>
              <a:defRPr sz="1400" b="1">
                <a:solidFill>
                  <a:srgbClr val="FF6600"/>
                </a:solidFill>
                <a:latin typeface="Arial"/>
                <a:ea typeface="Arial"/>
                <a:cs typeface="Arial"/>
                <a:sym typeface="Arial"/>
              </a:defRPr>
            </a:lvl3pPr>
            <a:lvl4pPr marL="0" marR="0" lvl="3" indent="0" algn="r" rtl="0">
              <a:spcBef>
                <a:spcPts val="0"/>
              </a:spcBef>
              <a:spcAft>
                <a:spcPts val="0"/>
              </a:spcAft>
              <a:buNone/>
              <a:defRPr sz="1400" b="1">
                <a:solidFill>
                  <a:srgbClr val="FF6600"/>
                </a:solidFill>
                <a:latin typeface="Arial"/>
                <a:ea typeface="Arial"/>
                <a:cs typeface="Arial"/>
                <a:sym typeface="Arial"/>
              </a:defRPr>
            </a:lvl4pPr>
            <a:lvl5pPr marL="0" marR="0" lvl="4" indent="0" algn="r" rtl="0">
              <a:spcBef>
                <a:spcPts val="0"/>
              </a:spcBef>
              <a:spcAft>
                <a:spcPts val="0"/>
              </a:spcAft>
              <a:buNone/>
              <a:defRPr sz="1400" b="1">
                <a:solidFill>
                  <a:srgbClr val="FF6600"/>
                </a:solidFill>
                <a:latin typeface="Arial"/>
                <a:ea typeface="Arial"/>
                <a:cs typeface="Arial"/>
                <a:sym typeface="Arial"/>
              </a:defRPr>
            </a:lvl5pPr>
            <a:lvl6pPr marL="0" marR="0" lvl="5" indent="0" algn="r" rtl="0">
              <a:spcBef>
                <a:spcPts val="0"/>
              </a:spcBef>
              <a:spcAft>
                <a:spcPts val="0"/>
              </a:spcAft>
              <a:buNone/>
              <a:defRPr sz="1400" b="1">
                <a:solidFill>
                  <a:srgbClr val="FF6600"/>
                </a:solidFill>
                <a:latin typeface="Arial"/>
                <a:ea typeface="Arial"/>
                <a:cs typeface="Arial"/>
                <a:sym typeface="Arial"/>
              </a:defRPr>
            </a:lvl6pPr>
            <a:lvl7pPr marL="0" marR="0" lvl="6" indent="0" algn="r" rtl="0">
              <a:spcBef>
                <a:spcPts val="0"/>
              </a:spcBef>
              <a:spcAft>
                <a:spcPts val="0"/>
              </a:spcAft>
              <a:buNone/>
              <a:defRPr sz="1400" b="1">
                <a:solidFill>
                  <a:srgbClr val="FF6600"/>
                </a:solidFill>
                <a:latin typeface="Arial"/>
                <a:ea typeface="Arial"/>
                <a:cs typeface="Arial"/>
                <a:sym typeface="Arial"/>
              </a:defRPr>
            </a:lvl7pPr>
            <a:lvl8pPr marL="0" marR="0" lvl="7" indent="0" algn="r" rtl="0">
              <a:spcBef>
                <a:spcPts val="0"/>
              </a:spcBef>
              <a:spcAft>
                <a:spcPts val="0"/>
              </a:spcAft>
              <a:buNone/>
              <a:defRPr sz="1400" b="1">
                <a:solidFill>
                  <a:srgbClr val="FF6600"/>
                </a:solidFill>
                <a:latin typeface="Arial"/>
                <a:ea typeface="Arial"/>
                <a:cs typeface="Arial"/>
                <a:sym typeface="Arial"/>
              </a:defRPr>
            </a:lvl8pPr>
            <a:lvl9pPr marL="0" marR="0" lvl="8" indent="0" algn="r" rtl="0">
              <a:spcBef>
                <a:spcPts val="0"/>
              </a:spcBef>
              <a:spcAft>
                <a:spcPts val="0"/>
              </a:spcAft>
              <a:buNone/>
              <a:defRPr sz="1400" b="1">
                <a:solidFill>
                  <a:srgbClr val="FF66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Vertical Text">
  <p:cSld name="Title and Vertical Text">
    <p:spTree>
      <p:nvGrpSpPr>
        <p:cNvPr id="1" name="Shape 131"/>
        <p:cNvGrpSpPr/>
        <p:nvPr/>
      </p:nvGrpSpPr>
      <p:grpSpPr>
        <a:xfrm>
          <a:off x="0" y="0"/>
          <a:ext cx="0" cy="0"/>
          <a:chOff x="0" y="0"/>
          <a:chExt cx="0" cy="0"/>
        </a:xfrm>
      </p:grpSpPr>
      <p:sp>
        <p:nvSpPr>
          <p:cNvPr id="132" name="Google Shape;132;p26"/>
          <p:cNvSpPr txBox="1">
            <a:spLocks noGrp="1"/>
          </p:cNvSpPr>
          <p:nvPr>
            <p:ph type="body" idx="1"/>
          </p:nvPr>
        </p:nvSpPr>
        <p:spPr>
          <a:xfrm rot="5400000">
            <a:off x="2647950" y="-1409700"/>
            <a:ext cx="3771900" cy="8763000"/>
          </a:xfrm>
          <a:prstGeom prst="rect">
            <a:avLst/>
          </a:prstGeom>
          <a:noFill/>
          <a:ln>
            <a:noFill/>
          </a:ln>
        </p:spPr>
        <p:txBody>
          <a:bodyPr spcFirstLastPara="1" wrap="square" lIns="91425" tIns="91425" rIns="91425" bIns="91425" anchor="t" anchorCtr="0">
            <a:noAutofit/>
          </a:bodyPr>
          <a:lstStyle>
            <a:lvl1pPr marL="457200" marR="0" lvl="0" indent="-381000" algn="l" rtl="0">
              <a:lnSpc>
                <a:spcPct val="8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81000" algn="l" rtl="0">
              <a:lnSpc>
                <a:spcPct val="8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81000" algn="l" rtl="0">
              <a:lnSpc>
                <a:spcPct val="8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81000" algn="l" rtl="0">
              <a:lnSpc>
                <a:spcPct val="8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4pPr>
            <a:lvl5pPr marL="2286000" marR="0" lvl="4" indent="-381000" algn="l" rtl="0">
              <a:lnSpc>
                <a:spcPct val="8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33" name="Google Shape;133;p26"/>
          <p:cNvSpPr txBox="1">
            <a:spLocks noGrp="1"/>
          </p:cNvSpPr>
          <p:nvPr>
            <p:ph type="dt" idx="10"/>
          </p:nvPr>
        </p:nvSpPr>
        <p:spPr>
          <a:xfrm>
            <a:off x="152400" y="4914900"/>
            <a:ext cx="2133600" cy="159544"/>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134" name="Google Shape;134;p26"/>
          <p:cNvSpPr txBox="1">
            <a:spLocks noGrp="1"/>
          </p:cNvSpPr>
          <p:nvPr>
            <p:ph type="ftr" idx="11"/>
          </p:nvPr>
        </p:nvSpPr>
        <p:spPr>
          <a:xfrm>
            <a:off x="3124200" y="4914900"/>
            <a:ext cx="2895600" cy="159544"/>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135" name="Google Shape;135;p26"/>
          <p:cNvSpPr txBox="1">
            <a:spLocks noGrp="1"/>
          </p:cNvSpPr>
          <p:nvPr>
            <p:ph type="sldNum" idx="12"/>
          </p:nvPr>
        </p:nvSpPr>
        <p:spPr>
          <a:xfrm>
            <a:off x="6781800" y="4914900"/>
            <a:ext cx="2133600" cy="159544"/>
          </a:xfrm>
          <a:prstGeom prst="rect">
            <a:avLst/>
          </a:prstGeom>
          <a:noFill/>
          <a:ln>
            <a:noFill/>
          </a:ln>
        </p:spPr>
        <p:txBody>
          <a:bodyPr spcFirstLastPara="1" wrap="square" lIns="36000" tIns="36000" rIns="36000" bIns="36000" anchor="ctr" anchorCtr="0">
            <a:noAutofit/>
          </a:bodyPr>
          <a:lstStyle>
            <a:lvl1pPr marL="0" marR="0" lvl="0" indent="0" algn="r" rtl="0">
              <a:spcBef>
                <a:spcPts val="0"/>
              </a:spcBef>
              <a:spcAft>
                <a:spcPts val="0"/>
              </a:spcAft>
              <a:buNone/>
              <a:defRPr sz="1400" b="1">
                <a:solidFill>
                  <a:srgbClr val="FF6600"/>
                </a:solidFill>
                <a:latin typeface="Arial"/>
                <a:ea typeface="Arial"/>
                <a:cs typeface="Arial"/>
                <a:sym typeface="Arial"/>
              </a:defRPr>
            </a:lvl1pPr>
            <a:lvl2pPr marL="0" marR="0" lvl="1" indent="0" algn="r" rtl="0">
              <a:spcBef>
                <a:spcPts val="0"/>
              </a:spcBef>
              <a:spcAft>
                <a:spcPts val="0"/>
              </a:spcAft>
              <a:buNone/>
              <a:defRPr sz="1400" b="1">
                <a:solidFill>
                  <a:srgbClr val="FF6600"/>
                </a:solidFill>
                <a:latin typeface="Arial"/>
                <a:ea typeface="Arial"/>
                <a:cs typeface="Arial"/>
                <a:sym typeface="Arial"/>
              </a:defRPr>
            </a:lvl2pPr>
            <a:lvl3pPr marL="0" marR="0" lvl="2" indent="0" algn="r" rtl="0">
              <a:spcBef>
                <a:spcPts val="0"/>
              </a:spcBef>
              <a:spcAft>
                <a:spcPts val="0"/>
              </a:spcAft>
              <a:buNone/>
              <a:defRPr sz="1400" b="1">
                <a:solidFill>
                  <a:srgbClr val="FF6600"/>
                </a:solidFill>
                <a:latin typeface="Arial"/>
                <a:ea typeface="Arial"/>
                <a:cs typeface="Arial"/>
                <a:sym typeface="Arial"/>
              </a:defRPr>
            </a:lvl3pPr>
            <a:lvl4pPr marL="0" marR="0" lvl="3" indent="0" algn="r" rtl="0">
              <a:spcBef>
                <a:spcPts val="0"/>
              </a:spcBef>
              <a:spcAft>
                <a:spcPts val="0"/>
              </a:spcAft>
              <a:buNone/>
              <a:defRPr sz="1400" b="1">
                <a:solidFill>
                  <a:srgbClr val="FF6600"/>
                </a:solidFill>
                <a:latin typeface="Arial"/>
                <a:ea typeface="Arial"/>
                <a:cs typeface="Arial"/>
                <a:sym typeface="Arial"/>
              </a:defRPr>
            </a:lvl4pPr>
            <a:lvl5pPr marL="0" marR="0" lvl="4" indent="0" algn="r" rtl="0">
              <a:spcBef>
                <a:spcPts val="0"/>
              </a:spcBef>
              <a:spcAft>
                <a:spcPts val="0"/>
              </a:spcAft>
              <a:buNone/>
              <a:defRPr sz="1400" b="1">
                <a:solidFill>
                  <a:srgbClr val="FF6600"/>
                </a:solidFill>
                <a:latin typeface="Arial"/>
                <a:ea typeface="Arial"/>
                <a:cs typeface="Arial"/>
                <a:sym typeface="Arial"/>
              </a:defRPr>
            </a:lvl5pPr>
            <a:lvl6pPr marL="0" marR="0" lvl="5" indent="0" algn="r" rtl="0">
              <a:spcBef>
                <a:spcPts val="0"/>
              </a:spcBef>
              <a:spcAft>
                <a:spcPts val="0"/>
              </a:spcAft>
              <a:buNone/>
              <a:defRPr sz="1400" b="1">
                <a:solidFill>
                  <a:srgbClr val="FF6600"/>
                </a:solidFill>
                <a:latin typeface="Arial"/>
                <a:ea typeface="Arial"/>
                <a:cs typeface="Arial"/>
                <a:sym typeface="Arial"/>
              </a:defRPr>
            </a:lvl6pPr>
            <a:lvl7pPr marL="0" marR="0" lvl="6" indent="0" algn="r" rtl="0">
              <a:spcBef>
                <a:spcPts val="0"/>
              </a:spcBef>
              <a:spcAft>
                <a:spcPts val="0"/>
              </a:spcAft>
              <a:buNone/>
              <a:defRPr sz="1400" b="1">
                <a:solidFill>
                  <a:srgbClr val="FF6600"/>
                </a:solidFill>
                <a:latin typeface="Arial"/>
                <a:ea typeface="Arial"/>
                <a:cs typeface="Arial"/>
                <a:sym typeface="Arial"/>
              </a:defRPr>
            </a:lvl7pPr>
            <a:lvl8pPr marL="0" marR="0" lvl="7" indent="0" algn="r" rtl="0">
              <a:spcBef>
                <a:spcPts val="0"/>
              </a:spcBef>
              <a:spcAft>
                <a:spcPts val="0"/>
              </a:spcAft>
              <a:buNone/>
              <a:defRPr sz="1400" b="1">
                <a:solidFill>
                  <a:srgbClr val="FF6600"/>
                </a:solidFill>
                <a:latin typeface="Arial"/>
                <a:ea typeface="Arial"/>
                <a:cs typeface="Arial"/>
                <a:sym typeface="Arial"/>
              </a:defRPr>
            </a:lvl8pPr>
            <a:lvl9pPr marL="0" marR="0" lvl="8" indent="0" algn="r" rtl="0">
              <a:spcBef>
                <a:spcPts val="0"/>
              </a:spcBef>
              <a:spcAft>
                <a:spcPts val="0"/>
              </a:spcAft>
              <a:buNone/>
              <a:defRPr sz="1400" b="1">
                <a:solidFill>
                  <a:srgbClr val="FF66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136" name="Google Shape;136;p26"/>
          <p:cNvSpPr txBox="1">
            <a:spLocks noGrp="1"/>
          </p:cNvSpPr>
          <p:nvPr>
            <p:ph type="title"/>
          </p:nvPr>
        </p:nvSpPr>
        <p:spPr>
          <a:xfrm>
            <a:off x="152400" y="114300"/>
            <a:ext cx="8763000" cy="8001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3600" b="1" i="0" u="none" strike="noStrike" cap="none">
                <a:solidFill>
                  <a:schemeClr val="dk1"/>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2pPr>
            <a:lvl3pPr marL="0" marR="0" lvl="2"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3pPr>
            <a:lvl4pPr marL="0" marR="0" lvl="3"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4pPr>
            <a:lvl5pPr marL="0" marR="0" lvl="4"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5pPr>
            <a:lvl6pPr marL="457200" marR="0" lvl="5"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cxnSp>
        <p:nvCxnSpPr>
          <p:cNvPr id="137" name="Google Shape;137;p26"/>
          <p:cNvCxnSpPr/>
          <p:nvPr/>
        </p:nvCxnSpPr>
        <p:spPr>
          <a:xfrm>
            <a:off x="152400" y="971550"/>
            <a:ext cx="8763000" cy="0"/>
          </a:xfrm>
          <a:prstGeom prst="straightConnector1">
            <a:avLst/>
          </a:prstGeom>
          <a:noFill/>
          <a:ln w="25400" cap="flat" cmpd="sng">
            <a:solidFill>
              <a:srgbClr val="FF6600"/>
            </a:solidFill>
            <a:prstDash val="solid"/>
            <a:round/>
            <a:headEnd type="none" w="sm" len="sm"/>
            <a:tailEnd type="none" w="sm" len="sm"/>
          </a:ln>
        </p:spPr>
      </p:cxn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38"/>
        <p:cNvGrpSpPr/>
        <p:nvPr/>
      </p:nvGrpSpPr>
      <p:grpSpPr>
        <a:xfrm>
          <a:off x="0" y="0"/>
          <a:ext cx="0" cy="0"/>
          <a:chOff x="0" y="0"/>
          <a:chExt cx="0" cy="0"/>
        </a:xfrm>
      </p:grpSpPr>
      <p:sp>
        <p:nvSpPr>
          <p:cNvPr id="139" name="Google Shape;139;p27"/>
          <p:cNvSpPr txBox="1">
            <a:spLocks noGrp="1"/>
          </p:cNvSpPr>
          <p:nvPr>
            <p:ph type="title"/>
          </p:nvPr>
        </p:nvSpPr>
        <p:spPr>
          <a:xfrm rot="5400000">
            <a:off x="5463778" y="1371600"/>
            <a:ext cx="4388644" cy="205740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3600" b="1" i="0" u="none" strike="noStrike" cap="none">
                <a:solidFill>
                  <a:schemeClr val="dk1"/>
                </a:solidFill>
                <a:latin typeface="Arial"/>
                <a:ea typeface="Arial"/>
                <a:cs typeface="Arial"/>
                <a:sym typeface="Arial"/>
              </a:defRPr>
            </a:lvl1pPr>
            <a:lvl2pPr marL="0" marR="0" lvl="1"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2pPr>
            <a:lvl3pPr marL="0" marR="0" lvl="2"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3pPr>
            <a:lvl4pPr marL="0" marR="0" lvl="3"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4pPr>
            <a:lvl5pPr marL="0" marR="0" lvl="4" indent="0" algn="ctr" rtl="0">
              <a:spcBef>
                <a:spcPts val="0"/>
              </a:spcBef>
              <a:spcAft>
                <a:spcPts val="0"/>
              </a:spcAft>
              <a:buSzPts val="1400"/>
              <a:buNone/>
              <a:defRPr sz="4400" b="0" i="0" u="none" strike="noStrike" cap="none">
                <a:solidFill>
                  <a:srgbClr val="000090"/>
                </a:solidFill>
                <a:latin typeface="Calibri"/>
                <a:ea typeface="Calibri"/>
                <a:cs typeface="Calibri"/>
                <a:sym typeface="Calibri"/>
              </a:defRPr>
            </a:lvl5pPr>
            <a:lvl6pPr marL="457200" marR="0" lvl="5"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40" name="Google Shape;140;p27"/>
          <p:cNvSpPr txBox="1">
            <a:spLocks noGrp="1"/>
          </p:cNvSpPr>
          <p:nvPr>
            <p:ph type="body" idx="1"/>
          </p:nvPr>
        </p:nvSpPr>
        <p:spPr>
          <a:xfrm rot="5400000">
            <a:off x="1272778" y="-609599"/>
            <a:ext cx="4388644" cy="6019800"/>
          </a:xfrm>
          <a:prstGeom prst="rect">
            <a:avLst/>
          </a:prstGeom>
          <a:noFill/>
          <a:ln>
            <a:noFill/>
          </a:ln>
        </p:spPr>
        <p:txBody>
          <a:bodyPr spcFirstLastPara="1" wrap="square" lIns="91425" tIns="91425" rIns="91425" bIns="91425" anchor="t" anchorCtr="0">
            <a:noAutofit/>
          </a:bodyPr>
          <a:lstStyle>
            <a:lvl1pPr marL="457200" marR="0" lvl="0" indent="-381000" algn="l" rtl="0">
              <a:lnSpc>
                <a:spcPct val="8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81000" algn="l" rtl="0">
              <a:lnSpc>
                <a:spcPct val="8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81000" algn="l" rtl="0">
              <a:lnSpc>
                <a:spcPct val="8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81000" algn="l" rtl="0">
              <a:lnSpc>
                <a:spcPct val="8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4pPr>
            <a:lvl5pPr marL="2286000" marR="0" lvl="4" indent="-381000" algn="l" rtl="0">
              <a:lnSpc>
                <a:spcPct val="8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41" name="Google Shape;141;p27"/>
          <p:cNvSpPr txBox="1">
            <a:spLocks noGrp="1"/>
          </p:cNvSpPr>
          <p:nvPr>
            <p:ph type="dt" idx="10"/>
          </p:nvPr>
        </p:nvSpPr>
        <p:spPr>
          <a:xfrm>
            <a:off x="152400" y="4914900"/>
            <a:ext cx="2133600" cy="159544"/>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142" name="Google Shape;142;p27"/>
          <p:cNvSpPr txBox="1">
            <a:spLocks noGrp="1"/>
          </p:cNvSpPr>
          <p:nvPr>
            <p:ph type="ftr" idx="11"/>
          </p:nvPr>
        </p:nvSpPr>
        <p:spPr>
          <a:xfrm>
            <a:off x="3124200" y="4914900"/>
            <a:ext cx="2895600" cy="159544"/>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1">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143" name="Google Shape;143;p27"/>
          <p:cNvSpPr txBox="1">
            <a:spLocks noGrp="1"/>
          </p:cNvSpPr>
          <p:nvPr>
            <p:ph type="sldNum" idx="12"/>
          </p:nvPr>
        </p:nvSpPr>
        <p:spPr>
          <a:xfrm>
            <a:off x="6781800" y="4914900"/>
            <a:ext cx="2133600" cy="159544"/>
          </a:xfrm>
          <a:prstGeom prst="rect">
            <a:avLst/>
          </a:prstGeom>
          <a:noFill/>
          <a:ln>
            <a:noFill/>
          </a:ln>
        </p:spPr>
        <p:txBody>
          <a:bodyPr spcFirstLastPara="1" wrap="square" lIns="36000" tIns="36000" rIns="36000" bIns="36000" anchor="ctr" anchorCtr="0">
            <a:noAutofit/>
          </a:bodyPr>
          <a:lstStyle>
            <a:lvl1pPr marL="0" marR="0" lvl="0" indent="0" algn="r" rtl="0">
              <a:spcBef>
                <a:spcPts val="0"/>
              </a:spcBef>
              <a:spcAft>
                <a:spcPts val="0"/>
              </a:spcAft>
              <a:buNone/>
              <a:defRPr sz="1400" b="1">
                <a:solidFill>
                  <a:srgbClr val="FF6600"/>
                </a:solidFill>
                <a:latin typeface="Arial"/>
                <a:ea typeface="Arial"/>
                <a:cs typeface="Arial"/>
                <a:sym typeface="Arial"/>
              </a:defRPr>
            </a:lvl1pPr>
            <a:lvl2pPr marL="0" marR="0" lvl="1" indent="0" algn="r" rtl="0">
              <a:spcBef>
                <a:spcPts val="0"/>
              </a:spcBef>
              <a:spcAft>
                <a:spcPts val="0"/>
              </a:spcAft>
              <a:buNone/>
              <a:defRPr sz="1400" b="1">
                <a:solidFill>
                  <a:srgbClr val="FF6600"/>
                </a:solidFill>
                <a:latin typeface="Arial"/>
                <a:ea typeface="Arial"/>
                <a:cs typeface="Arial"/>
                <a:sym typeface="Arial"/>
              </a:defRPr>
            </a:lvl2pPr>
            <a:lvl3pPr marL="0" marR="0" lvl="2" indent="0" algn="r" rtl="0">
              <a:spcBef>
                <a:spcPts val="0"/>
              </a:spcBef>
              <a:spcAft>
                <a:spcPts val="0"/>
              </a:spcAft>
              <a:buNone/>
              <a:defRPr sz="1400" b="1">
                <a:solidFill>
                  <a:srgbClr val="FF6600"/>
                </a:solidFill>
                <a:latin typeface="Arial"/>
                <a:ea typeface="Arial"/>
                <a:cs typeface="Arial"/>
                <a:sym typeface="Arial"/>
              </a:defRPr>
            </a:lvl3pPr>
            <a:lvl4pPr marL="0" marR="0" lvl="3" indent="0" algn="r" rtl="0">
              <a:spcBef>
                <a:spcPts val="0"/>
              </a:spcBef>
              <a:spcAft>
                <a:spcPts val="0"/>
              </a:spcAft>
              <a:buNone/>
              <a:defRPr sz="1400" b="1">
                <a:solidFill>
                  <a:srgbClr val="FF6600"/>
                </a:solidFill>
                <a:latin typeface="Arial"/>
                <a:ea typeface="Arial"/>
                <a:cs typeface="Arial"/>
                <a:sym typeface="Arial"/>
              </a:defRPr>
            </a:lvl4pPr>
            <a:lvl5pPr marL="0" marR="0" lvl="4" indent="0" algn="r" rtl="0">
              <a:spcBef>
                <a:spcPts val="0"/>
              </a:spcBef>
              <a:spcAft>
                <a:spcPts val="0"/>
              </a:spcAft>
              <a:buNone/>
              <a:defRPr sz="1400" b="1">
                <a:solidFill>
                  <a:srgbClr val="FF6600"/>
                </a:solidFill>
                <a:latin typeface="Arial"/>
                <a:ea typeface="Arial"/>
                <a:cs typeface="Arial"/>
                <a:sym typeface="Arial"/>
              </a:defRPr>
            </a:lvl5pPr>
            <a:lvl6pPr marL="0" marR="0" lvl="5" indent="0" algn="r" rtl="0">
              <a:spcBef>
                <a:spcPts val="0"/>
              </a:spcBef>
              <a:spcAft>
                <a:spcPts val="0"/>
              </a:spcAft>
              <a:buNone/>
              <a:defRPr sz="1400" b="1">
                <a:solidFill>
                  <a:srgbClr val="FF6600"/>
                </a:solidFill>
                <a:latin typeface="Arial"/>
                <a:ea typeface="Arial"/>
                <a:cs typeface="Arial"/>
                <a:sym typeface="Arial"/>
              </a:defRPr>
            </a:lvl6pPr>
            <a:lvl7pPr marL="0" marR="0" lvl="6" indent="0" algn="r" rtl="0">
              <a:spcBef>
                <a:spcPts val="0"/>
              </a:spcBef>
              <a:spcAft>
                <a:spcPts val="0"/>
              </a:spcAft>
              <a:buNone/>
              <a:defRPr sz="1400" b="1">
                <a:solidFill>
                  <a:srgbClr val="FF6600"/>
                </a:solidFill>
                <a:latin typeface="Arial"/>
                <a:ea typeface="Arial"/>
                <a:cs typeface="Arial"/>
                <a:sym typeface="Arial"/>
              </a:defRPr>
            </a:lvl7pPr>
            <a:lvl8pPr marL="0" marR="0" lvl="7" indent="0" algn="r" rtl="0">
              <a:spcBef>
                <a:spcPts val="0"/>
              </a:spcBef>
              <a:spcAft>
                <a:spcPts val="0"/>
              </a:spcAft>
              <a:buNone/>
              <a:defRPr sz="1400" b="1">
                <a:solidFill>
                  <a:srgbClr val="FF6600"/>
                </a:solidFill>
                <a:latin typeface="Arial"/>
                <a:ea typeface="Arial"/>
                <a:cs typeface="Arial"/>
                <a:sym typeface="Arial"/>
              </a:defRPr>
            </a:lvl8pPr>
            <a:lvl9pPr marL="0" marR="0" lvl="8" indent="0" algn="r" rtl="0">
              <a:spcBef>
                <a:spcPts val="0"/>
              </a:spcBef>
              <a:spcAft>
                <a:spcPts val="0"/>
              </a:spcAft>
              <a:buNone/>
              <a:defRPr sz="1400" b="1">
                <a:solidFill>
                  <a:srgbClr val="FF66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1600"/>
              </a:spcBef>
              <a:spcAft>
                <a:spcPts val="0"/>
              </a:spcAft>
              <a:buClr>
                <a:schemeClr val="dk1"/>
              </a:buClr>
              <a:buSzPts val="1400"/>
              <a:buChar char="○"/>
              <a:defRPr>
                <a:solidFill>
                  <a:schemeClr val="dk1"/>
                </a:solidFill>
              </a:defRPr>
            </a:lvl2pPr>
            <a:lvl3pPr marL="1371600" lvl="2" indent="-317500">
              <a:spcBef>
                <a:spcPts val="1600"/>
              </a:spcBef>
              <a:spcAft>
                <a:spcPts val="0"/>
              </a:spcAft>
              <a:buClr>
                <a:schemeClr val="dk1"/>
              </a:buClr>
              <a:buSzPts val="1400"/>
              <a:buChar char="■"/>
              <a:defRPr>
                <a:solidFill>
                  <a:schemeClr val="dk1"/>
                </a:solidFill>
              </a:defRPr>
            </a:lvl3pPr>
            <a:lvl4pPr marL="1828800" lvl="3" indent="-317500">
              <a:spcBef>
                <a:spcPts val="1600"/>
              </a:spcBef>
              <a:spcAft>
                <a:spcPts val="0"/>
              </a:spcAft>
              <a:buClr>
                <a:schemeClr val="dk1"/>
              </a:buClr>
              <a:buSzPts val="1400"/>
              <a:buChar char="●"/>
              <a:defRPr>
                <a:solidFill>
                  <a:schemeClr val="dk1"/>
                </a:solidFill>
              </a:defRPr>
            </a:lvl4pPr>
            <a:lvl5pPr marL="2286000" lvl="4" indent="-317500">
              <a:spcBef>
                <a:spcPts val="1600"/>
              </a:spcBef>
              <a:spcAft>
                <a:spcPts val="0"/>
              </a:spcAft>
              <a:buClr>
                <a:schemeClr val="dk1"/>
              </a:buClr>
              <a:buSzPts val="1400"/>
              <a:buChar char="○"/>
              <a:defRPr>
                <a:solidFill>
                  <a:schemeClr val="dk1"/>
                </a:solidFill>
              </a:defRPr>
            </a:lvl5pPr>
            <a:lvl6pPr marL="2743200" lvl="5" indent="-317500">
              <a:spcBef>
                <a:spcPts val="1600"/>
              </a:spcBef>
              <a:spcAft>
                <a:spcPts val="0"/>
              </a:spcAft>
              <a:buClr>
                <a:schemeClr val="dk1"/>
              </a:buClr>
              <a:buSzPts val="1400"/>
              <a:buChar char="■"/>
              <a:defRPr>
                <a:solidFill>
                  <a:schemeClr val="dk1"/>
                </a:solidFill>
              </a:defRPr>
            </a:lvl6pPr>
            <a:lvl7pPr marL="3200400" lvl="6" indent="-317500">
              <a:spcBef>
                <a:spcPts val="1600"/>
              </a:spcBef>
              <a:spcAft>
                <a:spcPts val="0"/>
              </a:spcAft>
              <a:buClr>
                <a:schemeClr val="dk1"/>
              </a:buClr>
              <a:buSzPts val="1400"/>
              <a:buChar char="●"/>
              <a:defRPr>
                <a:solidFill>
                  <a:schemeClr val="dk1"/>
                </a:solidFill>
              </a:defRPr>
            </a:lvl7pPr>
            <a:lvl8pPr marL="3657600" lvl="7" indent="-317500">
              <a:spcBef>
                <a:spcPts val="1600"/>
              </a:spcBef>
              <a:spcAft>
                <a:spcPts val="0"/>
              </a:spcAft>
              <a:buClr>
                <a:schemeClr val="dk1"/>
              </a:buClr>
              <a:buSzPts val="1400"/>
              <a:buChar char="○"/>
              <a:defRPr>
                <a:solidFill>
                  <a:schemeClr val="dk1"/>
                </a:solidFill>
              </a:defRPr>
            </a:lvl8pPr>
            <a:lvl9pPr marL="4114800" lvl="8" indent="-317500">
              <a:spcBef>
                <a:spcPts val="1600"/>
              </a:spcBef>
              <a:spcAft>
                <a:spcPts val="160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Relationship Id="rId14" Type="http://schemas.openxmlformats.org/officeDocument/2006/relationships/slideLayout" Target="../slideLayouts/slideLayout25.xml"/><Relationship Id="rId15"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1600"/>
              </a:spcBef>
              <a:spcAft>
                <a:spcPts val="0"/>
              </a:spcAft>
              <a:buClr>
                <a:schemeClr val="lt2"/>
              </a:buClr>
              <a:buSzPts val="1400"/>
              <a:buChar char="○"/>
              <a:defRPr>
                <a:solidFill>
                  <a:schemeClr val="lt2"/>
                </a:solidFill>
              </a:defRPr>
            </a:lvl2pPr>
            <a:lvl3pPr marL="1371600" lvl="2" indent="-317500">
              <a:lnSpc>
                <a:spcPct val="115000"/>
              </a:lnSpc>
              <a:spcBef>
                <a:spcPts val="1600"/>
              </a:spcBef>
              <a:spcAft>
                <a:spcPts val="0"/>
              </a:spcAft>
              <a:buClr>
                <a:schemeClr val="lt2"/>
              </a:buClr>
              <a:buSzPts val="1400"/>
              <a:buChar char="■"/>
              <a:defRPr>
                <a:solidFill>
                  <a:schemeClr val="lt2"/>
                </a:solidFill>
              </a:defRPr>
            </a:lvl3pPr>
            <a:lvl4pPr marL="1828800" lvl="3" indent="-317500">
              <a:lnSpc>
                <a:spcPct val="115000"/>
              </a:lnSpc>
              <a:spcBef>
                <a:spcPts val="1600"/>
              </a:spcBef>
              <a:spcAft>
                <a:spcPts val="0"/>
              </a:spcAft>
              <a:buClr>
                <a:schemeClr val="lt2"/>
              </a:buClr>
              <a:buSzPts val="1400"/>
              <a:buChar char="●"/>
              <a:defRPr>
                <a:solidFill>
                  <a:schemeClr val="lt2"/>
                </a:solidFill>
              </a:defRPr>
            </a:lvl4pPr>
            <a:lvl5pPr marL="2286000" lvl="4" indent="-317500">
              <a:lnSpc>
                <a:spcPct val="115000"/>
              </a:lnSpc>
              <a:spcBef>
                <a:spcPts val="1600"/>
              </a:spcBef>
              <a:spcAft>
                <a:spcPts val="0"/>
              </a:spcAft>
              <a:buClr>
                <a:schemeClr val="lt2"/>
              </a:buClr>
              <a:buSzPts val="1400"/>
              <a:buChar char="○"/>
              <a:defRPr>
                <a:solidFill>
                  <a:schemeClr val="lt2"/>
                </a:solidFill>
              </a:defRPr>
            </a:lvl5pPr>
            <a:lvl6pPr marL="2743200" lvl="5" indent="-317500">
              <a:lnSpc>
                <a:spcPct val="115000"/>
              </a:lnSpc>
              <a:spcBef>
                <a:spcPts val="1600"/>
              </a:spcBef>
              <a:spcAft>
                <a:spcPts val="0"/>
              </a:spcAft>
              <a:buClr>
                <a:schemeClr val="lt2"/>
              </a:buClr>
              <a:buSzPts val="1400"/>
              <a:buChar char="■"/>
              <a:defRPr>
                <a:solidFill>
                  <a:schemeClr val="lt2"/>
                </a:solidFill>
              </a:defRPr>
            </a:lvl6pPr>
            <a:lvl7pPr marL="3200400" lvl="6" indent="-317500">
              <a:lnSpc>
                <a:spcPct val="115000"/>
              </a:lnSpc>
              <a:spcBef>
                <a:spcPts val="1600"/>
              </a:spcBef>
              <a:spcAft>
                <a:spcPts val="0"/>
              </a:spcAft>
              <a:buClr>
                <a:schemeClr val="lt2"/>
              </a:buClr>
              <a:buSzPts val="1400"/>
              <a:buChar char="●"/>
              <a:defRPr>
                <a:solidFill>
                  <a:schemeClr val="lt2"/>
                </a:solidFill>
              </a:defRPr>
            </a:lvl7pPr>
            <a:lvl8pPr marL="3657600" lvl="7" indent="-317500">
              <a:lnSpc>
                <a:spcPct val="115000"/>
              </a:lnSpc>
              <a:spcBef>
                <a:spcPts val="1600"/>
              </a:spcBef>
              <a:spcAft>
                <a:spcPts val="0"/>
              </a:spcAft>
              <a:buClr>
                <a:schemeClr val="lt2"/>
              </a:buClr>
              <a:buSzPts val="1400"/>
              <a:buChar char="○"/>
              <a:defRPr>
                <a:solidFill>
                  <a:schemeClr val="lt2"/>
                </a:solidFill>
              </a:defRPr>
            </a:lvl8pPr>
            <a:lvl9pPr marL="4114800" lvl="8" indent="-317500">
              <a:lnSpc>
                <a:spcPct val="115000"/>
              </a:lnSpc>
              <a:spcBef>
                <a:spcPts val="1600"/>
              </a:spcBef>
              <a:spcAft>
                <a:spcPts val="160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body" idx="1"/>
          </p:nvPr>
        </p:nvSpPr>
        <p:spPr>
          <a:xfrm>
            <a:off x="152400" y="1085850"/>
            <a:ext cx="8763000" cy="3771900"/>
          </a:xfrm>
          <a:prstGeom prst="rect">
            <a:avLst/>
          </a:prstGeom>
          <a:noFill/>
          <a:ln>
            <a:noFill/>
          </a:ln>
        </p:spPr>
        <p:txBody>
          <a:bodyPr spcFirstLastPara="1" wrap="square" lIns="91425" tIns="91425" rIns="91425" bIns="91425" anchor="t" anchorCtr="0">
            <a:noAutofit/>
          </a:bodyPr>
          <a:lstStyle>
            <a:lvl1pPr marL="457200" marR="0" lvl="0" indent="-381000" algn="l" rtl="0">
              <a:lnSpc>
                <a:spcPct val="8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81000" algn="l" rtl="0">
              <a:lnSpc>
                <a:spcPct val="8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81000" algn="l" rtl="0">
              <a:lnSpc>
                <a:spcPct val="8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81000" algn="l" rtl="0">
              <a:lnSpc>
                <a:spcPct val="8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4pPr>
            <a:lvl5pPr marL="2286000" marR="0" lvl="4" indent="-381000" algn="l" rtl="0">
              <a:lnSpc>
                <a:spcPct val="8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2" name="Google Shape;52;p13"/>
          <p:cNvSpPr txBox="1">
            <a:spLocks noGrp="1"/>
          </p:cNvSpPr>
          <p:nvPr>
            <p:ph type="dt" idx="10"/>
          </p:nvPr>
        </p:nvSpPr>
        <p:spPr>
          <a:xfrm>
            <a:off x="152400" y="4914900"/>
            <a:ext cx="2133600" cy="159544"/>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1" i="0" u="none" strike="noStrike" cap="none">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53" name="Google Shape;53;p13"/>
          <p:cNvSpPr txBox="1">
            <a:spLocks noGrp="1"/>
          </p:cNvSpPr>
          <p:nvPr>
            <p:ph type="ftr" idx="11"/>
          </p:nvPr>
        </p:nvSpPr>
        <p:spPr>
          <a:xfrm>
            <a:off x="3124200" y="4914900"/>
            <a:ext cx="2895600" cy="159544"/>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1" i="0" u="none" strike="noStrike" cap="none">
                <a:solidFill>
                  <a:srgbClr val="888888"/>
                </a:solidFill>
                <a:latin typeface="Arial"/>
                <a:ea typeface="Arial"/>
                <a:cs typeface="Arial"/>
                <a:sym typeface="Arial"/>
              </a:defRPr>
            </a:lvl1pPr>
            <a:lvl2pPr marL="457200" marR="0" lvl="1"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2pPr>
            <a:lvl3pPr marL="914400" marR="0" lvl="2"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3pPr>
            <a:lvl4pPr marL="1371600" marR="0" lvl="3"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4pPr>
            <a:lvl5pPr marL="1828800" marR="0" lvl="4" indent="0" algn="ctr"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5pPr>
            <a:lvl6pPr marL="2286000" marR="0" lvl="5"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6pPr>
            <a:lvl7pPr marL="2743200" marR="0" lvl="6"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7pPr>
            <a:lvl8pPr marL="3200400" marR="0" lvl="7"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8pPr>
            <a:lvl9pPr marL="3657600" marR="0" lvl="8" indent="0" algn="l" rtl="0">
              <a:spcBef>
                <a:spcPts val="0"/>
              </a:spcBef>
              <a:spcAft>
                <a:spcPts val="0"/>
              </a:spcAft>
              <a:buSzPts val="1400"/>
              <a:buNone/>
              <a:defRPr sz="2000" b="1" i="0" u="none" strike="noStrike" cap="none">
                <a:solidFill>
                  <a:schemeClr val="dk1"/>
                </a:solidFill>
                <a:latin typeface="Courier New"/>
                <a:ea typeface="Courier New"/>
                <a:cs typeface="Courier New"/>
                <a:sym typeface="Courier New"/>
              </a:defRPr>
            </a:lvl9pPr>
          </a:lstStyle>
          <a:p>
            <a:endParaRPr/>
          </a:p>
        </p:txBody>
      </p:sp>
      <p:sp>
        <p:nvSpPr>
          <p:cNvPr id="54" name="Google Shape;54;p13"/>
          <p:cNvSpPr txBox="1">
            <a:spLocks noGrp="1"/>
          </p:cNvSpPr>
          <p:nvPr>
            <p:ph type="sldNum" idx="12"/>
          </p:nvPr>
        </p:nvSpPr>
        <p:spPr>
          <a:xfrm>
            <a:off x="6781800" y="4914900"/>
            <a:ext cx="2133600" cy="159544"/>
          </a:xfrm>
          <a:prstGeom prst="rect">
            <a:avLst/>
          </a:prstGeom>
          <a:noFill/>
          <a:ln>
            <a:noFill/>
          </a:ln>
        </p:spPr>
        <p:txBody>
          <a:bodyPr spcFirstLastPara="1" wrap="square" lIns="36000" tIns="36000" rIns="36000" bIns="36000" anchor="ctr" anchorCtr="0">
            <a:noAutofit/>
          </a:bodyPr>
          <a:lstStyle>
            <a:lvl1pPr marL="0" marR="0" lvl="0" indent="0" algn="r" rtl="0">
              <a:spcBef>
                <a:spcPts val="0"/>
              </a:spcBef>
              <a:spcAft>
                <a:spcPts val="0"/>
              </a:spcAft>
              <a:buNone/>
              <a:defRPr sz="1400" b="1" i="0" u="none" strike="noStrike" cap="none">
                <a:solidFill>
                  <a:srgbClr val="FF6600"/>
                </a:solidFill>
                <a:latin typeface="Arial"/>
                <a:ea typeface="Arial"/>
                <a:cs typeface="Arial"/>
                <a:sym typeface="Arial"/>
              </a:defRPr>
            </a:lvl1pPr>
            <a:lvl2pPr marL="0" marR="0" lvl="1" indent="0" algn="r" rtl="0">
              <a:spcBef>
                <a:spcPts val="0"/>
              </a:spcBef>
              <a:spcAft>
                <a:spcPts val="0"/>
              </a:spcAft>
              <a:buNone/>
              <a:defRPr sz="1400" b="1" i="0" u="none" strike="noStrike" cap="none">
                <a:solidFill>
                  <a:srgbClr val="FF6600"/>
                </a:solidFill>
                <a:latin typeface="Arial"/>
                <a:ea typeface="Arial"/>
                <a:cs typeface="Arial"/>
                <a:sym typeface="Arial"/>
              </a:defRPr>
            </a:lvl2pPr>
            <a:lvl3pPr marL="0" marR="0" lvl="2" indent="0" algn="r" rtl="0">
              <a:spcBef>
                <a:spcPts val="0"/>
              </a:spcBef>
              <a:spcAft>
                <a:spcPts val="0"/>
              </a:spcAft>
              <a:buNone/>
              <a:defRPr sz="1400" b="1" i="0" u="none" strike="noStrike" cap="none">
                <a:solidFill>
                  <a:srgbClr val="FF6600"/>
                </a:solidFill>
                <a:latin typeface="Arial"/>
                <a:ea typeface="Arial"/>
                <a:cs typeface="Arial"/>
                <a:sym typeface="Arial"/>
              </a:defRPr>
            </a:lvl3pPr>
            <a:lvl4pPr marL="0" marR="0" lvl="3" indent="0" algn="r" rtl="0">
              <a:spcBef>
                <a:spcPts val="0"/>
              </a:spcBef>
              <a:spcAft>
                <a:spcPts val="0"/>
              </a:spcAft>
              <a:buNone/>
              <a:defRPr sz="1400" b="1" i="0" u="none" strike="noStrike" cap="none">
                <a:solidFill>
                  <a:srgbClr val="FF6600"/>
                </a:solidFill>
                <a:latin typeface="Arial"/>
                <a:ea typeface="Arial"/>
                <a:cs typeface="Arial"/>
                <a:sym typeface="Arial"/>
              </a:defRPr>
            </a:lvl4pPr>
            <a:lvl5pPr marL="0" marR="0" lvl="4" indent="0" algn="r" rtl="0">
              <a:spcBef>
                <a:spcPts val="0"/>
              </a:spcBef>
              <a:spcAft>
                <a:spcPts val="0"/>
              </a:spcAft>
              <a:buNone/>
              <a:defRPr sz="1400" b="1" i="0" u="none" strike="noStrike" cap="none">
                <a:solidFill>
                  <a:srgbClr val="FF6600"/>
                </a:solidFill>
                <a:latin typeface="Arial"/>
                <a:ea typeface="Arial"/>
                <a:cs typeface="Arial"/>
                <a:sym typeface="Arial"/>
              </a:defRPr>
            </a:lvl5pPr>
            <a:lvl6pPr marL="0" marR="0" lvl="5" indent="0" algn="r" rtl="0">
              <a:spcBef>
                <a:spcPts val="0"/>
              </a:spcBef>
              <a:spcAft>
                <a:spcPts val="0"/>
              </a:spcAft>
              <a:buNone/>
              <a:defRPr sz="1400" b="1" i="0" u="none" strike="noStrike" cap="none">
                <a:solidFill>
                  <a:srgbClr val="FF6600"/>
                </a:solidFill>
                <a:latin typeface="Arial"/>
                <a:ea typeface="Arial"/>
                <a:cs typeface="Arial"/>
                <a:sym typeface="Arial"/>
              </a:defRPr>
            </a:lvl6pPr>
            <a:lvl7pPr marL="0" marR="0" lvl="6" indent="0" algn="r" rtl="0">
              <a:spcBef>
                <a:spcPts val="0"/>
              </a:spcBef>
              <a:spcAft>
                <a:spcPts val="0"/>
              </a:spcAft>
              <a:buNone/>
              <a:defRPr sz="1400" b="1" i="0" u="none" strike="noStrike" cap="none">
                <a:solidFill>
                  <a:srgbClr val="FF6600"/>
                </a:solidFill>
                <a:latin typeface="Arial"/>
                <a:ea typeface="Arial"/>
                <a:cs typeface="Arial"/>
                <a:sym typeface="Arial"/>
              </a:defRPr>
            </a:lvl7pPr>
            <a:lvl8pPr marL="0" marR="0" lvl="7" indent="0" algn="r" rtl="0">
              <a:spcBef>
                <a:spcPts val="0"/>
              </a:spcBef>
              <a:spcAft>
                <a:spcPts val="0"/>
              </a:spcAft>
              <a:buNone/>
              <a:defRPr sz="1400" b="1" i="0" u="none" strike="noStrike" cap="none">
                <a:solidFill>
                  <a:srgbClr val="FF6600"/>
                </a:solidFill>
                <a:latin typeface="Arial"/>
                <a:ea typeface="Arial"/>
                <a:cs typeface="Arial"/>
                <a:sym typeface="Arial"/>
              </a:defRPr>
            </a:lvl8pPr>
            <a:lvl9pPr marL="0" marR="0" lvl="8" indent="0" algn="r" rtl="0">
              <a:spcBef>
                <a:spcPts val="0"/>
              </a:spcBef>
              <a:spcAft>
                <a:spcPts val="0"/>
              </a:spcAft>
              <a:buNone/>
              <a:defRPr sz="1400" b="1" i="0" u="none" strike="noStrike" cap="none">
                <a:solidFill>
                  <a:srgbClr val="FF66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1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1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 Id="rId3"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4.png"/><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47"/>
        <p:cNvGrpSpPr/>
        <p:nvPr/>
      </p:nvGrpSpPr>
      <p:grpSpPr>
        <a:xfrm>
          <a:off x="0" y="0"/>
          <a:ext cx="0" cy="0"/>
          <a:chOff x="0" y="0"/>
          <a:chExt cx="0" cy="0"/>
        </a:xfrm>
      </p:grpSpPr>
      <p:sp>
        <p:nvSpPr>
          <p:cNvPr id="148" name="Google Shape;148;p28"/>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RPCs in Go</a:t>
            </a:r>
            <a:endParaRPr/>
          </a:p>
        </p:txBody>
      </p:sp>
      <p:sp>
        <p:nvSpPr>
          <p:cNvPr id="149" name="Google Shape;149;p28"/>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solidFill>
                  <a:srgbClr val="FFFFFF"/>
                </a:solidFill>
              </a:rPr>
              <a:t>9/27/19</a:t>
            </a:r>
            <a:endParaRPr>
              <a:solidFill>
                <a:srgbClr val="FFFFFF"/>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26"/>
        <p:cNvGrpSpPr/>
        <p:nvPr/>
      </p:nvGrpSpPr>
      <p:grpSpPr>
        <a:xfrm>
          <a:off x="0" y="0"/>
          <a:ext cx="0" cy="0"/>
          <a:chOff x="0" y="0"/>
          <a:chExt cx="0" cy="0"/>
        </a:xfrm>
      </p:grpSpPr>
      <p:sp>
        <p:nvSpPr>
          <p:cNvPr id="227" name="Google Shape;227;p3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What should we re-execute?</a:t>
            </a:r>
            <a:endParaRPr>
              <a:solidFill>
                <a:srgbClr val="000000"/>
              </a:solidFill>
            </a:endParaRPr>
          </a:p>
        </p:txBody>
      </p:sp>
      <p:pic>
        <p:nvPicPr>
          <p:cNvPr id="228" name="Google Shape;228;p37"/>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id="229" name="Google Shape;229;p37" descr="fire.png"/>
          <p:cNvPicPr preferRelativeResize="0"/>
          <p:nvPr/>
        </p:nvPicPr>
        <p:blipFill>
          <a:blip r:embed="rId4">
            <a:alphaModFix/>
          </a:blip>
          <a:stretch>
            <a:fillRect/>
          </a:stretch>
        </p:blipFill>
        <p:spPr>
          <a:xfrm>
            <a:off x="4771475" y="2230800"/>
            <a:ext cx="852075" cy="812774"/>
          </a:xfrm>
          <a:prstGeom prst="rect">
            <a:avLst/>
          </a:prstGeom>
          <a:noFill/>
          <a:ln>
            <a:noFill/>
          </a:ln>
        </p:spPr>
      </p:pic>
      <p:sp>
        <p:nvSpPr>
          <p:cNvPr id="230" name="Google Shape;230;p37"/>
          <p:cNvSpPr/>
          <p:nvPr/>
        </p:nvSpPr>
        <p:spPr>
          <a:xfrm>
            <a:off x="5749425" y="1017725"/>
            <a:ext cx="4475400" cy="3075900"/>
          </a:xfrm>
          <a:prstGeom prst="rect">
            <a:avLst/>
          </a:prstGeom>
          <a:solidFill>
            <a:srgbClr val="FFFFFF">
              <a:alpha val="907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34"/>
        <p:cNvGrpSpPr/>
        <p:nvPr/>
      </p:nvGrpSpPr>
      <p:grpSpPr>
        <a:xfrm>
          <a:off x="0" y="0"/>
          <a:ext cx="0" cy="0"/>
          <a:chOff x="0" y="0"/>
          <a:chExt cx="0" cy="0"/>
        </a:xfrm>
      </p:grpSpPr>
      <p:sp>
        <p:nvSpPr>
          <p:cNvPr id="235" name="Google Shape;235;p3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All mappers might provide inputs to Reduce 2</a:t>
            </a:r>
            <a:endParaRPr>
              <a:solidFill>
                <a:srgbClr val="000000"/>
              </a:solidFill>
            </a:endParaRPr>
          </a:p>
        </p:txBody>
      </p:sp>
      <p:pic>
        <p:nvPicPr>
          <p:cNvPr id="236" name="Google Shape;236;p38"/>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id="237" name="Google Shape;237;p38" descr="fire.png"/>
          <p:cNvPicPr preferRelativeResize="0"/>
          <p:nvPr/>
        </p:nvPicPr>
        <p:blipFill>
          <a:blip r:embed="rId4">
            <a:alphaModFix/>
          </a:blip>
          <a:stretch>
            <a:fillRect/>
          </a:stretch>
        </p:blipFill>
        <p:spPr>
          <a:xfrm>
            <a:off x="4771475" y="2230800"/>
            <a:ext cx="852075" cy="812774"/>
          </a:xfrm>
          <a:prstGeom prst="rect">
            <a:avLst/>
          </a:prstGeom>
          <a:noFill/>
          <a:ln>
            <a:noFill/>
          </a:ln>
        </p:spPr>
      </p:pic>
      <p:sp>
        <p:nvSpPr>
          <p:cNvPr id="238" name="Google Shape;238;p38"/>
          <p:cNvSpPr/>
          <p:nvPr/>
        </p:nvSpPr>
        <p:spPr>
          <a:xfrm>
            <a:off x="5749425" y="1017725"/>
            <a:ext cx="4475400" cy="3075900"/>
          </a:xfrm>
          <a:prstGeom prst="rect">
            <a:avLst/>
          </a:prstGeom>
          <a:solidFill>
            <a:srgbClr val="FFFFFF">
              <a:alpha val="907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39" name="Google Shape;239;p38" descr="fire.png"/>
          <p:cNvPicPr preferRelativeResize="0"/>
          <p:nvPr/>
        </p:nvPicPr>
        <p:blipFill>
          <a:blip r:embed="rId4">
            <a:alphaModFix/>
          </a:blip>
          <a:stretch>
            <a:fillRect/>
          </a:stretch>
        </p:blipFill>
        <p:spPr>
          <a:xfrm>
            <a:off x="2180675" y="2230800"/>
            <a:ext cx="852075" cy="812774"/>
          </a:xfrm>
          <a:prstGeom prst="rect">
            <a:avLst/>
          </a:prstGeom>
          <a:noFill/>
          <a:ln>
            <a:noFill/>
          </a:ln>
        </p:spPr>
      </p:pic>
      <p:pic>
        <p:nvPicPr>
          <p:cNvPr id="240" name="Google Shape;240;p38" descr="fire.png"/>
          <p:cNvPicPr preferRelativeResize="0"/>
          <p:nvPr/>
        </p:nvPicPr>
        <p:blipFill>
          <a:blip r:embed="rId4">
            <a:alphaModFix/>
          </a:blip>
          <a:stretch>
            <a:fillRect/>
          </a:stretch>
        </p:blipFill>
        <p:spPr>
          <a:xfrm>
            <a:off x="2180675" y="3221400"/>
            <a:ext cx="852075" cy="812774"/>
          </a:xfrm>
          <a:prstGeom prst="rect">
            <a:avLst/>
          </a:prstGeom>
          <a:noFill/>
          <a:ln>
            <a:noFill/>
          </a:ln>
        </p:spPr>
      </p:pic>
      <p:pic>
        <p:nvPicPr>
          <p:cNvPr id="241" name="Google Shape;241;p38" descr="fire.png"/>
          <p:cNvPicPr preferRelativeResize="0"/>
          <p:nvPr/>
        </p:nvPicPr>
        <p:blipFill>
          <a:blip r:embed="rId4">
            <a:alphaModFix/>
          </a:blip>
          <a:stretch>
            <a:fillRect/>
          </a:stretch>
        </p:blipFill>
        <p:spPr>
          <a:xfrm>
            <a:off x="2180675" y="1316400"/>
            <a:ext cx="852075" cy="81277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45"/>
        <p:cNvGrpSpPr/>
        <p:nvPr/>
      </p:nvGrpSpPr>
      <p:grpSpPr>
        <a:xfrm>
          <a:off x="0" y="0"/>
          <a:ext cx="0" cy="0"/>
          <a:chOff x="0" y="0"/>
          <a:chExt cx="0" cy="0"/>
        </a:xfrm>
      </p:grpSpPr>
      <p:sp>
        <p:nvSpPr>
          <p:cNvPr id="246" name="Google Shape;246;p3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Can we be smarter?</a:t>
            </a:r>
            <a:endParaRPr>
              <a:solidFill>
                <a:srgbClr val="000000"/>
              </a:solidFill>
            </a:endParaRPr>
          </a:p>
        </p:txBody>
      </p:sp>
      <p:pic>
        <p:nvPicPr>
          <p:cNvPr id="247" name="Google Shape;247;p39"/>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id="248" name="Google Shape;248;p39" descr="fire.png"/>
          <p:cNvPicPr preferRelativeResize="0"/>
          <p:nvPr/>
        </p:nvPicPr>
        <p:blipFill>
          <a:blip r:embed="rId4">
            <a:alphaModFix/>
          </a:blip>
          <a:stretch>
            <a:fillRect/>
          </a:stretch>
        </p:blipFill>
        <p:spPr>
          <a:xfrm>
            <a:off x="4771475" y="2230800"/>
            <a:ext cx="852075" cy="812774"/>
          </a:xfrm>
          <a:prstGeom prst="rect">
            <a:avLst/>
          </a:prstGeom>
          <a:noFill/>
          <a:ln>
            <a:noFill/>
          </a:ln>
        </p:spPr>
      </p:pic>
      <p:sp>
        <p:nvSpPr>
          <p:cNvPr id="249" name="Google Shape;249;p39"/>
          <p:cNvSpPr/>
          <p:nvPr/>
        </p:nvSpPr>
        <p:spPr>
          <a:xfrm>
            <a:off x="5749425" y="1017725"/>
            <a:ext cx="4475400" cy="3075900"/>
          </a:xfrm>
          <a:prstGeom prst="rect">
            <a:avLst/>
          </a:prstGeom>
          <a:solidFill>
            <a:srgbClr val="FFFFFF">
              <a:alpha val="907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53"/>
        <p:cNvGrpSpPr/>
        <p:nvPr/>
      </p:nvGrpSpPr>
      <p:grpSpPr>
        <a:xfrm>
          <a:off x="0" y="0"/>
          <a:ext cx="0" cy="0"/>
          <a:chOff x="0" y="0"/>
          <a:chExt cx="0" cy="0"/>
        </a:xfrm>
      </p:grpSpPr>
      <p:sp>
        <p:nvSpPr>
          <p:cNvPr id="254" name="Google Shape;254;p4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What should we re-execute?</a:t>
            </a:r>
            <a:endParaRPr>
              <a:solidFill>
                <a:srgbClr val="000000"/>
              </a:solidFill>
            </a:endParaRPr>
          </a:p>
        </p:txBody>
      </p:sp>
      <p:pic>
        <p:nvPicPr>
          <p:cNvPr id="255" name="Google Shape;255;p40"/>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id="256" name="Google Shape;256;p40" descr="fire.png"/>
          <p:cNvPicPr preferRelativeResize="0"/>
          <p:nvPr/>
        </p:nvPicPr>
        <p:blipFill>
          <a:blip r:embed="rId4">
            <a:alphaModFix/>
          </a:blip>
          <a:stretch>
            <a:fillRect/>
          </a:stretch>
        </p:blipFill>
        <p:spPr>
          <a:xfrm>
            <a:off x="4771475" y="2230800"/>
            <a:ext cx="852075" cy="812774"/>
          </a:xfrm>
          <a:prstGeom prst="rect">
            <a:avLst/>
          </a:prstGeom>
          <a:noFill/>
          <a:ln>
            <a:noFill/>
          </a:ln>
        </p:spPr>
      </p:pic>
      <p:sp>
        <p:nvSpPr>
          <p:cNvPr id="257" name="Google Shape;257;p40"/>
          <p:cNvSpPr/>
          <p:nvPr/>
        </p:nvSpPr>
        <p:spPr>
          <a:xfrm>
            <a:off x="5749425" y="1017725"/>
            <a:ext cx="4475400" cy="3075900"/>
          </a:xfrm>
          <a:prstGeom prst="rect">
            <a:avLst/>
          </a:prstGeom>
          <a:solidFill>
            <a:srgbClr val="FFFFFF">
              <a:alpha val="907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40"/>
          <p:cNvSpPr/>
          <p:nvPr/>
        </p:nvSpPr>
        <p:spPr>
          <a:xfrm>
            <a:off x="3319975" y="1062100"/>
            <a:ext cx="1035000" cy="3439500"/>
          </a:xfrm>
          <a:prstGeom prst="ellipse">
            <a:avLst/>
          </a:prstGeom>
          <a:solidFill>
            <a:srgbClr val="4A86E8">
              <a:alpha val="44690"/>
            </a:srgb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40"/>
          <p:cNvSpPr txBox="1"/>
          <p:nvPr/>
        </p:nvSpPr>
        <p:spPr>
          <a:xfrm>
            <a:off x="1048525" y="4545975"/>
            <a:ext cx="5577900" cy="472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a:t>Write intermediate output to stable storage</a:t>
            </a:r>
            <a:endParaRPr sz="1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bg>
      <p:bgPr>
        <a:solidFill>
          <a:srgbClr val="FFFFFF"/>
        </a:solidFill>
        <a:effectLst/>
      </p:bgPr>
    </p:bg>
    <p:spTree>
      <p:nvGrpSpPr>
        <p:cNvPr id="1" name="Shape 263"/>
        <p:cNvGrpSpPr/>
        <p:nvPr/>
      </p:nvGrpSpPr>
      <p:grpSpPr>
        <a:xfrm>
          <a:off x="0" y="0"/>
          <a:ext cx="0" cy="0"/>
          <a:chOff x="0" y="0"/>
          <a:chExt cx="0" cy="0"/>
        </a:xfrm>
      </p:grpSpPr>
      <p:sp>
        <p:nvSpPr>
          <p:cNvPr id="264" name="Google Shape;264;p4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What could go wrong?</a:t>
            </a:r>
            <a:endParaRPr>
              <a:solidFill>
                <a:srgbClr val="000000"/>
              </a:solidFill>
            </a:endParaRPr>
          </a:p>
        </p:txBody>
      </p:sp>
      <p:pic>
        <p:nvPicPr>
          <p:cNvPr id="265" name="Google Shape;265;p41"/>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id="266" name="Google Shape;266;p41" descr="fire.png"/>
          <p:cNvPicPr preferRelativeResize="0"/>
          <p:nvPr/>
        </p:nvPicPr>
        <p:blipFill>
          <a:blip r:embed="rId4">
            <a:alphaModFix/>
          </a:blip>
          <a:stretch>
            <a:fillRect/>
          </a:stretch>
        </p:blipFill>
        <p:spPr>
          <a:xfrm>
            <a:off x="4771475" y="2230800"/>
            <a:ext cx="852075" cy="812774"/>
          </a:xfrm>
          <a:prstGeom prst="rect">
            <a:avLst/>
          </a:prstGeom>
          <a:noFill/>
          <a:ln>
            <a:noFill/>
          </a:ln>
        </p:spPr>
      </p:pic>
      <p:pic>
        <p:nvPicPr>
          <p:cNvPr id="267" name="Google Shape;267;p41" descr="fire.png"/>
          <p:cNvPicPr preferRelativeResize="0"/>
          <p:nvPr/>
        </p:nvPicPr>
        <p:blipFill>
          <a:blip r:embed="rId4">
            <a:alphaModFix/>
          </a:blip>
          <a:stretch>
            <a:fillRect/>
          </a:stretch>
        </p:blipFill>
        <p:spPr>
          <a:xfrm>
            <a:off x="2192925" y="2230800"/>
            <a:ext cx="852075" cy="812774"/>
          </a:xfrm>
          <a:prstGeom prst="rect">
            <a:avLst/>
          </a:prstGeom>
          <a:noFill/>
          <a:ln>
            <a:noFill/>
          </a:ln>
        </p:spPr>
      </p:pic>
      <p:pic>
        <p:nvPicPr>
          <p:cNvPr id="268" name="Google Shape;268;p41" descr="fire.png"/>
          <p:cNvPicPr preferRelativeResize="0"/>
          <p:nvPr/>
        </p:nvPicPr>
        <p:blipFill>
          <a:blip r:embed="rId4">
            <a:alphaModFix/>
          </a:blip>
          <a:stretch>
            <a:fillRect/>
          </a:stretch>
        </p:blipFill>
        <p:spPr>
          <a:xfrm>
            <a:off x="3482200" y="2230800"/>
            <a:ext cx="852075" cy="812774"/>
          </a:xfrm>
          <a:prstGeom prst="rect">
            <a:avLst/>
          </a:prstGeom>
          <a:noFill/>
          <a:ln>
            <a:noFill/>
          </a:ln>
        </p:spPr>
      </p:pic>
      <p:sp>
        <p:nvSpPr>
          <p:cNvPr id="269" name="Google Shape;269;p41"/>
          <p:cNvSpPr/>
          <p:nvPr/>
        </p:nvSpPr>
        <p:spPr>
          <a:xfrm>
            <a:off x="5749425" y="1017725"/>
            <a:ext cx="4475400" cy="3075900"/>
          </a:xfrm>
          <a:prstGeom prst="rect">
            <a:avLst/>
          </a:prstGeom>
          <a:solidFill>
            <a:srgbClr val="FFFFFF">
              <a:alpha val="907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0">
  <p:cSld>
    <p:bg>
      <p:bgPr>
        <a:solidFill>
          <a:srgbClr val="FFFFFF"/>
        </a:solidFill>
        <a:effectLst/>
      </p:bgPr>
    </p:bg>
    <p:spTree>
      <p:nvGrpSpPr>
        <p:cNvPr id="1" name="Shape 273"/>
        <p:cNvGrpSpPr/>
        <p:nvPr/>
      </p:nvGrpSpPr>
      <p:grpSpPr>
        <a:xfrm>
          <a:off x="0" y="0"/>
          <a:ext cx="0" cy="0"/>
          <a:chOff x="0" y="0"/>
          <a:chExt cx="0" cy="0"/>
        </a:xfrm>
      </p:grpSpPr>
      <p:sp>
        <p:nvSpPr>
          <p:cNvPr id="274" name="Google Shape;274;p4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Mapreduce: What could go wrong?</a:t>
            </a:r>
            <a:endParaRPr>
              <a:solidFill>
                <a:srgbClr val="000000"/>
              </a:solidFill>
            </a:endParaRPr>
          </a:p>
        </p:txBody>
      </p:sp>
      <p:pic>
        <p:nvPicPr>
          <p:cNvPr id="275" name="Google Shape;275;p42"/>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id="276" name="Google Shape;276;p42" descr="fire.png"/>
          <p:cNvPicPr preferRelativeResize="0"/>
          <p:nvPr/>
        </p:nvPicPr>
        <p:blipFill>
          <a:blip r:embed="rId4">
            <a:alphaModFix/>
          </a:blip>
          <a:stretch>
            <a:fillRect/>
          </a:stretch>
        </p:blipFill>
        <p:spPr>
          <a:xfrm>
            <a:off x="4771475" y="2230800"/>
            <a:ext cx="852075" cy="812774"/>
          </a:xfrm>
          <a:prstGeom prst="rect">
            <a:avLst/>
          </a:prstGeom>
          <a:noFill/>
          <a:ln>
            <a:noFill/>
          </a:ln>
        </p:spPr>
      </p:pic>
      <p:pic>
        <p:nvPicPr>
          <p:cNvPr id="277" name="Google Shape;277;p42" descr="fire.png"/>
          <p:cNvPicPr preferRelativeResize="0"/>
          <p:nvPr/>
        </p:nvPicPr>
        <p:blipFill>
          <a:blip r:embed="rId4">
            <a:alphaModFix/>
          </a:blip>
          <a:stretch>
            <a:fillRect/>
          </a:stretch>
        </p:blipFill>
        <p:spPr>
          <a:xfrm>
            <a:off x="2192925" y="2230800"/>
            <a:ext cx="852075" cy="812774"/>
          </a:xfrm>
          <a:prstGeom prst="rect">
            <a:avLst/>
          </a:prstGeom>
          <a:noFill/>
          <a:ln>
            <a:noFill/>
          </a:ln>
        </p:spPr>
      </p:pic>
      <p:sp>
        <p:nvSpPr>
          <p:cNvPr id="278" name="Google Shape;278;p42"/>
          <p:cNvSpPr/>
          <p:nvPr/>
        </p:nvSpPr>
        <p:spPr>
          <a:xfrm>
            <a:off x="-85600" y="-29500"/>
            <a:ext cx="9319500" cy="5253600"/>
          </a:xfrm>
          <a:prstGeom prst="rect">
            <a:avLst/>
          </a:prstGeom>
          <a:solidFill>
            <a:srgbClr val="FFFFFF">
              <a:alpha val="938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42"/>
          <p:cNvSpPr txBox="1">
            <a:spLocks noGrp="1"/>
          </p:cNvSpPr>
          <p:nvPr>
            <p:ph type="title"/>
          </p:nvPr>
        </p:nvSpPr>
        <p:spPr>
          <a:xfrm>
            <a:off x="311700" y="2037075"/>
            <a:ext cx="8520600" cy="1547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a:solidFill>
                  <a:srgbClr val="000000"/>
                </a:solidFill>
              </a:rPr>
              <a:t>Key idea: Determine tasks to recompute using </a:t>
            </a:r>
            <a:r>
              <a:rPr lang="en" b="1" i="1">
                <a:solidFill>
                  <a:srgbClr val="000000"/>
                </a:solidFill>
              </a:rPr>
              <a:t>data lineage</a:t>
            </a:r>
            <a:r>
              <a:rPr lang="en">
                <a:solidFill>
                  <a:srgbClr val="000000"/>
                </a:solidFill>
              </a:rPr>
              <a:t>, instead of recomputing all tasks</a:t>
            </a:r>
            <a:endParaRPr>
              <a:solidFill>
                <a:srgbClr val="000000"/>
              </a:solidFil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bg>
      <p:bgPr>
        <a:solidFill>
          <a:srgbClr val="FFFFFF"/>
        </a:solidFill>
        <a:effectLst/>
      </p:bgPr>
    </p:bg>
    <p:spTree>
      <p:nvGrpSpPr>
        <p:cNvPr id="1" name="Shape 283"/>
        <p:cNvGrpSpPr/>
        <p:nvPr/>
      </p:nvGrpSpPr>
      <p:grpSpPr>
        <a:xfrm>
          <a:off x="0" y="0"/>
          <a:ext cx="0" cy="0"/>
          <a:chOff x="0" y="0"/>
          <a:chExt cx="0" cy="0"/>
        </a:xfrm>
      </p:grpSpPr>
      <p:sp>
        <p:nvSpPr>
          <p:cNvPr id="284" name="Google Shape;284;p4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Lineage is useful for optimizations too</a:t>
            </a:r>
            <a:endParaRPr>
              <a:solidFill>
                <a:srgbClr val="000000"/>
              </a:solidFill>
            </a:endParaRPr>
          </a:p>
        </p:txBody>
      </p:sp>
      <p:pic>
        <p:nvPicPr>
          <p:cNvPr id="285" name="Google Shape;285;p43"/>
          <p:cNvPicPr preferRelativeResize="0"/>
          <p:nvPr/>
        </p:nvPicPr>
        <p:blipFill>
          <a:blip r:embed="rId3">
            <a:alphaModFix/>
          </a:blip>
          <a:stretch>
            <a:fillRect/>
          </a:stretch>
        </p:blipFill>
        <p:spPr>
          <a:xfrm>
            <a:off x="492350" y="1451399"/>
            <a:ext cx="8159299" cy="2642275"/>
          </a:xfrm>
          <a:prstGeom prst="rect">
            <a:avLst/>
          </a:prstGeom>
          <a:noFill/>
          <a:ln>
            <a:noFill/>
          </a:ln>
        </p:spPr>
      </p:pic>
      <p:sp>
        <p:nvSpPr>
          <p:cNvPr id="286" name="Google Shape;286;p43"/>
          <p:cNvSpPr/>
          <p:nvPr/>
        </p:nvSpPr>
        <p:spPr>
          <a:xfrm>
            <a:off x="3380150" y="1378825"/>
            <a:ext cx="967500" cy="2779800"/>
          </a:xfrm>
          <a:prstGeom prst="rect">
            <a:avLst/>
          </a:prstGeom>
          <a:noFill/>
          <a:ln w="38100"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86"/>
                                        </p:tgtEl>
                                        <p:attrNameLst>
                                          <p:attrName>style.visibility</p:attrName>
                                        </p:attrNameLst>
                                      </p:cBhvr>
                                      <p:to>
                                        <p:strVal val="visible"/>
                                      </p:to>
                                    </p:set>
                                    <p:animEffect transition="in" filter="fade">
                                      <p:cBhvr>
                                        <p:cTn id="7" dur="1"/>
                                        <p:tgtEl>
                                          <p:spTgt spid="2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0">
  <p:cSld>
    <p:bg>
      <p:bgPr>
        <a:solidFill>
          <a:srgbClr val="FFFFFF"/>
        </a:solidFill>
        <a:effectLst/>
      </p:bgPr>
    </p:bg>
    <p:spTree>
      <p:nvGrpSpPr>
        <p:cNvPr id="1" name="Shape 290"/>
        <p:cNvGrpSpPr/>
        <p:nvPr/>
      </p:nvGrpSpPr>
      <p:grpSpPr>
        <a:xfrm>
          <a:off x="0" y="0"/>
          <a:ext cx="0" cy="0"/>
          <a:chOff x="0" y="0"/>
          <a:chExt cx="0" cy="0"/>
        </a:xfrm>
      </p:grpSpPr>
      <p:sp>
        <p:nvSpPr>
          <p:cNvPr id="291" name="Google Shape;291;p4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Reusing map outputs</a:t>
            </a:r>
            <a:endParaRPr>
              <a:solidFill>
                <a:srgbClr val="000000"/>
              </a:solidFill>
            </a:endParaRPr>
          </a:p>
        </p:txBody>
      </p:sp>
      <p:pic>
        <p:nvPicPr>
          <p:cNvPr id="292" name="Google Shape;292;p44"/>
          <p:cNvPicPr preferRelativeResize="0"/>
          <p:nvPr/>
        </p:nvPicPr>
        <p:blipFill>
          <a:blip r:embed="rId3">
            <a:alphaModFix/>
          </a:blip>
          <a:stretch>
            <a:fillRect/>
          </a:stretch>
        </p:blipFill>
        <p:spPr>
          <a:xfrm>
            <a:off x="1974150" y="1181975"/>
            <a:ext cx="5259300" cy="1703150"/>
          </a:xfrm>
          <a:prstGeom prst="rect">
            <a:avLst/>
          </a:prstGeom>
          <a:noFill/>
          <a:ln>
            <a:noFill/>
          </a:ln>
        </p:spPr>
      </p:pic>
      <p:pic>
        <p:nvPicPr>
          <p:cNvPr id="293" name="Google Shape;293;p44"/>
          <p:cNvPicPr preferRelativeResize="0"/>
          <p:nvPr/>
        </p:nvPicPr>
        <p:blipFill>
          <a:blip r:embed="rId3">
            <a:alphaModFix/>
          </a:blip>
          <a:stretch>
            <a:fillRect/>
          </a:stretch>
        </p:blipFill>
        <p:spPr>
          <a:xfrm>
            <a:off x="1974150" y="3110600"/>
            <a:ext cx="5259300" cy="1703150"/>
          </a:xfrm>
          <a:prstGeom prst="rect">
            <a:avLst/>
          </a:prstGeom>
          <a:noFill/>
          <a:ln>
            <a:noFill/>
          </a:ln>
        </p:spPr>
      </p:pic>
      <p:sp>
        <p:nvSpPr>
          <p:cNvPr id="294" name="Google Shape;294;p44"/>
          <p:cNvSpPr/>
          <p:nvPr/>
        </p:nvSpPr>
        <p:spPr>
          <a:xfrm>
            <a:off x="1910550" y="2970875"/>
            <a:ext cx="2718600" cy="1996200"/>
          </a:xfrm>
          <a:prstGeom prst="rect">
            <a:avLst/>
          </a:prstGeom>
          <a:solidFill>
            <a:srgbClr val="FFFFFF">
              <a:alpha val="907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95" name="Google Shape;295;p44"/>
          <p:cNvGrpSpPr/>
          <p:nvPr/>
        </p:nvGrpSpPr>
        <p:grpSpPr>
          <a:xfrm>
            <a:off x="4196800" y="2735825"/>
            <a:ext cx="457025" cy="1827000"/>
            <a:chOff x="2715000" y="2797050"/>
            <a:chExt cx="457025" cy="1827000"/>
          </a:xfrm>
        </p:grpSpPr>
        <p:cxnSp>
          <p:nvCxnSpPr>
            <p:cNvPr id="296" name="Google Shape;296;p44"/>
            <p:cNvCxnSpPr/>
            <p:nvPr/>
          </p:nvCxnSpPr>
          <p:spPr>
            <a:xfrm>
              <a:off x="2715000" y="2797050"/>
              <a:ext cx="432600" cy="627000"/>
            </a:xfrm>
            <a:prstGeom prst="straightConnector1">
              <a:avLst/>
            </a:prstGeom>
            <a:noFill/>
            <a:ln w="28575" cap="flat" cmpd="sng">
              <a:solidFill>
                <a:srgbClr val="FF0000"/>
              </a:solidFill>
              <a:prstDash val="solid"/>
              <a:round/>
              <a:headEnd type="none" w="med" len="med"/>
              <a:tailEnd type="triangle" w="med" len="med"/>
            </a:ln>
          </p:spPr>
        </p:cxnSp>
        <p:cxnSp>
          <p:nvCxnSpPr>
            <p:cNvPr id="297" name="Google Shape;297;p44"/>
            <p:cNvCxnSpPr>
              <a:endCxn id="294" idx="3"/>
            </p:cNvCxnSpPr>
            <p:nvPr/>
          </p:nvCxnSpPr>
          <p:spPr>
            <a:xfrm>
              <a:off x="2718950" y="2848500"/>
              <a:ext cx="428400" cy="1181700"/>
            </a:xfrm>
            <a:prstGeom prst="straightConnector1">
              <a:avLst/>
            </a:prstGeom>
            <a:noFill/>
            <a:ln w="28575" cap="flat" cmpd="sng">
              <a:solidFill>
                <a:srgbClr val="FF0000"/>
              </a:solidFill>
              <a:prstDash val="solid"/>
              <a:round/>
              <a:headEnd type="none" w="med" len="med"/>
              <a:tailEnd type="triangle" w="med" len="med"/>
            </a:ln>
          </p:spPr>
        </p:cxnSp>
        <p:cxnSp>
          <p:nvCxnSpPr>
            <p:cNvPr id="298" name="Google Shape;298;p44"/>
            <p:cNvCxnSpPr/>
            <p:nvPr/>
          </p:nvCxnSpPr>
          <p:spPr>
            <a:xfrm>
              <a:off x="2721125" y="2797050"/>
              <a:ext cx="450900" cy="1827000"/>
            </a:xfrm>
            <a:prstGeom prst="straightConnector1">
              <a:avLst/>
            </a:prstGeom>
            <a:noFill/>
            <a:ln w="28575" cap="flat" cmpd="sng">
              <a:solidFill>
                <a:srgbClr val="FF0000"/>
              </a:solidFill>
              <a:prstDash val="solid"/>
              <a:round/>
              <a:headEnd type="none" w="med" len="med"/>
              <a:tailEnd type="triangle" w="med" len="med"/>
            </a:ln>
          </p:spPr>
        </p:cxnSp>
      </p:grpSp>
      <p:sp>
        <p:nvSpPr>
          <p:cNvPr id="299" name="Google Shape;299;p44"/>
          <p:cNvSpPr txBox="1">
            <a:spLocks noGrp="1"/>
          </p:cNvSpPr>
          <p:nvPr>
            <p:ph type="title"/>
          </p:nvPr>
        </p:nvSpPr>
        <p:spPr>
          <a:xfrm>
            <a:off x="585925" y="1707950"/>
            <a:ext cx="10551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a:solidFill>
                  <a:srgbClr val="FF0000"/>
                </a:solidFill>
              </a:rPr>
              <a:t>Job 1:</a:t>
            </a:r>
            <a:endParaRPr sz="2000">
              <a:solidFill>
                <a:srgbClr val="FF0000"/>
              </a:solidFill>
            </a:endParaRPr>
          </a:p>
        </p:txBody>
      </p:sp>
      <p:sp>
        <p:nvSpPr>
          <p:cNvPr id="300" name="Google Shape;300;p44"/>
          <p:cNvSpPr txBox="1">
            <a:spLocks noGrp="1"/>
          </p:cNvSpPr>
          <p:nvPr>
            <p:ph type="title"/>
          </p:nvPr>
        </p:nvSpPr>
        <p:spPr>
          <a:xfrm>
            <a:off x="585925" y="3612950"/>
            <a:ext cx="10551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a:solidFill>
                  <a:srgbClr val="FF0000"/>
                </a:solidFill>
              </a:rPr>
              <a:t>Job 2:</a:t>
            </a:r>
            <a:endParaRPr sz="2000">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4"/>
                                        </p:tgtEl>
                                        <p:attrNameLst>
                                          <p:attrName>style.visibility</p:attrName>
                                        </p:attrNameLst>
                                      </p:cBhvr>
                                      <p:to>
                                        <p:strVal val="visible"/>
                                      </p:to>
                                    </p:set>
                                    <p:animEffect transition="in" filter="fade">
                                      <p:cBhvr>
                                        <p:cTn id="7" dur="1"/>
                                        <p:tgtEl>
                                          <p:spTgt spid="294"/>
                                        </p:tgtEl>
                                      </p:cBhvr>
                                    </p:animEffect>
                                  </p:childTnLst>
                                </p:cTn>
                              </p:par>
                              <p:par>
                                <p:cTn id="8" presetID="10" presetClass="entr" presetSubtype="0" fill="hold" nodeType="withEffect">
                                  <p:stCondLst>
                                    <p:cond delay="0"/>
                                  </p:stCondLst>
                                  <p:childTnLst>
                                    <p:set>
                                      <p:cBhvr>
                                        <p:cTn id="9" dur="1" fill="hold">
                                          <p:stCondLst>
                                            <p:cond delay="0"/>
                                          </p:stCondLst>
                                        </p:cTn>
                                        <p:tgtEl>
                                          <p:spTgt spid="295"/>
                                        </p:tgtEl>
                                        <p:attrNameLst>
                                          <p:attrName>style.visibility</p:attrName>
                                        </p:attrNameLst>
                                      </p:cBhvr>
                                      <p:to>
                                        <p:strVal val="visible"/>
                                      </p:to>
                                    </p:set>
                                    <p:animEffect transition="in" filter="fade">
                                      <p:cBhvr>
                                        <p:cTn id="10" dur="1"/>
                                        <p:tgtEl>
                                          <p:spTgt spid="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304"/>
        <p:cNvGrpSpPr/>
        <p:nvPr/>
      </p:nvGrpSpPr>
      <p:grpSpPr>
        <a:xfrm>
          <a:off x="0" y="0"/>
          <a:ext cx="0" cy="0"/>
          <a:chOff x="0" y="0"/>
          <a:chExt cx="0" cy="0"/>
        </a:xfrm>
      </p:grpSpPr>
      <p:sp>
        <p:nvSpPr>
          <p:cNvPr id="305" name="Google Shape;305;p4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Outline</a:t>
            </a:r>
            <a:endParaRPr/>
          </a:p>
        </p:txBody>
      </p:sp>
      <p:sp>
        <p:nvSpPr>
          <p:cNvPr id="306" name="Google Shape;306;p4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999999"/>
                </a:solidFill>
              </a:rPr>
              <a:t>MapReduce: fault tolerance and optimizations</a:t>
            </a:r>
            <a:endParaRPr>
              <a:solidFill>
                <a:srgbClr val="999999"/>
              </a:solidFill>
            </a:endParaRPr>
          </a:p>
          <a:p>
            <a:pPr marL="0" lvl="0" indent="0" algn="l" rtl="0">
              <a:spcBef>
                <a:spcPts val="1600"/>
              </a:spcBef>
              <a:spcAft>
                <a:spcPts val="0"/>
              </a:spcAft>
              <a:buNone/>
            </a:pPr>
            <a:r>
              <a:rPr lang="en">
                <a:solidFill>
                  <a:srgbClr val="FFFFFF"/>
                </a:solidFill>
              </a:rPr>
              <a:t>RPC overview</a:t>
            </a:r>
            <a:endParaRPr>
              <a:solidFill>
                <a:srgbClr val="FFFFFF"/>
              </a:solidFill>
            </a:endParaRPr>
          </a:p>
          <a:p>
            <a:pPr marL="0" lvl="0" indent="0" algn="l" rtl="0">
              <a:spcBef>
                <a:spcPts val="1600"/>
              </a:spcBef>
              <a:spcAft>
                <a:spcPts val="1600"/>
              </a:spcAft>
              <a:buNone/>
            </a:pPr>
            <a:r>
              <a:rPr lang="en">
                <a:solidFill>
                  <a:srgbClr val="999999"/>
                </a:solidFill>
              </a:rPr>
              <a:t>Writing an RPC server in Go</a:t>
            </a:r>
            <a:endParaRPr>
              <a:solidFill>
                <a:srgbClr val="99999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310"/>
        <p:cNvGrpSpPr/>
        <p:nvPr/>
      </p:nvGrpSpPr>
      <p:grpSpPr>
        <a:xfrm>
          <a:off x="0" y="0"/>
          <a:ext cx="0" cy="0"/>
          <a:chOff x="0" y="0"/>
          <a:chExt cx="0" cy="0"/>
        </a:xfrm>
      </p:grpSpPr>
      <p:sp>
        <p:nvSpPr>
          <p:cNvPr id="311" name="Google Shape;311;p4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Remote Procedure Call</a:t>
            </a:r>
            <a:endParaRPr/>
          </a:p>
        </p:txBody>
      </p:sp>
      <p:sp>
        <p:nvSpPr>
          <p:cNvPr id="312" name="Google Shape;312;p4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i="1">
                <a:solidFill>
                  <a:srgbClr val="FFFFFF"/>
                </a:solidFill>
              </a:rPr>
              <a:t>Calling a procedure on a remote process as if it were local</a:t>
            </a:r>
            <a:endParaRPr i="1">
              <a:solidFill>
                <a:srgbClr val="FFFFFF"/>
              </a:solidFill>
            </a:endParaRPr>
          </a:p>
          <a:p>
            <a:pPr marL="0" lvl="0" indent="0" algn="l" rtl="0">
              <a:spcBef>
                <a:spcPts val="1600"/>
              </a:spcBef>
              <a:spcAft>
                <a:spcPts val="0"/>
              </a:spcAft>
              <a:buNone/>
            </a:pPr>
            <a:endParaRPr>
              <a:solidFill>
                <a:srgbClr val="FFFFFF"/>
              </a:solidFill>
            </a:endParaRPr>
          </a:p>
          <a:p>
            <a:pPr marL="0" lvl="0" indent="0" algn="l" rtl="0">
              <a:spcBef>
                <a:spcPts val="1600"/>
              </a:spcBef>
              <a:spcAft>
                <a:spcPts val="0"/>
              </a:spcAft>
              <a:buNone/>
            </a:pPr>
            <a:r>
              <a:rPr lang="en">
                <a:solidFill>
                  <a:srgbClr val="FFFFFF"/>
                </a:solidFill>
              </a:rPr>
              <a:t>Request-response interface</a:t>
            </a:r>
            <a:endParaRPr>
              <a:solidFill>
                <a:srgbClr val="FFFFFF"/>
              </a:solidFill>
            </a:endParaRPr>
          </a:p>
          <a:p>
            <a:pPr marL="0" lvl="0" indent="0" algn="l" rtl="0">
              <a:spcBef>
                <a:spcPts val="1600"/>
              </a:spcBef>
              <a:spcAft>
                <a:spcPts val="0"/>
              </a:spcAft>
              <a:buNone/>
            </a:pPr>
            <a:r>
              <a:rPr lang="en">
                <a:solidFill>
                  <a:srgbClr val="FFFFFF"/>
                </a:solidFill>
              </a:rPr>
              <a:t>	Request: arguments to remote procedure</a:t>
            </a:r>
            <a:endParaRPr>
              <a:solidFill>
                <a:srgbClr val="FFFFFF"/>
              </a:solidFill>
            </a:endParaRPr>
          </a:p>
          <a:p>
            <a:pPr marL="0" lvl="0" indent="0" algn="l" rtl="0">
              <a:spcBef>
                <a:spcPts val="1600"/>
              </a:spcBef>
              <a:spcAft>
                <a:spcPts val="0"/>
              </a:spcAft>
              <a:buNone/>
            </a:pPr>
            <a:r>
              <a:rPr lang="en">
                <a:solidFill>
                  <a:srgbClr val="FFFFFF"/>
                </a:solidFill>
              </a:rPr>
              <a:t>	Response: return values of remote procedure</a:t>
            </a:r>
            <a:endParaRPr>
              <a:solidFill>
                <a:srgbClr val="FFFFFF"/>
              </a:solidFill>
            </a:endParaRPr>
          </a:p>
          <a:p>
            <a:pPr marL="0" lvl="0" indent="0" algn="l" rtl="0">
              <a:spcBef>
                <a:spcPts val="1600"/>
              </a:spcBef>
              <a:spcAft>
                <a:spcPts val="0"/>
              </a:spcAft>
              <a:buNone/>
            </a:pPr>
            <a:endParaRPr>
              <a:solidFill>
                <a:srgbClr val="FFFFFF"/>
              </a:solidFill>
            </a:endParaRPr>
          </a:p>
          <a:p>
            <a:pPr marL="0" lvl="0" indent="0" algn="l" rtl="0">
              <a:spcBef>
                <a:spcPts val="1600"/>
              </a:spcBef>
              <a:spcAft>
                <a:spcPts val="1600"/>
              </a:spcAft>
              <a:buNone/>
            </a:pPr>
            <a:r>
              <a:rPr lang="en">
                <a:solidFill>
                  <a:srgbClr val="FFFFFF"/>
                </a:solidFill>
              </a:rPr>
              <a:t>Examples: client-server, master-worker, peer-peer</a:t>
            </a:r>
            <a:endParaRPr>
              <a:solidFill>
                <a:srgbClr val="FFFFFF"/>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12">
                                            <p:txEl>
                                              <p:pRg st="0" end="0"/>
                                            </p:txEl>
                                          </p:spTgt>
                                        </p:tgtEl>
                                        <p:attrNameLst>
                                          <p:attrName>style.visibility</p:attrName>
                                        </p:attrNameLst>
                                      </p:cBhvr>
                                      <p:to>
                                        <p:strVal val="visible"/>
                                      </p:to>
                                    </p:set>
                                    <p:animEffect transition="in" filter="fade">
                                      <p:cBhvr>
                                        <p:cTn id="7" dur="1"/>
                                        <p:tgtEl>
                                          <p:spTgt spid="3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12">
                                            <p:txEl>
                                              <p:pRg st="1" end="1"/>
                                            </p:txEl>
                                          </p:spTgt>
                                        </p:tgtEl>
                                        <p:attrNameLst>
                                          <p:attrName>style.visibility</p:attrName>
                                        </p:attrNameLst>
                                      </p:cBhvr>
                                      <p:to>
                                        <p:strVal val="visible"/>
                                      </p:to>
                                    </p:set>
                                    <p:animEffect transition="in" filter="fade">
                                      <p:cBhvr>
                                        <p:cTn id="12" dur="1"/>
                                        <p:tgtEl>
                                          <p:spTgt spid="3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12">
                                            <p:txEl>
                                              <p:pRg st="2" end="2"/>
                                            </p:txEl>
                                          </p:spTgt>
                                        </p:tgtEl>
                                        <p:attrNameLst>
                                          <p:attrName>style.visibility</p:attrName>
                                        </p:attrNameLst>
                                      </p:cBhvr>
                                      <p:to>
                                        <p:strVal val="visible"/>
                                      </p:to>
                                    </p:set>
                                    <p:animEffect transition="in" filter="fade">
                                      <p:cBhvr>
                                        <p:cTn id="17" dur="1"/>
                                        <p:tgtEl>
                                          <p:spTgt spid="3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12">
                                            <p:txEl>
                                              <p:pRg st="3" end="3"/>
                                            </p:txEl>
                                          </p:spTgt>
                                        </p:tgtEl>
                                        <p:attrNameLst>
                                          <p:attrName>style.visibility</p:attrName>
                                        </p:attrNameLst>
                                      </p:cBhvr>
                                      <p:to>
                                        <p:strVal val="visible"/>
                                      </p:to>
                                    </p:set>
                                    <p:animEffect transition="in" filter="fade">
                                      <p:cBhvr>
                                        <p:cTn id="22" dur="1"/>
                                        <p:tgtEl>
                                          <p:spTgt spid="31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12">
                                            <p:txEl>
                                              <p:pRg st="4" end="4"/>
                                            </p:txEl>
                                          </p:spTgt>
                                        </p:tgtEl>
                                        <p:attrNameLst>
                                          <p:attrName>style.visibility</p:attrName>
                                        </p:attrNameLst>
                                      </p:cBhvr>
                                      <p:to>
                                        <p:strVal val="visible"/>
                                      </p:to>
                                    </p:set>
                                    <p:animEffect transition="in" filter="fade">
                                      <p:cBhvr>
                                        <p:cTn id="27" dur="1"/>
                                        <p:tgtEl>
                                          <p:spTgt spid="31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12">
                                            <p:txEl>
                                              <p:pRg st="5" end="5"/>
                                            </p:txEl>
                                          </p:spTgt>
                                        </p:tgtEl>
                                        <p:attrNameLst>
                                          <p:attrName>style.visibility</p:attrName>
                                        </p:attrNameLst>
                                      </p:cBhvr>
                                      <p:to>
                                        <p:strVal val="visible"/>
                                      </p:to>
                                    </p:set>
                                    <p:animEffect transition="in" filter="fade">
                                      <p:cBhvr>
                                        <p:cTn id="32" dur="1"/>
                                        <p:tgtEl>
                                          <p:spTgt spid="31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12">
                                            <p:txEl>
                                              <p:pRg st="6" end="6"/>
                                            </p:txEl>
                                          </p:spTgt>
                                        </p:tgtEl>
                                        <p:attrNameLst>
                                          <p:attrName>style.visibility</p:attrName>
                                        </p:attrNameLst>
                                      </p:cBhvr>
                                      <p:to>
                                        <p:strVal val="visible"/>
                                      </p:to>
                                    </p:set>
                                    <p:animEffect transition="in" filter="fade">
                                      <p:cBhvr>
                                        <p:cTn id="37" dur="1"/>
                                        <p:tgtEl>
                                          <p:spTgt spid="31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53"/>
        <p:cNvGrpSpPr/>
        <p:nvPr/>
      </p:nvGrpSpPr>
      <p:grpSpPr>
        <a:xfrm>
          <a:off x="0" y="0"/>
          <a:ext cx="0" cy="0"/>
          <a:chOff x="0" y="0"/>
          <a:chExt cx="0" cy="0"/>
        </a:xfrm>
      </p:grpSpPr>
      <p:sp>
        <p:nvSpPr>
          <p:cNvPr id="154" name="Google Shape;154;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Outline</a:t>
            </a:r>
            <a:endParaRPr/>
          </a:p>
        </p:txBody>
      </p:sp>
      <p:sp>
        <p:nvSpPr>
          <p:cNvPr id="155" name="Google Shape;155;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MapReduce: fault tolerance and optimizations</a:t>
            </a:r>
            <a:endParaRPr>
              <a:solidFill>
                <a:srgbClr val="FFFFFF"/>
              </a:solidFill>
            </a:endParaRPr>
          </a:p>
          <a:p>
            <a:pPr marL="0" lvl="0" indent="0" algn="l" rtl="0">
              <a:spcBef>
                <a:spcPts val="1600"/>
              </a:spcBef>
              <a:spcAft>
                <a:spcPts val="0"/>
              </a:spcAft>
              <a:buNone/>
            </a:pPr>
            <a:r>
              <a:rPr lang="en">
                <a:solidFill>
                  <a:srgbClr val="FFFFFF"/>
                </a:solidFill>
              </a:rPr>
              <a:t>RPC overview</a:t>
            </a:r>
            <a:endParaRPr>
              <a:solidFill>
                <a:srgbClr val="FFFFFF"/>
              </a:solidFill>
            </a:endParaRPr>
          </a:p>
          <a:p>
            <a:pPr marL="0" lvl="0" indent="0" algn="l" rtl="0">
              <a:spcBef>
                <a:spcPts val="1600"/>
              </a:spcBef>
              <a:spcAft>
                <a:spcPts val="1600"/>
              </a:spcAft>
              <a:buNone/>
            </a:pPr>
            <a:r>
              <a:rPr lang="en">
                <a:solidFill>
                  <a:srgbClr val="FFFFFF"/>
                </a:solidFill>
              </a:rPr>
              <a:t>Writing an RPC server in Go</a:t>
            </a:r>
            <a:endParaRPr>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316"/>
        <p:cNvGrpSpPr/>
        <p:nvPr/>
      </p:nvGrpSpPr>
      <p:grpSpPr>
        <a:xfrm>
          <a:off x="0" y="0"/>
          <a:ext cx="0" cy="0"/>
          <a:chOff x="0" y="0"/>
          <a:chExt cx="0" cy="0"/>
        </a:xfrm>
      </p:grpSpPr>
      <p:sp>
        <p:nvSpPr>
          <p:cNvPr id="317" name="Google Shape;317;p4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Example: Master-Worker</a:t>
            </a:r>
            <a:endParaRPr/>
          </a:p>
        </p:txBody>
      </p:sp>
      <p:sp>
        <p:nvSpPr>
          <p:cNvPr id="318" name="Google Shape;318;p47"/>
          <p:cNvSpPr txBox="1"/>
          <p:nvPr/>
        </p:nvSpPr>
        <p:spPr>
          <a:xfrm>
            <a:off x="4989875" y="1316925"/>
            <a:ext cx="3356700" cy="1345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solidFill>
                  <a:srgbClr val="4A86E8"/>
                </a:solidFill>
                <a:latin typeface="Consolas"/>
                <a:ea typeface="Consolas"/>
                <a:cs typeface="Consolas"/>
                <a:sym typeface="Consolas"/>
              </a:rPr>
              <a:t>Worker</a:t>
            </a: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  func RunTask(index) result {</a:t>
            </a: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    </a:t>
            </a:r>
            <a:r>
              <a:rPr lang="en">
                <a:solidFill>
                  <a:srgbClr val="999999"/>
                </a:solidFill>
                <a:latin typeface="Consolas"/>
                <a:ea typeface="Consolas"/>
                <a:cs typeface="Consolas"/>
                <a:sym typeface="Consolas"/>
              </a:rPr>
              <a:t>// ...</a:t>
            </a:r>
            <a:endParaRPr>
              <a:solidFill>
                <a:srgbClr val="999999"/>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a:t>
            </a:r>
            <a:endParaRPr/>
          </a:p>
        </p:txBody>
      </p:sp>
      <p:sp>
        <p:nvSpPr>
          <p:cNvPr id="319" name="Google Shape;319;p47"/>
          <p:cNvSpPr txBox="1"/>
          <p:nvPr/>
        </p:nvSpPr>
        <p:spPr>
          <a:xfrm>
            <a:off x="354275" y="1316925"/>
            <a:ext cx="4635600" cy="1720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solidFill>
                  <a:srgbClr val="FF0000"/>
                </a:solidFill>
                <a:latin typeface="Consolas"/>
                <a:ea typeface="Consolas"/>
                <a:cs typeface="Consolas"/>
                <a:sym typeface="Consolas"/>
              </a:rPr>
              <a:t>Master</a:t>
            </a: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  func LaunchTasks() {</a:t>
            </a: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    for worker in workers {</a:t>
            </a: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      </a:t>
            </a:r>
            <a:r>
              <a:rPr lang="en">
                <a:solidFill>
                  <a:srgbClr val="999999"/>
                </a:solidFill>
                <a:latin typeface="Consolas"/>
                <a:ea typeface="Consolas"/>
                <a:cs typeface="Consolas"/>
                <a:sym typeface="Consolas"/>
              </a:rPr>
              <a:t>// want to call</a:t>
            </a:r>
            <a:r>
              <a:rPr lang="en">
                <a:solidFill>
                  <a:srgbClr val="B7B7B7"/>
                </a:solidFill>
                <a:latin typeface="Consolas"/>
                <a:ea typeface="Consolas"/>
                <a:cs typeface="Consolas"/>
                <a:sym typeface="Consolas"/>
              </a:rPr>
              <a:t> </a:t>
            </a:r>
            <a:r>
              <a:rPr lang="en">
                <a:solidFill>
                  <a:srgbClr val="4A86E8"/>
                </a:solidFill>
                <a:latin typeface="Consolas"/>
                <a:ea typeface="Consolas"/>
                <a:cs typeface="Consolas"/>
                <a:sym typeface="Consolas"/>
              </a:rPr>
              <a:t>Worker</a:t>
            </a:r>
            <a:r>
              <a:rPr lang="en">
                <a:solidFill>
                  <a:srgbClr val="999999"/>
                </a:solidFill>
                <a:latin typeface="Consolas"/>
                <a:ea typeface="Consolas"/>
                <a:cs typeface="Consolas"/>
                <a:sym typeface="Consolas"/>
              </a:rPr>
              <a:t>.RunTask(...)</a:t>
            </a:r>
            <a:endParaRPr>
              <a:solidFill>
                <a:srgbClr val="999999"/>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323"/>
        <p:cNvGrpSpPr/>
        <p:nvPr/>
      </p:nvGrpSpPr>
      <p:grpSpPr>
        <a:xfrm>
          <a:off x="0" y="0"/>
          <a:ext cx="0" cy="0"/>
          <a:chOff x="0" y="0"/>
          <a:chExt cx="0" cy="0"/>
        </a:xfrm>
      </p:grpSpPr>
      <p:sp>
        <p:nvSpPr>
          <p:cNvPr id="324" name="Google Shape;324;p48"/>
          <p:cNvSpPr txBox="1"/>
          <p:nvPr/>
        </p:nvSpPr>
        <p:spPr>
          <a:xfrm>
            <a:off x="354275" y="1316925"/>
            <a:ext cx="4635600" cy="3172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solidFill>
                  <a:srgbClr val="FF0000"/>
                </a:solidFill>
                <a:latin typeface="Consolas"/>
                <a:ea typeface="Consolas"/>
                <a:cs typeface="Consolas"/>
                <a:sym typeface="Consolas"/>
              </a:rPr>
              <a:t>Master</a:t>
            </a: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  func LaunchTasks() {</a:t>
            </a: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    for worker in workers {</a:t>
            </a: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a:t>
            </a:r>
            <a:endParaRPr/>
          </a:p>
        </p:txBody>
      </p:sp>
      <p:sp>
        <p:nvSpPr>
          <p:cNvPr id="325" name="Google Shape;325;p48"/>
          <p:cNvSpPr txBox="1"/>
          <p:nvPr/>
        </p:nvSpPr>
        <p:spPr>
          <a:xfrm>
            <a:off x="354275" y="1316925"/>
            <a:ext cx="8106000" cy="3172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      index = worker.Index</a:t>
            </a: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      address = worker.Address</a:t>
            </a: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      request = MakeRequest(</a:t>
            </a:r>
            <a:r>
              <a:rPr lang="en">
                <a:solidFill>
                  <a:srgbClr val="FF9900"/>
                </a:solidFill>
                <a:latin typeface="Consolas"/>
                <a:ea typeface="Consolas"/>
                <a:cs typeface="Consolas"/>
                <a:sym typeface="Consolas"/>
              </a:rPr>
              <a:t>index</a:t>
            </a:r>
            <a:r>
              <a:rPr lang="en">
                <a:solidFill>
                  <a:schemeClr val="dk1"/>
                </a:solidFill>
                <a:latin typeface="Consolas"/>
                <a:ea typeface="Consolas"/>
                <a:cs typeface="Consolas"/>
                <a:sym typeface="Consolas"/>
              </a:rPr>
              <a:t>)</a:t>
            </a: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      response = sendRPC(</a:t>
            </a:r>
            <a:r>
              <a:rPr lang="en">
                <a:solidFill>
                  <a:srgbClr val="6AA84F"/>
                </a:solidFill>
                <a:latin typeface="Consolas"/>
                <a:ea typeface="Consolas"/>
                <a:cs typeface="Consolas"/>
                <a:sym typeface="Consolas"/>
              </a:rPr>
              <a:t>"RunTask"</a:t>
            </a:r>
            <a:r>
              <a:rPr lang="en">
                <a:solidFill>
                  <a:schemeClr val="dk1"/>
                </a:solidFill>
                <a:latin typeface="Consolas"/>
                <a:ea typeface="Consolas"/>
                <a:cs typeface="Consolas"/>
                <a:sym typeface="Consolas"/>
              </a:rPr>
              <a:t>, address, request)</a:t>
            </a: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      result = response.</a:t>
            </a:r>
            <a:r>
              <a:rPr lang="en">
                <a:solidFill>
                  <a:srgbClr val="9900FF"/>
                </a:solidFill>
                <a:latin typeface="Consolas"/>
                <a:ea typeface="Consolas"/>
                <a:cs typeface="Consolas"/>
                <a:sym typeface="Consolas"/>
              </a:rPr>
              <a:t>Result</a:t>
            </a:r>
            <a:endParaRPr>
              <a:solidFill>
                <a:srgbClr val="9900FF"/>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rgbClr val="9900FF"/>
                </a:solidFill>
                <a:latin typeface="Consolas"/>
                <a:ea typeface="Consolas"/>
                <a:cs typeface="Consolas"/>
                <a:sym typeface="Consolas"/>
              </a:rPr>
              <a:t>      </a:t>
            </a:r>
            <a:r>
              <a:rPr lang="en">
                <a:solidFill>
                  <a:schemeClr val="dk1"/>
                </a:solidFill>
                <a:latin typeface="Consolas"/>
                <a:ea typeface="Consolas"/>
                <a:cs typeface="Consolas"/>
                <a:sym typeface="Consolas"/>
              </a:rPr>
              <a:t>handleResult(result)</a:t>
            </a:r>
            <a:endParaRPr>
              <a:solidFill>
                <a:srgbClr val="9900FF"/>
              </a:solidFill>
              <a:latin typeface="Consolas"/>
              <a:ea typeface="Consolas"/>
              <a:cs typeface="Consolas"/>
              <a:sym typeface="Consolas"/>
            </a:endParaRPr>
          </a:p>
          <a:p>
            <a:pPr marL="0" lvl="0" indent="0" algn="l" rtl="0">
              <a:lnSpc>
                <a:spcPct val="115000"/>
              </a:lnSpc>
              <a:spcBef>
                <a:spcPts val="0"/>
              </a:spcBef>
              <a:spcAft>
                <a:spcPts val="0"/>
              </a:spcAft>
              <a:buNone/>
            </a:pP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endParaRPr/>
          </a:p>
        </p:txBody>
      </p:sp>
      <p:sp>
        <p:nvSpPr>
          <p:cNvPr id="326" name="Google Shape;326;p4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Example: Master-Worker</a:t>
            </a:r>
            <a:endParaRPr/>
          </a:p>
        </p:txBody>
      </p:sp>
      <p:sp>
        <p:nvSpPr>
          <p:cNvPr id="327" name="Google Shape;327;p48"/>
          <p:cNvSpPr txBox="1"/>
          <p:nvPr/>
        </p:nvSpPr>
        <p:spPr>
          <a:xfrm>
            <a:off x="4989875" y="1316925"/>
            <a:ext cx="3356700" cy="1345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solidFill>
                  <a:srgbClr val="4A86E8"/>
                </a:solidFill>
                <a:latin typeface="Consolas"/>
                <a:ea typeface="Consolas"/>
                <a:cs typeface="Consolas"/>
                <a:sym typeface="Consolas"/>
              </a:rPr>
              <a:t>Worker</a:t>
            </a: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  func </a:t>
            </a:r>
            <a:r>
              <a:rPr lang="en">
                <a:solidFill>
                  <a:srgbClr val="93C47D"/>
                </a:solidFill>
                <a:latin typeface="Consolas"/>
                <a:ea typeface="Consolas"/>
                <a:cs typeface="Consolas"/>
                <a:sym typeface="Consolas"/>
              </a:rPr>
              <a:t>RunTask</a:t>
            </a:r>
            <a:r>
              <a:rPr lang="en">
                <a:solidFill>
                  <a:schemeClr val="dk1"/>
                </a:solidFill>
                <a:latin typeface="Consolas"/>
                <a:ea typeface="Consolas"/>
                <a:cs typeface="Consolas"/>
                <a:sym typeface="Consolas"/>
              </a:rPr>
              <a:t>(</a:t>
            </a:r>
            <a:r>
              <a:rPr lang="en">
                <a:solidFill>
                  <a:srgbClr val="FF9900"/>
                </a:solidFill>
                <a:latin typeface="Consolas"/>
                <a:ea typeface="Consolas"/>
                <a:cs typeface="Consolas"/>
                <a:sym typeface="Consolas"/>
              </a:rPr>
              <a:t>index</a:t>
            </a:r>
            <a:r>
              <a:rPr lang="en">
                <a:solidFill>
                  <a:schemeClr val="dk1"/>
                </a:solidFill>
                <a:latin typeface="Consolas"/>
                <a:ea typeface="Consolas"/>
                <a:cs typeface="Consolas"/>
                <a:sym typeface="Consolas"/>
              </a:rPr>
              <a:t>) </a:t>
            </a:r>
            <a:r>
              <a:rPr lang="en">
                <a:solidFill>
                  <a:srgbClr val="9900FF"/>
                </a:solidFill>
                <a:latin typeface="Consolas"/>
                <a:ea typeface="Consolas"/>
                <a:cs typeface="Consolas"/>
                <a:sym typeface="Consolas"/>
              </a:rPr>
              <a:t>result</a:t>
            </a: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rgbClr val="999999"/>
                </a:solidFill>
                <a:latin typeface="Consolas"/>
                <a:ea typeface="Consolas"/>
                <a:cs typeface="Consolas"/>
                <a:sym typeface="Consolas"/>
              </a:rPr>
              <a:t>    // ...</a:t>
            </a:r>
            <a:endParaRPr>
              <a:solidFill>
                <a:srgbClr val="999999"/>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  }</a:t>
            </a:r>
            <a:endParaRPr>
              <a:solidFill>
                <a:schemeClr val="dk1"/>
              </a:solidFill>
              <a:latin typeface="Consolas"/>
              <a:ea typeface="Consolas"/>
              <a:cs typeface="Consolas"/>
              <a:sym typeface="Consolas"/>
            </a:endParaRPr>
          </a:p>
          <a:p>
            <a:pPr marL="0" lvl="0" indent="0" algn="l" rtl="0">
              <a:lnSpc>
                <a:spcPct val="115000"/>
              </a:lnSpc>
              <a:spcBef>
                <a:spcPts val="0"/>
              </a:spcBef>
              <a:spcAft>
                <a:spcPts val="0"/>
              </a:spcAft>
              <a:buNone/>
            </a:pPr>
            <a:r>
              <a:rPr lang="en">
                <a:solidFill>
                  <a:schemeClr val="dk1"/>
                </a:solidFill>
                <a:latin typeface="Consolas"/>
                <a:ea typeface="Consolas"/>
                <a:cs typeface="Consolas"/>
                <a:sym typeface="Consolas"/>
              </a:rPr>
              <a:t>}</a:t>
            </a:r>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5">
                                            <p:txEl>
                                              <p:pRg st="0" end="0"/>
                                            </p:txEl>
                                          </p:spTgt>
                                        </p:tgtEl>
                                        <p:attrNameLst>
                                          <p:attrName>style.visibility</p:attrName>
                                        </p:attrNameLst>
                                      </p:cBhvr>
                                      <p:to>
                                        <p:strVal val="visible"/>
                                      </p:to>
                                    </p:set>
                                    <p:animEffect transition="in" filter="fade">
                                      <p:cBhvr>
                                        <p:cTn id="7" dur="1"/>
                                        <p:tgtEl>
                                          <p:spTgt spid="3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5">
                                            <p:txEl>
                                              <p:pRg st="1" end="1"/>
                                            </p:txEl>
                                          </p:spTgt>
                                        </p:tgtEl>
                                        <p:attrNameLst>
                                          <p:attrName>style.visibility</p:attrName>
                                        </p:attrNameLst>
                                      </p:cBhvr>
                                      <p:to>
                                        <p:strVal val="visible"/>
                                      </p:to>
                                    </p:set>
                                    <p:animEffect transition="in" filter="fade">
                                      <p:cBhvr>
                                        <p:cTn id="12" dur="1"/>
                                        <p:tgtEl>
                                          <p:spTgt spid="3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25">
                                            <p:txEl>
                                              <p:pRg st="2" end="2"/>
                                            </p:txEl>
                                          </p:spTgt>
                                        </p:tgtEl>
                                        <p:attrNameLst>
                                          <p:attrName>style.visibility</p:attrName>
                                        </p:attrNameLst>
                                      </p:cBhvr>
                                      <p:to>
                                        <p:strVal val="visible"/>
                                      </p:to>
                                    </p:set>
                                    <p:animEffect transition="in" filter="fade">
                                      <p:cBhvr>
                                        <p:cTn id="17" dur="1"/>
                                        <p:tgtEl>
                                          <p:spTgt spid="3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25">
                                            <p:txEl>
                                              <p:pRg st="3" end="3"/>
                                            </p:txEl>
                                          </p:spTgt>
                                        </p:tgtEl>
                                        <p:attrNameLst>
                                          <p:attrName>style.visibility</p:attrName>
                                        </p:attrNameLst>
                                      </p:cBhvr>
                                      <p:to>
                                        <p:strVal val="visible"/>
                                      </p:to>
                                    </p:set>
                                    <p:animEffect transition="in" filter="fade">
                                      <p:cBhvr>
                                        <p:cTn id="22" dur="1"/>
                                        <p:tgtEl>
                                          <p:spTgt spid="32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25">
                                            <p:txEl>
                                              <p:pRg st="4" end="4"/>
                                            </p:txEl>
                                          </p:spTgt>
                                        </p:tgtEl>
                                        <p:attrNameLst>
                                          <p:attrName>style.visibility</p:attrName>
                                        </p:attrNameLst>
                                      </p:cBhvr>
                                      <p:to>
                                        <p:strVal val="visible"/>
                                      </p:to>
                                    </p:set>
                                    <p:animEffect transition="in" filter="fade">
                                      <p:cBhvr>
                                        <p:cTn id="27" dur="1"/>
                                        <p:tgtEl>
                                          <p:spTgt spid="32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25">
                                            <p:txEl>
                                              <p:pRg st="5" end="5"/>
                                            </p:txEl>
                                          </p:spTgt>
                                        </p:tgtEl>
                                        <p:attrNameLst>
                                          <p:attrName>style.visibility</p:attrName>
                                        </p:attrNameLst>
                                      </p:cBhvr>
                                      <p:to>
                                        <p:strVal val="visible"/>
                                      </p:to>
                                    </p:set>
                                    <p:animEffect transition="in" filter="fade">
                                      <p:cBhvr>
                                        <p:cTn id="32" dur="1"/>
                                        <p:tgtEl>
                                          <p:spTgt spid="32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25">
                                            <p:txEl>
                                              <p:pRg st="6" end="6"/>
                                            </p:txEl>
                                          </p:spTgt>
                                        </p:tgtEl>
                                        <p:attrNameLst>
                                          <p:attrName>style.visibility</p:attrName>
                                        </p:attrNameLst>
                                      </p:cBhvr>
                                      <p:to>
                                        <p:strVal val="visible"/>
                                      </p:to>
                                    </p:set>
                                    <p:animEffect transition="in" filter="fade">
                                      <p:cBhvr>
                                        <p:cTn id="37" dur="1"/>
                                        <p:tgtEl>
                                          <p:spTgt spid="32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25">
                                            <p:txEl>
                                              <p:pRg st="7" end="7"/>
                                            </p:txEl>
                                          </p:spTgt>
                                        </p:tgtEl>
                                        <p:attrNameLst>
                                          <p:attrName>style.visibility</p:attrName>
                                        </p:attrNameLst>
                                      </p:cBhvr>
                                      <p:to>
                                        <p:strVal val="visible"/>
                                      </p:to>
                                    </p:set>
                                    <p:animEffect transition="in" filter="fade">
                                      <p:cBhvr>
                                        <p:cTn id="42" dur="1"/>
                                        <p:tgtEl>
                                          <p:spTgt spid="32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25">
                                            <p:txEl>
                                              <p:pRg st="8" end="8"/>
                                            </p:txEl>
                                          </p:spTgt>
                                        </p:tgtEl>
                                        <p:attrNameLst>
                                          <p:attrName>style.visibility</p:attrName>
                                        </p:attrNameLst>
                                      </p:cBhvr>
                                      <p:to>
                                        <p:strVal val="visible"/>
                                      </p:to>
                                    </p:set>
                                    <p:animEffect transition="in" filter="fade">
                                      <p:cBhvr>
                                        <p:cTn id="47" dur="1"/>
                                        <p:tgtEl>
                                          <p:spTgt spid="32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25">
                                            <p:txEl>
                                              <p:pRg st="9" end="9"/>
                                            </p:txEl>
                                          </p:spTgt>
                                        </p:tgtEl>
                                        <p:attrNameLst>
                                          <p:attrName>style.visibility</p:attrName>
                                        </p:attrNameLst>
                                      </p:cBhvr>
                                      <p:to>
                                        <p:strVal val="visible"/>
                                      </p:to>
                                    </p:set>
                                    <p:animEffect transition="in" filter="fade">
                                      <p:cBhvr>
                                        <p:cTn id="52" dur="1"/>
                                        <p:tgtEl>
                                          <p:spTgt spid="32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25">
                                            <p:txEl>
                                              <p:pRg st="10" end="10"/>
                                            </p:txEl>
                                          </p:spTgt>
                                        </p:tgtEl>
                                        <p:attrNameLst>
                                          <p:attrName>style.visibility</p:attrName>
                                        </p:attrNameLst>
                                      </p:cBhvr>
                                      <p:to>
                                        <p:strVal val="visible"/>
                                      </p:to>
                                    </p:set>
                                    <p:animEffect transition="in" filter="fade">
                                      <p:cBhvr>
                                        <p:cTn id="57" dur="1"/>
                                        <p:tgtEl>
                                          <p:spTgt spid="32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25">
                                            <p:txEl>
                                              <p:pRg st="11" end="11"/>
                                            </p:txEl>
                                          </p:spTgt>
                                        </p:tgtEl>
                                        <p:attrNameLst>
                                          <p:attrName>style.visibility</p:attrName>
                                        </p:attrNameLst>
                                      </p:cBhvr>
                                      <p:to>
                                        <p:strVal val="visible"/>
                                      </p:to>
                                    </p:set>
                                    <p:animEffect transition="in" filter="fade">
                                      <p:cBhvr>
                                        <p:cTn id="62" dur="1"/>
                                        <p:tgtEl>
                                          <p:spTgt spid="32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331"/>
        <p:cNvGrpSpPr/>
        <p:nvPr/>
      </p:nvGrpSpPr>
      <p:grpSpPr>
        <a:xfrm>
          <a:off x="0" y="0"/>
          <a:ext cx="0" cy="0"/>
          <a:chOff x="0" y="0"/>
          <a:chExt cx="0" cy="0"/>
        </a:xfrm>
      </p:grpSpPr>
      <p:sp>
        <p:nvSpPr>
          <p:cNvPr id="332" name="Google Shape;332;p4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Asynchronous RPC</a:t>
            </a:r>
            <a:endParaRPr/>
          </a:p>
        </p:txBody>
      </p:sp>
      <p:sp>
        <p:nvSpPr>
          <p:cNvPr id="333" name="Google Shape;333;p4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Await RPC response in a separate thread</a:t>
            </a:r>
            <a:endParaRPr>
              <a:solidFill>
                <a:srgbClr val="FFFFFF"/>
              </a:solidFill>
            </a:endParaRPr>
          </a:p>
          <a:p>
            <a:pPr marL="0" lvl="0" indent="0" algn="l" rtl="0">
              <a:spcBef>
                <a:spcPts val="1600"/>
              </a:spcBef>
              <a:spcAft>
                <a:spcPts val="0"/>
              </a:spcAft>
              <a:buNone/>
            </a:pPr>
            <a:r>
              <a:rPr lang="en">
                <a:solidFill>
                  <a:srgbClr val="FFFFFF"/>
                </a:solidFill>
              </a:rPr>
              <a:t>Multiple ways to implement this:</a:t>
            </a:r>
            <a:endParaRPr>
              <a:solidFill>
                <a:srgbClr val="FFFFFF"/>
              </a:solidFill>
            </a:endParaRPr>
          </a:p>
          <a:p>
            <a:pPr marL="0" lvl="0" indent="0" algn="l" rtl="0">
              <a:spcBef>
                <a:spcPts val="1600"/>
              </a:spcBef>
              <a:spcAft>
                <a:spcPts val="1600"/>
              </a:spcAft>
              <a:buNone/>
            </a:pPr>
            <a:r>
              <a:rPr lang="en">
                <a:solidFill>
                  <a:srgbClr val="FFFFFF"/>
                </a:solidFill>
              </a:rPr>
              <a:t>	Pass a </a:t>
            </a:r>
            <a:r>
              <a:rPr lang="en" i="1">
                <a:solidFill>
                  <a:srgbClr val="FFFFFF"/>
                </a:solidFill>
              </a:rPr>
              <a:t>callback</a:t>
            </a:r>
            <a:r>
              <a:rPr lang="en">
                <a:solidFill>
                  <a:srgbClr val="FFFFFF"/>
                </a:solidFill>
              </a:rPr>
              <a:t> to RPC that will be invoked later</a:t>
            </a:r>
            <a:endParaRPr>
              <a:solidFill>
                <a:srgbClr val="FFFFFF"/>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3">
                                            <p:txEl>
                                              <p:pRg st="0" end="0"/>
                                            </p:txEl>
                                          </p:spTgt>
                                        </p:tgtEl>
                                        <p:attrNameLst>
                                          <p:attrName>style.visibility</p:attrName>
                                        </p:attrNameLst>
                                      </p:cBhvr>
                                      <p:to>
                                        <p:strVal val="visible"/>
                                      </p:to>
                                    </p:set>
                                    <p:animEffect transition="in" filter="fade">
                                      <p:cBhvr>
                                        <p:cTn id="7" dur="1"/>
                                        <p:tgtEl>
                                          <p:spTgt spid="33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33">
                                            <p:txEl>
                                              <p:pRg st="1" end="1"/>
                                            </p:txEl>
                                          </p:spTgt>
                                        </p:tgtEl>
                                        <p:attrNameLst>
                                          <p:attrName>style.visibility</p:attrName>
                                        </p:attrNameLst>
                                      </p:cBhvr>
                                      <p:to>
                                        <p:strVal val="visible"/>
                                      </p:to>
                                    </p:set>
                                    <p:animEffect transition="in" filter="fade">
                                      <p:cBhvr>
                                        <p:cTn id="12" dur="1"/>
                                        <p:tgtEl>
                                          <p:spTgt spid="33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33">
                                            <p:txEl>
                                              <p:pRg st="2" end="2"/>
                                            </p:txEl>
                                          </p:spTgt>
                                        </p:tgtEl>
                                        <p:attrNameLst>
                                          <p:attrName>style.visibility</p:attrName>
                                        </p:attrNameLst>
                                      </p:cBhvr>
                                      <p:to>
                                        <p:strVal val="visible"/>
                                      </p:to>
                                    </p:set>
                                    <p:animEffect transition="in" filter="fade">
                                      <p:cBhvr>
                                        <p:cTn id="17" dur="1"/>
                                        <p:tgtEl>
                                          <p:spTgt spid="33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337"/>
        <p:cNvGrpSpPr/>
        <p:nvPr/>
      </p:nvGrpSpPr>
      <p:grpSpPr>
        <a:xfrm>
          <a:off x="0" y="0"/>
          <a:ext cx="0" cy="0"/>
          <a:chOff x="0" y="0"/>
          <a:chExt cx="0" cy="0"/>
        </a:xfrm>
      </p:grpSpPr>
      <p:sp>
        <p:nvSpPr>
          <p:cNvPr id="338" name="Google Shape;338;p5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Asynchronous RPC</a:t>
            </a:r>
            <a:endParaRPr/>
          </a:p>
        </p:txBody>
      </p:sp>
      <p:sp>
        <p:nvSpPr>
          <p:cNvPr id="339" name="Google Shape;339;p5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Await RPC response in a separate thread</a:t>
            </a:r>
            <a:endParaRPr>
              <a:solidFill>
                <a:srgbClr val="FFFFFF"/>
              </a:solidFill>
            </a:endParaRPr>
          </a:p>
          <a:p>
            <a:pPr marL="0" lvl="0" indent="0" algn="l" rtl="0">
              <a:spcBef>
                <a:spcPts val="1600"/>
              </a:spcBef>
              <a:spcAft>
                <a:spcPts val="0"/>
              </a:spcAft>
              <a:buNone/>
            </a:pPr>
            <a:r>
              <a:rPr lang="en">
                <a:solidFill>
                  <a:srgbClr val="FFFFFF"/>
                </a:solidFill>
              </a:rPr>
              <a:t>Multiple ways to implement this:</a:t>
            </a:r>
            <a:endParaRPr>
              <a:solidFill>
                <a:srgbClr val="FFFFFF"/>
              </a:solidFill>
            </a:endParaRPr>
          </a:p>
          <a:p>
            <a:pPr marL="0" lvl="0" indent="0" algn="l" rtl="0">
              <a:spcBef>
                <a:spcPts val="1600"/>
              </a:spcBef>
              <a:spcAft>
                <a:spcPts val="0"/>
              </a:spcAft>
              <a:buNone/>
            </a:pPr>
            <a:r>
              <a:rPr lang="en">
                <a:solidFill>
                  <a:srgbClr val="FFFFFF"/>
                </a:solidFill>
              </a:rPr>
              <a:t>	Pass a </a:t>
            </a:r>
            <a:r>
              <a:rPr lang="en" i="1">
                <a:solidFill>
                  <a:srgbClr val="FF0000"/>
                </a:solidFill>
              </a:rPr>
              <a:t>callback</a:t>
            </a:r>
            <a:r>
              <a:rPr lang="en">
                <a:solidFill>
                  <a:srgbClr val="FFFFFF"/>
                </a:solidFill>
              </a:rPr>
              <a:t> to RPC that will be invoked later</a:t>
            </a:r>
            <a:endParaRPr>
              <a:solidFill>
                <a:srgbClr val="FFFFFF"/>
              </a:solidFill>
            </a:endParaRPr>
          </a:p>
          <a:p>
            <a:pPr marL="457200" lvl="0" indent="457200" algn="l" rtl="0">
              <a:spcBef>
                <a:spcPts val="1600"/>
              </a:spcBef>
              <a:spcAft>
                <a:spcPts val="0"/>
              </a:spcAft>
              <a:buNone/>
            </a:pPr>
            <a:r>
              <a:rPr lang="en" sz="1400">
                <a:solidFill>
                  <a:schemeClr val="dk1"/>
                </a:solidFill>
                <a:latin typeface="Consolas"/>
                <a:ea typeface="Consolas"/>
                <a:cs typeface="Consolas"/>
                <a:sym typeface="Consolas"/>
              </a:rPr>
              <a:t>func </a:t>
            </a:r>
            <a:r>
              <a:rPr lang="en" sz="1400">
                <a:solidFill>
                  <a:srgbClr val="FF0000"/>
                </a:solidFill>
                <a:latin typeface="Consolas"/>
                <a:ea typeface="Consolas"/>
                <a:cs typeface="Consolas"/>
                <a:sym typeface="Consolas"/>
              </a:rPr>
              <a:t>handleResponse</a:t>
            </a:r>
            <a:r>
              <a:rPr lang="en" sz="1400">
                <a:solidFill>
                  <a:schemeClr val="dk1"/>
                </a:solidFill>
                <a:latin typeface="Consolas"/>
                <a:ea typeface="Consolas"/>
                <a:cs typeface="Consolas"/>
                <a:sym typeface="Consolas"/>
              </a:rPr>
              <a:t> { ... }</a:t>
            </a:r>
            <a:endParaRPr sz="1400">
              <a:solidFill>
                <a:schemeClr val="dk1"/>
              </a:solidFill>
              <a:latin typeface="Consolas"/>
              <a:ea typeface="Consolas"/>
              <a:cs typeface="Consolas"/>
              <a:sym typeface="Consolas"/>
            </a:endParaRPr>
          </a:p>
          <a:p>
            <a:pPr marL="457200" lvl="0" indent="457200" algn="l" rtl="0">
              <a:spcBef>
                <a:spcPts val="0"/>
              </a:spcBef>
              <a:spcAft>
                <a:spcPts val="0"/>
              </a:spcAft>
              <a:buNone/>
            </a:pPr>
            <a:r>
              <a:rPr lang="en" sz="1400">
                <a:solidFill>
                  <a:schemeClr val="dk1"/>
                </a:solidFill>
                <a:latin typeface="Consolas"/>
                <a:ea typeface="Consolas"/>
                <a:cs typeface="Consolas"/>
                <a:sym typeface="Consolas"/>
              </a:rPr>
              <a:t>sendRPC(</a:t>
            </a:r>
            <a:r>
              <a:rPr lang="en" sz="1400">
                <a:solidFill>
                  <a:srgbClr val="6AA84F"/>
                </a:solidFill>
                <a:latin typeface="Consolas"/>
                <a:ea typeface="Consolas"/>
                <a:cs typeface="Consolas"/>
                <a:sym typeface="Consolas"/>
              </a:rPr>
              <a:t>"RunTask"</a:t>
            </a:r>
            <a:r>
              <a:rPr lang="en" sz="1400">
                <a:solidFill>
                  <a:schemeClr val="dk1"/>
                </a:solidFill>
                <a:latin typeface="Consolas"/>
                <a:ea typeface="Consolas"/>
                <a:cs typeface="Consolas"/>
                <a:sym typeface="Consolas"/>
              </a:rPr>
              <a:t>, address, request, </a:t>
            </a:r>
            <a:r>
              <a:rPr lang="en" sz="1400">
                <a:solidFill>
                  <a:srgbClr val="FF0000"/>
                </a:solidFill>
                <a:latin typeface="Consolas"/>
                <a:ea typeface="Consolas"/>
                <a:cs typeface="Consolas"/>
                <a:sym typeface="Consolas"/>
              </a:rPr>
              <a:t>handleResponse</a:t>
            </a:r>
            <a:r>
              <a:rPr lang="en" sz="1400">
                <a:solidFill>
                  <a:schemeClr val="dk1"/>
                </a:solidFill>
                <a:latin typeface="Consolas"/>
                <a:ea typeface="Consolas"/>
                <a:cs typeface="Consolas"/>
                <a:sym typeface="Consolas"/>
              </a:rPr>
              <a:t>)</a:t>
            </a:r>
            <a:endParaRPr>
              <a:solidFill>
                <a:srgbClr val="FFFFFF"/>
              </a:solidFill>
            </a:endParaRPr>
          </a:p>
          <a:p>
            <a:pPr marL="0" lvl="0" indent="0" algn="l" rtl="0">
              <a:spcBef>
                <a:spcPts val="0"/>
              </a:spcBef>
              <a:spcAft>
                <a:spcPts val="0"/>
              </a:spcAft>
              <a:buNone/>
            </a:pPr>
            <a:endParaRPr>
              <a:solidFill>
                <a:srgbClr val="FFFFFF"/>
              </a:solidFill>
            </a:endParaRPr>
          </a:p>
          <a:p>
            <a:pPr marL="0" lvl="0" indent="0" algn="l" rtl="0">
              <a:spcBef>
                <a:spcPts val="1600"/>
              </a:spcBef>
              <a:spcAft>
                <a:spcPts val="0"/>
              </a:spcAft>
              <a:buNone/>
            </a:pPr>
            <a:endParaRPr>
              <a:solidFill>
                <a:srgbClr val="FFFFFF"/>
              </a:solidFill>
            </a:endParaRPr>
          </a:p>
          <a:p>
            <a:pPr marL="0" lvl="0" indent="0" algn="l" rtl="0">
              <a:spcBef>
                <a:spcPts val="1600"/>
              </a:spcBef>
              <a:spcAft>
                <a:spcPts val="1600"/>
              </a:spcAft>
              <a:buNone/>
            </a:pPr>
            <a:endParaRPr>
              <a:solidFill>
                <a:srgbClr val="FFFFFF"/>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343"/>
        <p:cNvGrpSpPr/>
        <p:nvPr/>
      </p:nvGrpSpPr>
      <p:grpSpPr>
        <a:xfrm>
          <a:off x="0" y="0"/>
          <a:ext cx="0" cy="0"/>
          <a:chOff x="0" y="0"/>
          <a:chExt cx="0" cy="0"/>
        </a:xfrm>
      </p:grpSpPr>
      <p:sp>
        <p:nvSpPr>
          <p:cNvPr id="344" name="Google Shape;344;p5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Asynchronous RPC</a:t>
            </a:r>
            <a:endParaRPr/>
          </a:p>
        </p:txBody>
      </p:sp>
      <p:sp>
        <p:nvSpPr>
          <p:cNvPr id="345" name="Google Shape;345;p51"/>
          <p:cNvSpPr txBox="1">
            <a:spLocks noGrp="1"/>
          </p:cNvSpPr>
          <p:nvPr>
            <p:ph type="body" idx="1"/>
          </p:nvPr>
        </p:nvSpPr>
        <p:spPr>
          <a:xfrm>
            <a:off x="311700" y="1152475"/>
            <a:ext cx="8520600" cy="3233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Await RPC response in a separate thread</a:t>
            </a:r>
            <a:endParaRPr>
              <a:solidFill>
                <a:srgbClr val="FFFFFF"/>
              </a:solidFill>
            </a:endParaRPr>
          </a:p>
          <a:p>
            <a:pPr marL="0" lvl="0" indent="0" algn="l" rtl="0">
              <a:spcBef>
                <a:spcPts val="1600"/>
              </a:spcBef>
              <a:spcAft>
                <a:spcPts val="0"/>
              </a:spcAft>
              <a:buNone/>
            </a:pPr>
            <a:r>
              <a:rPr lang="en">
                <a:solidFill>
                  <a:srgbClr val="FFFFFF"/>
                </a:solidFill>
              </a:rPr>
              <a:t>Multiple ways to implement this:</a:t>
            </a:r>
            <a:endParaRPr>
              <a:solidFill>
                <a:srgbClr val="FFFFFF"/>
              </a:solidFill>
            </a:endParaRPr>
          </a:p>
          <a:p>
            <a:pPr marL="0" lvl="0" indent="0" algn="l" rtl="0">
              <a:spcBef>
                <a:spcPts val="1600"/>
              </a:spcBef>
              <a:spcAft>
                <a:spcPts val="0"/>
              </a:spcAft>
              <a:buNone/>
            </a:pPr>
            <a:r>
              <a:rPr lang="en">
                <a:solidFill>
                  <a:srgbClr val="FFFFFF"/>
                </a:solidFill>
              </a:rPr>
              <a:t>	Pass a </a:t>
            </a:r>
            <a:r>
              <a:rPr lang="en" i="1">
                <a:solidFill>
                  <a:srgbClr val="FFFFFF"/>
                </a:solidFill>
              </a:rPr>
              <a:t>callback</a:t>
            </a:r>
            <a:r>
              <a:rPr lang="en">
                <a:solidFill>
                  <a:srgbClr val="FFFFFF"/>
                </a:solidFill>
              </a:rPr>
              <a:t> to RPC that will be invoked later</a:t>
            </a:r>
            <a:endParaRPr>
              <a:solidFill>
                <a:srgbClr val="FFFFFF"/>
              </a:solidFill>
            </a:endParaRPr>
          </a:p>
          <a:p>
            <a:pPr marL="0" lvl="0" indent="0" algn="l" rtl="0">
              <a:spcBef>
                <a:spcPts val="1600"/>
              </a:spcBef>
              <a:spcAft>
                <a:spcPts val="1600"/>
              </a:spcAft>
              <a:buNone/>
            </a:pPr>
            <a:r>
              <a:rPr lang="en">
                <a:solidFill>
                  <a:srgbClr val="FFFFFF"/>
                </a:solidFill>
              </a:rPr>
              <a:t>	Use </a:t>
            </a:r>
            <a:r>
              <a:rPr lang="en" i="1">
                <a:solidFill>
                  <a:srgbClr val="FFFFFF"/>
                </a:solidFill>
              </a:rPr>
              <a:t>channels</a:t>
            </a:r>
            <a:r>
              <a:rPr lang="en">
                <a:solidFill>
                  <a:srgbClr val="FFFFFF"/>
                </a:solidFill>
              </a:rPr>
              <a:t> to communicate RPC reply back to main thread</a:t>
            </a:r>
            <a:endParaRPr sz="1400">
              <a:solidFill>
                <a:schemeClr val="dk1"/>
              </a:solidFill>
              <a:latin typeface="Consolas"/>
              <a:ea typeface="Consolas"/>
              <a:cs typeface="Consolas"/>
              <a:sym typeface="Consola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349"/>
        <p:cNvGrpSpPr/>
        <p:nvPr/>
      </p:nvGrpSpPr>
      <p:grpSpPr>
        <a:xfrm>
          <a:off x="0" y="0"/>
          <a:ext cx="0" cy="0"/>
          <a:chOff x="0" y="0"/>
          <a:chExt cx="0" cy="0"/>
        </a:xfrm>
      </p:grpSpPr>
      <p:sp>
        <p:nvSpPr>
          <p:cNvPr id="350" name="Google Shape;350;p5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Asynchronous RPC</a:t>
            </a:r>
            <a:endParaRPr/>
          </a:p>
        </p:txBody>
      </p:sp>
      <p:sp>
        <p:nvSpPr>
          <p:cNvPr id="351" name="Google Shape;351;p52"/>
          <p:cNvSpPr txBox="1">
            <a:spLocks noGrp="1"/>
          </p:cNvSpPr>
          <p:nvPr>
            <p:ph type="body" idx="1"/>
          </p:nvPr>
        </p:nvSpPr>
        <p:spPr>
          <a:xfrm>
            <a:off x="311700" y="1152475"/>
            <a:ext cx="8520600" cy="3615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Await RPC response in a separate thread</a:t>
            </a:r>
            <a:endParaRPr>
              <a:solidFill>
                <a:srgbClr val="FFFFFF"/>
              </a:solidFill>
            </a:endParaRPr>
          </a:p>
          <a:p>
            <a:pPr marL="0" lvl="0" indent="0" algn="l" rtl="0">
              <a:spcBef>
                <a:spcPts val="1600"/>
              </a:spcBef>
              <a:spcAft>
                <a:spcPts val="0"/>
              </a:spcAft>
              <a:buNone/>
            </a:pPr>
            <a:r>
              <a:rPr lang="en">
                <a:solidFill>
                  <a:srgbClr val="FFFFFF"/>
                </a:solidFill>
              </a:rPr>
              <a:t>Multiple ways to implement this:</a:t>
            </a:r>
            <a:endParaRPr>
              <a:solidFill>
                <a:srgbClr val="FFFFFF"/>
              </a:solidFill>
            </a:endParaRPr>
          </a:p>
          <a:p>
            <a:pPr marL="0" lvl="0" indent="0" algn="l" rtl="0">
              <a:spcBef>
                <a:spcPts val="1600"/>
              </a:spcBef>
              <a:spcAft>
                <a:spcPts val="0"/>
              </a:spcAft>
              <a:buNone/>
            </a:pPr>
            <a:r>
              <a:rPr lang="en">
                <a:solidFill>
                  <a:srgbClr val="FFFFFF"/>
                </a:solidFill>
              </a:rPr>
              <a:t>	Pass a </a:t>
            </a:r>
            <a:r>
              <a:rPr lang="en" i="1">
                <a:solidFill>
                  <a:srgbClr val="FFFFFF"/>
                </a:solidFill>
              </a:rPr>
              <a:t>callback</a:t>
            </a:r>
            <a:r>
              <a:rPr lang="en">
                <a:solidFill>
                  <a:srgbClr val="FFFFFF"/>
                </a:solidFill>
              </a:rPr>
              <a:t> to RPC that will be invoked later</a:t>
            </a:r>
            <a:endParaRPr>
              <a:solidFill>
                <a:srgbClr val="FFFFFF"/>
              </a:solidFill>
            </a:endParaRPr>
          </a:p>
          <a:p>
            <a:pPr marL="0" lvl="0" indent="0" algn="l" rtl="0">
              <a:spcBef>
                <a:spcPts val="1600"/>
              </a:spcBef>
              <a:spcAft>
                <a:spcPts val="0"/>
              </a:spcAft>
              <a:buNone/>
            </a:pPr>
            <a:r>
              <a:rPr lang="en">
                <a:solidFill>
                  <a:srgbClr val="FFFFFF"/>
                </a:solidFill>
              </a:rPr>
              <a:t>	Use </a:t>
            </a:r>
            <a:r>
              <a:rPr lang="en" i="1">
                <a:solidFill>
                  <a:srgbClr val="FF0000"/>
                </a:solidFill>
              </a:rPr>
              <a:t>channels</a:t>
            </a:r>
            <a:r>
              <a:rPr lang="en">
                <a:solidFill>
                  <a:srgbClr val="FFFFFF"/>
                </a:solidFill>
              </a:rPr>
              <a:t> to communicate RPC reply back to main thread</a:t>
            </a:r>
            <a:endParaRPr>
              <a:solidFill>
                <a:srgbClr val="FFFFFF"/>
              </a:solidFill>
            </a:endParaRPr>
          </a:p>
          <a:p>
            <a:pPr marL="0" lvl="0" indent="0" algn="l" rtl="0">
              <a:spcBef>
                <a:spcPts val="1600"/>
              </a:spcBef>
              <a:spcAft>
                <a:spcPts val="0"/>
              </a:spcAft>
              <a:buNone/>
            </a:pPr>
            <a:r>
              <a:rPr lang="en">
                <a:solidFill>
                  <a:srgbClr val="FFFFFF"/>
                </a:solidFill>
              </a:rPr>
              <a:t>	</a:t>
            </a:r>
            <a:r>
              <a:rPr lang="en" sz="1400">
                <a:solidFill>
                  <a:srgbClr val="FFFFFF"/>
                </a:solidFill>
              </a:rPr>
              <a:t>	</a:t>
            </a:r>
            <a:r>
              <a:rPr lang="en" sz="1400">
                <a:solidFill>
                  <a:schemeClr val="dk1"/>
                </a:solidFill>
                <a:latin typeface="Consolas"/>
                <a:ea typeface="Consolas"/>
                <a:cs typeface="Consolas"/>
                <a:sym typeface="Consolas"/>
              </a:rPr>
              <a:t>run in goroutine {</a:t>
            </a:r>
            <a:endParaRPr sz="1400">
              <a:solidFill>
                <a:schemeClr val="dk1"/>
              </a:solidFill>
              <a:latin typeface="Consolas"/>
              <a:ea typeface="Consolas"/>
              <a:cs typeface="Consolas"/>
              <a:sym typeface="Consolas"/>
            </a:endParaRPr>
          </a:p>
          <a:p>
            <a:pPr marL="0" lvl="0" indent="0" algn="l" rtl="0">
              <a:spcBef>
                <a:spcPts val="0"/>
              </a:spcBef>
              <a:spcAft>
                <a:spcPts val="0"/>
              </a:spcAft>
              <a:buNone/>
            </a:pPr>
            <a:r>
              <a:rPr lang="en" sz="1400">
                <a:solidFill>
                  <a:schemeClr val="dk1"/>
                </a:solidFill>
                <a:latin typeface="Consolas"/>
                <a:ea typeface="Consolas"/>
                <a:cs typeface="Consolas"/>
                <a:sym typeface="Consolas"/>
              </a:rPr>
              <a:t>		  </a:t>
            </a:r>
            <a:r>
              <a:rPr lang="en" sz="1400">
                <a:solidFill>
                  <a:srgbClr val="FF0000"/>
                </a:solidFill>
                <a:latin typeface="Consolas"/>
                <a:ea typeface="Consolas"/>
                <a:cs typeface="Consolas"/>
                <a:sym typeface="Consolas"/>
              </a:rPr>
              <a:t>channel</a:t>
            </a:r>
            <a:r>
              <a:rPr lang="en" sz="1400">
                <a:solidFill>
                  <a:schemeClr val="dk1"/>
                </a:solidFill>
                <a:latin typeface="Consolas"/>
                <a:ea typeface="Consolas"/>
                <a:cs typeface="Consolas"/>
                <a:sym typeface="Consolas"/>
              </a:rPr>
              <a:t> &lt;- sendRPC(</a:t>
            </a:r>
            <a:r>
              <a:rPr lang="en" sz="1400">
                <a:solidFill>
                  <a:srgbClr val="6AA84F"/>
                </a:solidFill>
                <a:latin typeface="Consolas"/>
                <a:ea typeface="Consolas"/>
                <a:cs typeface="Consolas"/>
                <a:sym typeface="Consolas"/>
              </a:rPr>
              <a:t>"RunTask"</a:t>
            </a:r>
            <a:r>
              <a:rPr lang="en" sz="1400">
                <a:solidFill>
                  <a:schemeClr val="dk1"/>
                </a:solidFill>
                <a:latin typeface="Consolas"/>
                <a:ea typeface="Consolas"/>
                <a:cs typeface="Consolas"/>
                <a:sym typeface="Consolas"/>
              </a:rPr>
              <a:t>, address, request)</a:t>
            </a:r>
            <a:endParaRPr sz="1400">
              <a:solidFill>
                <a:schemeClr val="dk1"/>
              </a:solidFill>
              <a:latin typeface="Consolas"/>
              <a:ea typeface="Consolas"/>
              <a:cs typeface="Consolas"/>
              <a:sym typeface="Consolas"/>
            </a:endParaRPr>
          </a:p>
          <a:p>
            <a:pPr marL="0" lvl="0" indent="0" algn="l" rtl="0">
              <a:spcBef>
                <a:spcPts val="0"/>
              </a:spcBef>
              <a:spcAft>
                <a:spcPts val="0"/>
              </a:spcAft>
              <a:buNone/>
            </a:pPr>
            <a:r>
              <a:rPr lang="en" sz="1400">
                <a:solidFill>
                  <a:schemeClr val="dk1"/>
                </a:solidFill>
                <a:latin typeface="Consolas"/>
                <a:ea typeface="Consolas"/>
                <a:cs typeface="Consolas"/>
                <a:sym typeface="Consolas"/>
              </a:rPr>
              <a:t>		}</a:t>
            </a:r>
            <a:endParaRPr sz="1400">
              <a:solidFill>
                <a:schemeClr val="dk1"/>
              </a:solidFill>
              <a:latin typeface="Consolas"/>
              <a:ea typeface="Consolas"/>
              <a:cs typeface="Consolas"/>
              <a:sym typeface="Consolas"/>
            </a:endParaRPr>
          </a:p>
          <a:p>
            <a:pPr marL="0" lvl="0" indent="0" algn="l" rtl="0">
              <a:spcBef>
                <a:spcPts val="0"/>
              </a:spcBef>
              <a:spcAft>
                <a:spcPts val="0"/>
              </a:spcAft>
              <a:buNone/>
            </a:pPr>
            <a:r>
              <a:rPr lang="en" sz="1400">
                <a:solidFill>
                  <a:schemeClr val="dk1"/>
                </a:solidFill>
                <a:latin typeface="Consolas"/>
                <a:ea typeface="Consolas"/>
                <a:cs typeface="Consolas"/>
                <a:sym typeface="Consolas"/>
              </a:rPr>
              <a:t>		handleResponse(&lt;-</a:t>
            </a:r>
            <a:r>
              <a:rPr lang="en" sz="1400">
                <a:solidFill>
                  <a:srgbClr val="FF0000"/>
                </a:solidFill>
                <a:latin typeface="Consolas"/>
                <a:ea typeface="Consolas"/>
                <a:cs typeface="Consolas"/>
                <a:sym typeface="Consolas"/>
              </a:rPr>
              <a:t>channel</a:t>
            </a:r>
            <a:r>
              <a:rPr lang="en" sz="1400">
                <a:solidFill>
                  <a:schemeClr val="dk1"/>
                </a:solidFill>
                <a:latin typeface="Consolas"/>
                <a:ea typeface="Consolas"/>
                <a:cs typeface="Consolas"/>
                <a:sym typeface="Consolas"/>
              </a:rPr>
              <a:t>)</a:t>
            </a:r>
            <a:endParaRPr sz="1400">
              <a:solidFill>
                <a:schemeClr val="dk1"/>
              </a:solidFill>
              <a:latin typeface="Consolas"/>
              <a:ea typeface="Consolas"/>
              <a:cs typeface="Consolas"/>
              <a:sym typeface="Consola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355"/>
        <p:cNvGrpSpPr/>
        <p:nvPr/>
      </p:nvGrpSpPr>
      <p:grpSpPr>
        <a:xfrm>
          <a:off x="0" y="0"/>
          <a:ext cx="0" cy="0"/>
          <a:chOff x="0" y="0"/>
          <a:chExt cx="0" cy="0"/>
        </a:xfrm>
      </p:grpSpPr>
      <p:sp>
        <p:nvSpPr>
          <p:cNvPr id="356" name="Google Shape;356;p53"/>
          <p:cNvSpPr txBox="1">
            <a:spLocks noGrp="1"/>
          </p:cNvSpPr>
          <p:nvPr>
            <p:ph type="body" idx="1"/>
          </p:nvPr>
        </p:nvSpPr>
        <p:spPr>
          <a:xfrm>
            <a:off x="311700" y="1780650"/>
            <a:ext cx="8520600" cy="13263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sz="3200">
                <a:solidFill>
                  <a:srgbClr val="FFFFFF"/>
                </a:solidFill>
              </a:rPr>
              <a:t>What’s an example application where we would want asynchronous RPCs?</a:t>
            </a:r>
            <a:endParaRPr sz="3200">
              <a:solidFill>
                <a:srgbClr val="FFFFFF"/>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360"/>
        <p:cNvGrpSpPr/>
        <p:nvPr/>
      </p:nvGrpSpPr>
      <p:grpSpPr>
        <a:xfrm>
          <a:off x="0" y="0"/>
          <a:ext cx="0" cy="0"/>
          <a:chOff x="0" y="0"/>
          <a:chExt cx="0" cy="0"/>
        </a:xfrm>
      </p:grpSpPr>
      <p:sp>
        <p:nvSpPr>
          <p:cNvPr id="361" name="Google Shape;361;p5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Outline</a:t>
            </a:r>
            <a:endParaRPr/>
          </a:p>
        </p:txBody>
      </p:sp>
      <p:sp>
        <p:nvSpPr>
          <p:cNvPr id="362" name="Google Shape;362;p5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999999"/>
                </a:solidFill>
              </a:rPr>
              <a:t>MapReduce: fault tolerance and optimizations</a:t>
            </a:r>
            <a:endParaRPr>
              <a:solidFill>
                <a:srgbClr val="999999"/>
              </a:solidFill>
            </a:endParaRPr>
          </a:p>
          <a:p>
            <a:pPr marL="0" lvl="0" indent="0" algn="l" rtl="0">
              <a:spcBef>
                <a:spcPts val="1600"/>
              </a:spcBef>
              <a:spcAft>
                <a:spcPts val="0"/>
              </a:spcAft>
              <a:buNone/>
            </a:pPr>
            <a:r>
              <a:rPr lang="en">
                <a:solidFill>
                  <a:srgbClr val="999999"/>
                </a:solidFill>
              </a:rPr>
              <a:t>RPC overview</a:t>
            </a:r>
            <a:endParaRPr>
              <a:solidFill>
                <a:srgbClr val="999999"/>
              </a:solidFill>
            </a:endParaRPr>
          </a:p>
          <a:p>
            <a:pPr marL="0" lvl="0" indent="0" algn="l" rtl="0">
              <a:spcBef>
                <a:spcPts val="1600"/>
              </a:spcBef>
              <a:spcAft>
                <a:spcPts val="1600"/>
              </a:spcAft>
              <a:buNone/>
            </a:pPr>
            <a:r>
              <a:rPr lang="en">
                <a:solidFill>
                  <a:srgbClr val="FFFFFF"/>
                </a:solidFill>
              </a:rPr>
              <a:t>Writing an RPC server in Go</a:t>
            </a:r>
            <a:endParaRPr>
              <a:solidFill>
                <a:srgbClr val="FFFFFF"/>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366"/>
        <p:cNvGrpSpPr/>
        <p:nvPr/>
      </p:nvGrpSpPr>
      <p:grpSpPr>
        <a:xfrm>
          <a:off x="0" y="0"/>
          <a:ext cx="0" cy="0"/>
          <a:chOff x="0" y="0"/>
          <a:chExt cx="0" cy="0"/>
        </a:xfrm>
      </p:grpSpPr>
      <p:sp>
        <p:nvSpPr>
          <p:cNvPr id="367" name="Google Shape;367;p5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Go RPCs</a:t>
            </a:r>
            <a:endParaRPr/>
          </a:p>
        </p:txBody>
      </p:sp>
      <p:sp>
        <p:nvSpPr>
          <p:cNvPr id="368" name="Google Shape;368;p5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FFFFFF"/>
                </a:solidFill>
              </a:rPr>
              <a:t>Implementation in built-in library </a:t>
            </a:r>
            <a:r>
              <a:rPr lang="en">
                <a:solidFill>
                  <a:schemeClr val="dk1"/>
                </a:solidFill>
                <a:latin typeface="Consolas"/>
                <a:ea typeface="Consolas"/>
                <a:cs typeface="Consolas"/>
                <a:sym typeface="Consolas"/>
              </a:rPr>
              <a:t>net/rpc</a:t>
            </a:r>
            <a:endParaRPr>
              <a:solidFill>
                <a:srgbClr val="FFFFFF"/>
              </a:solidFill>
            </a:endParaRPr>
          </a:p>
          <a:p>
            <a:pPr marL="0" lvl="0" indent="0" algn="l" rtl="0">
              <a:spcBef>
                <a:spcPts val="1600"/>
              </a:spcBef>
              <a:spcAft>
                <a:spcPts val="0"/>
              </a:spcAft>
              <a:buNone/>
            </a:pPr>
            <a:r>
              <a:rPr lang="en">
                <a:solidFill>
                  <a:srgbClr val="FFFFFF"/>
                </a:solidFill>
              </a:rPr>
              <a:t>Write stub receiver methods of the form</a:t>
            </a:r>
            <a:endParaRPr>
              <a:solidFill>
                <a:srgbClr val="FFFFFF"/>
              </a:solidFill>
            </a:endParaRPr>
          </a:p>
          <a:p>
            <a:pPr marL="0" lvl="0" indent="457200" algn="l" rtl="0">
              <a:spcBef>
                <a:spcPts val="1600"/>
              </a:spcBef>
              <a:spcAft>
                <a:spcPts val="0"/>
              </a:spcAft>
              <a:buNone/>
            </a:pPr>
            <a:r>
              <a:rPr lang="en">
                <a:solidFill>
                  <a:srgbClr val="FFFFFF"/>
                </a:solidFill>
                <a:latin typeface="Consolas"/>
                <a:ea typeface="Consolas"/>
                <a:cs typeface="Consolas"/>
                <a:sym typeface="Consolas"/>
              </a:rPr>
              <a:t>func (t *T) MethodName(args T1, reply *T2) error</a:t>
            </a:r>
            <a:endParaRPr>
              <a:solidFill>
                <a:srgbClr val="FFFFFF"/>
              </a:solidFill>
              <a:latin typeface="Consolas"/>
              <a:ea typeface="Consolas"/>
              <a:cs typeface="Consolas"/>
              <a:sym typeface="Consolas"/>
            </a:endParaRPr>
          </a:p>
          <a:p>
            <a:pPr marL="0" lvl="0" indent="0" algn="l" rtl="0">
              <a:spcBef>
                <a:spcPts val="1600"/>
              </a:spcBef>
              <a:spcAft>
                <a:spcPts val="0"/>
              </a:spcAft>
              <a:buNone/>
            </a:pPr>
            <a:r>
              <a:rPr lang="en">
                <a:solidFill>
                  <a:schemeClr val="dk1"/>
                </a:solidFill>
              </a:rPr>
              <a:t>Register receiver methods</a:t>
            </a:r>
            <a:endParaRPr>
              <a:solidFill>
                <a:schemeClr val="dk1"/>
              </a:solidFill>
            </a:endParaRPr>
          </a:p>
          <a:p>
            <a:pPr marL="0" lvl="0" indent="0" algn="l" rtl="0">
              <a:spcBef>
                <a:spcPts val="1600"/>
              </a:spcBef>
              <a:spcAft>
                <a:spcPts val="0"/>
              </a:spcAft>
              <a:buNone/>
            </a:pPr>
            <a:r>
              <a:rPr lang="en">
                <a:solidFill>
                  <a:schemeClr val="dk1"/>
                </a:solidFill>
              </a:rPr>
              <a:t>Create a listener (i.e., server) that accepts requests</a:t>
            </a:r>
            <a:endParaRPr>
              <a:solidFill>
                <a:schemeClr val="dk1"/>
              </a:solidFill>
            </a:endParaRPr>
          </a:p>
          <a:p>
            <a:pPr marL="0" lvl="0" indent="0" algn="l" rtl="0">
              <a:spcBef>
                <a:spcPts val="1600"/>
              </a:spcBef>
              <a:spcAft>
                <a:spcPts val="1600"/>
              </a:spcAft>
              <a:buNone/>
            </a:pPr>
            <a:endParaRPr>
              <a:solidFill>
                <a:schemeClr val="dk1"/>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8">
                                            <p:txEl>
                                              <p:pRg st="0" end="0"/>
                                            </p:txEl>
                                          </p:spTgt>
                                        </p:tgtEl>
                                        <p:attrNameLst>
                                          <p:attrName>style.visibility</p:attrName>
                                        </p:attrNameLst>
                                      </p:cBhvr>
                                      <p:to>
                                        <p:strVal val="visible"/>
                                      </p:to>
                                    </p:set>
                                    <p:animEffect transition="in" filter="fade">
                                      <p:cBhvr>
                                        <p:cTn id="7" dur="1"/>
                                        <p:tgtEl>
                                          <p:spTgt spid="36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68">
                                            <p:txEl>
                                              <p:pRg st="1" end="1"/>
                                            </p:txEl>
                                          </p:spTgt>
                                        </p:tgtEl>
                                        <p:attrNameLst>
                                          <p:attrName>style.visibility</p:attrName>
                                        </p:attrNameLst>
                                      </p:cBhvr>
                                      <p:to>
                                        <p:strVal val="visible"/>
                                      </p:to>
                                    </p:set>
                                    <p:animEffect transition="in" filter="fade">
                                      <p:cBhvr>
                                        <p:cTn id="12" dur="1"/>
                                        <p:tgtEl>
                                          <p:spTgt spid="36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68">
                                            <p:txEl>
                                              <p:pRg st="2" end="2"/>
                                            </p:txEl>
                                          </p:spTgt>
                                        </p:tgtEl>
                                        <p:attrNameLst>
                                          <p:attrName>style.visibility</p:attrName>
                                        </p:attrNameLst>
                                      </p:cBhvr>
                                      <p:to>
                                        <p:strVal val="visible"/>
                                      </p:to>
                                    </p:set>
                                    <p:animEffect transition="in" filter="fade">
                                      <p:cBhvr>
                                        <p:cTn id="17" dur="1"/>
                                        <p:tgtEl>
                                          <p:spTgt spid="36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68">
                                            <p:txEl>
                                              <p:pRg st="3" end="3"/>
                                            </p:txEl>
                                          </p:spTgt>
                                        </p:tgtEl>
                                        <p:attrNameLst>
                                          <p:attrName>style.visibility</p:attrName>
                                        </p:attrNameLst>
                                      </p:cBhvr>
                                      <p:to>
                                        <p:strVal val="visible"/>
                                      </p:to>
                                    </p:set>
                                    <p:animEffect transition="in" filter="fade">
                                      <p:cBhvr>
                                        <p:cTn id="22" dur="1"/>
                                        <p:tgtEl>
                                          <p:spTgt spid="36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68">
                                            <p:txEl>
                                              <p:pRg st="4" end="4"/>
                                            </p:txEl>
                                          </p:spTgt>
                                        </p:tgtEl>
                                        <p:attrNameLst>
                                          <p:attrName>style.visibility</p:attrName>
                                        </p:attrNameLst>
                                      </p:cBhvr>
                                      <p:to>
                                        <p:strVal val="visible"/>
                                      </p:to>
                                    </p:set>
                                    <p:animEffect transition="in" filter="fade">
                                      <p:cBhvr>
                                        <p:cTn id="27" dur="1"/>
                                        <p:tgtEl>
                                          <p:spTgt spid="36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68">
                                            <p:txEl>
                                              <p:pRg st="5" end="5"/>
                                            </p:txEl>
                                          </p:spTgt>
                                        </p:tgtEl>
                                        <p:attrNameLst>
                                          <p:attrName>style.visibility</p:attrName>
                                        </p:attrNameLst>
                                      </p:cBhvr>
                                      <p:to>
                                        <p:strVal val="visible"/>
                                      </p:to>
                                    </p:set>
                                    <p:animEffect transition="in" filter="fade">
                                      <p:cBhvr>
                                        <p:cTn id="32" dur="1"/>
                                        <p:tgtEl>
                                          <p:spTgt spid="36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72"/>
        <p:cNvGrpSpPr/>
        <p:nvPr/>
      </p:nvGrpSpPr>
      <p:grpSpPr>
        <a:xfrm>
          <a:off x="0" y="0"/>
          <a:ext cx="0" cy="0"/>
          <a:chOff x="0" y="0"/>
          <a:chExt cx="0" cy="0"/>
        </a:xfrm>
      </p:grpSpPr>
      <p:sp>
        <p:nvSpPr>
          <p:cNvPr id="373" name="Google Shape;373;p5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Go example: Word count server</a:t>
            </a:r>
            <a:endParaRPr>
              <a:solidFill>
                <a:srgbClr val="000000"/>
              </a:solidFill>
            </a:endParaRPr>
          </a:p>
        </p:txBody>
      </p:sp>
      <p:sp>
        <p:nvSpPr>
          <p:cNvPr id="374" name="Google Shape;374;p56"/>
          <p:cNvSpPr txBox="1"/>
          <p:nvPr/>
        </p:nvSpPr>
        <p:spPr>
          <a:xfrm>
            <a:off x="696350" y="1333025"/>
            <a:ext cx="3301800" cy="2680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0080"/>
                </a:solidFill>
                <a:highlight>
                  <a:srgbClr val="FFFFFF"/>
                </a:highlight>
              </a:rPr>
              <a:t>type </a:t>
            </a:r>
            <a:r>
              <a:rPr lang="en">
                <a:highlight>
                  <a:srgbClr val="FFFFFF"/>
                </a:highlight>
              </a:rPr>
              <a:t>WordCountServer </a:t>
            </a:r>
            <a:r>
              <a:rPr lang="en" b="1">
                <a:solidFill>
                  <a:srgbClr val="000080"/>
                </a:solidFill>
                <a:highlight>
                  <a:srgbClr val="FFFFFF"/>
                </a:highlight>
              </a:rPr>
              <a:t>struct </a:t>
            </a:r>
            <a:r>
              <a:rPr lang="en">
                <a:highlight>
                  <a:srgbClr val="FFFFFF"/>
                </a:highlight>
              </a:rPr>
              <a:t>{</a:t>
            </a:r>
            <a:endParaRPr>
              <a:highlight>
                <a:srgbClr val="FFFFFF"/>
              </a:highlight>
            </a:endParaRPr>
          </a:p>
          <a:p>
            <a:pPr marL="0" lvl="0" indent="0" algn="l" rtl="0">
              <a:spcBef>
                <a:spcPts val="0"/>
              </a:spcBef>
              <a:spcAft>
                <a:spcPts val="0"/>
              </a:spcAft>
              <a:buNone/>
            </a:pPr>
            <a:r>
              <a:rPr lang="en">
                <a:highlight>
                  <a:srgbClr val="FFFFFF"/>
                </a:highlight>
              </a:rPr>
              <a:t>      addr string</a:t>
            </a:r>
            <a:endParaRPr>
              <a:highlight>
                <a:srgbClr val="FFFFFF"/>
              </a:highlight>
            </a:endParaRPr>
          </a:p>
          <a:p>
            <a:pPr marL="0" lvl="0" indent="0" algn="l" rtl="0">
              <a:spcBef>
                <a:spcPts val="0"/>
              </a:spcBef>
              <a:spcAft>
                <a:spcPts val="0"/>
              </a:spcAft>
              <a:buNone/>
            </a:pPr>
            <a:r>
              <a:rPr lang="en">
                <a:highlight>
                  <a:srgbClr val="FFFFFF"/>
                </a:highlight>
              </a:rPr>
              <a:t>}</a:t>
            </a:r>
            <a:endParaRPr>
              <a:highlight>
                <a:srgbClr val="FFFFFF"/>
              </a:highlight>
            </a:endParaRPr>
          </a:p>
          <a:p>
            <a:pPr marL="0" lvl="0" indent="0" algn="l" rtl="0">
              <a:spcBef>
                <a:spcPts val="0"/>
              </a:spcBef>
              <a:spcAft>
                <a:spcPts val="0"/>
              </a:spcAft>
              <a:buNone/>
            </a:pPr>
            <a:endParaRPr>
              <a:highlight>
                <a:srgbClr val="FFFFFF"/>
              </a:highlight>
            </a:endParaRPr>
          </a:p>
          <a:p>
            <a:pPr marL="0" lvl="0" indent="0" algn="l" rtl="0">
              <a:spcBef>
                <a:spcPts val="0"/>
              </a:spcBef>
              <a:spcAft>
                <a:spcPts val="0"/>
              </a:spcAft>
              <a:buNone/>
            </a:pPr>
            <a:r>
              <a:rPr lang="en" b="1">
                <a:solidFill>
                  <a:srgbClr val="000080"/>
                </a:solidFill>
                <a:highlight>
                  <a:srgbClr val="FFFFFF"/>
                </a:highlight>
              </a:rPr>
              <a:t>type </a:t>
            </a:r>
            <a:r>
              <a:rPr lang="en">
                <a:highlight>
                  <a:srgbClr val="FFFFFF"/>
                </a:highlight>
              </a:rPr>
              <a:t>WordCountRequest </a:t>
            </a:r>
            <a:r>
              <a:rPr lang="en" b="1">
                <a:solidFill>
                  <a:srgbClr val="000080"/>
                </a:solidFill>
                <a:highlight>
                  <a:srgbClr val="FFFFFF"/>
                </a:highlight>
              </a:rPr>
              <a:t>struct </a:t>
            </a:r>
            <a:r>
              <a:rPr lang="en">
                <a:highlight>
                  <a:srgbClr val="FFFFFF"/>
                </a:highlight>
              </a:rPr>
              <a:t>{</a:t>
            </a:r>
            <a:endParaRPr>
              <a:highlight>
                <a:srgbClr val="FFFFFF"/>
              </a:highlight>
            </a:endParaRPr>
          </a:p>
          <a:p>
            <a:pPr marL="0" lvl="0" indent="0" algn="l" rtl="0">
              <a:spcBef>
                <a:spcPts val="0"/>
              </a:spcBef>
              <a:spcAft>
                <a:spcPts val="0"/>
              </a:spcAft>
              <a:buNone/>
            </a:pPr>
            <a:r>
              <a:rPr lang="en">
                <a:highlight>
                  <a:srgbClr val="FFFFFF"/>
                </a:highlight>
              </a:rPr>
              <a:t>      Input string</a:t>
            </a:r>
            <a:endParaRPr>
              <a:highlight>
                <a:srgbClr val="FFFFFF"/>
              </a:highlight>
            </a:endParaRPr>
          </a:p>
          <a:p>
            <a:pPr marL="0" lvl="0" indent="0" algn="l" rtl="0">
              <a:spcBef>
                <a:spcPts val="0"/>
              </a:spcBef>
              <a:spcAft>
                <a:spcPts val="0"/>
              </a:spcAft>
              <a:buNone/>
            </a:pPr>
            <a:r>
              <a:rPr lang="en">
                <a:highlight>
                  <a:srgbClr val="FFFFFF"/>
                </a:highlight>
              </a:rPr>
              <a:t>}</a:t>
            </a:r>
            <a:endParaRPr>
              <a:highlight>
                <a:srgbClr val="FFFFFF"/>
              </a:highlight>
            </a:endParaRPr>
          </a:p>
          <a:p>
            <a:pPr marL="0" lvl="0" indent="0" algn="l" rtl="0">
              <a:spcBef>
                <a:spcPts val="0"/>
              </a:spcBef>
              <a:spcAft>
                <a:spcPts val="0"/>
              </a:spcAft>
              <a:buNone/>
            </a:pPr>
            <a:endParaRPr>
              <a:highlight>
                <a:srgbClr val="FFFFFF"/>
              </a:highlight>
            </a:endParaRPr>
          </a:p>
          <a:p>
            <a:pPr marL="0" lvl="0" indent="0" algn="l" rtl="0">
              <a:spcBef>
                <a:spcPts val="0"/>
              </a:spcBef>
              <a:spcAft>
                <a:spcPts val="0"/>
              </a:spcAft>
              <a:buNone/>
            </a:pPr>
            <a:r>
              <a:rPr lang="en" b="1">
                <a:solidFill>
                  <a:srgbClr val="000080"/>
                </a:solidFill>
                <a:highlight>
                  <a:srgbClr val="FFFFFF"/>
                </a:highlight>
              </a:rPr>
              <a:t>type </a:t>
            </a:r>
            <a:r>
              <a:rPr lang="en">
                <a:highlight>
                  <a:srgbClr val="FFFFFF"/>
                </a:highlight>
              </a:rPr>
              <a:t>WordCountReply </a:t>
            </a:r>
            <a:r>
              <a:rPr lang="en" b="1">
                <a:solidFill>
                  <a:srgbClr val="000080"/>
                </a:solidFill>
                <a:highlight>
                  <a:srgbClr val="FFFFFF"/>
                </a:highlight>
              </a:rPr>
              <a:t>struct </a:t>
            </a:r>
            <a:r>
              <a:rPr lang="en">
                <a:highlight>
                  <a:srgbClr val="FFFFFF"/>
                </a:highlight>
              </a:rPr>
              <a:t>{</a:t>
            </a:r>
            <a:endParaRPr>
              <a:highlight>
                <a:srgbClr val="FFFFFF"/>
              </a:highlight>
            </a:endParaRPr>
          </a:p>
          <a:p>
            <a:pPr marL="0" lvl="0" indent="0" algn="l" rtl="0">
              <a:spcBef>
                <a:spcPts val="0"/>
              </a:spcBef>
              <a:spcAft>
                <a:spcPts val="0"/>
              </a:spcAft>
              <a:buNone/>
            </a:pPr>
            <a:r>
              <a:rPr lang="en">
                <a:highlight>
                  <a:srgbClr val="FFFFFF"/>
                </a:highlight>
              </a:rPr>
              <a:t>      Counts </a:t>
            </a:r>
            <a:r>
              <a:rPr lang="en" b="1">
                <a:solidFill>
                  <a:srgbClr val="000080"/>
                </a:solidFill>
                <a:highlight>
                  <a:srgbClr val="FFFFFF"/>
                </a:highlight>
              </a:rPr>
              <a:t>map</a:t>
            </a:r>
            <a:r>
              <a:rPr lang="en">
                <a:highlight>
                  <a:srgbClr val="FFFFFF"/>
                </a:highlight>
              </a:rPr>
              <a:t>[string]int</a:t>
            </a:r>
            <a:endParaRPr>
              <a:highlight>
                <a:srgbClr val="FFFFFF"/>
              </a:highlight>
            </a:endParaRPr>
          </a:p>
          <a:p>
            <a:pPr marL="0" lvl="0" indent="0" algn="l" rtl="0">
              <a:spcBef>
                <a:spcPts val="0"/>
              </a:spcBef>
              <a:spcAft>
                <a:spcPts val="0"/>
              </a:spcAft>
              <a:buNone/>
            </a:pPr>
            <a:r>
              <a:rPr lang="en">
                <a:highlight>
                  <a:srgbClr val="FFFFFF"/>
                </a:highlight>
              </a:rPr>
              <a:t>}</a:t>
            </a:r>
            <a:endParaRPr>
              <a:highlight>
                <a:srgbClr val="FFFFFF"/>
              </a:highlight>
            </a:endParaRPr>
          </a:p>
        </p:txBody>
      </p:sp>
      <p:sp>
        <p:nvSpPr>
          <p:cNvPr id="375" name="Google Shape;375;p56"/>
          <p:cNvSpPr txBox="1"/>
          <p:nvPr/>
        </p:nvSpPr>
        <p:spPr>
          <a:xfrm>
            <a:off x="3998150" y="1294850"/>
            <a:ext cx="3731700" cy="2900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0080"/>
                </a:solidFill>
                <a:highlight>
                  <a:srgbClr val="FFFFFF"/>
                </a:highlight>
              </a:rPr>
              <a:t>func </a:t>
            </a:r>
            <a:r>
              <a:rPr lang="en">
                <a:highlight>
                  <a:srgbClr val="FFFFFF"/>
                </a:highlight>
              </a:rPr>
              <a:t>(*WordCountServer) Compute(</a:t>
            </a:r>
            <a:endParaRPr>
              <a:highlight>
                <a:srgbClr val="FFFFFF"/>
              </a:highlight>
            </a:endParaRPr>
          </a:p>
          <a:p>
            <a:pPr marL="0" lvl="0" indent="0" algn="l" rtl="0">
              <a:spcBef>
                <a:spcPts val="0"/>
              </a:spcBef>
              <a:spcAft>
                <a:spcPts val="0"/>
              </a:spcAft>
              <a:buNone/>
            </a:pPr>
            <a:r>
              <a:rPr lang="en">
                <a:highlight>
                  <a:srgbClr val="FFFFFF"/>
                </a:highlight>
              </a:rPr>
              <a:t>            request WordCountRequest,</a:t>
            </a:r>
            <a:endParaRPr>
              <a:highlight>
                <a:srgbClr val="FFFFFF"/>
              </a:highlight>
            </a:endParaRPr>
          </a:p>
          <a:p>
            <a:pPr marL="0" lvl="0" indent="0" algn="l" rtl="0">
              <a:spcBef>
                <a:spcPts val="0"/>
              </a:spcBef>
              <a:spcAft>
                <a:spcPts val="0"/>
              </a:spcAft>
              <a:buNone/>
            </a:pPr>
            <a:r>
              <a:rPr lang="en">
                <a:highlight>
                  <a:srgbClr val="FFFFFF"/>
                </a:highlight>
              </a:rPr>
              <a:t>            reply *WordCountReply) error {</a:t>
            </a:r>
            <a:endParaRPr>
              <a:highlight>
                <a:srgbClr val="FFFFFF"/>
              </a:highlight>
            </a:endParaRPr>
          </a:p>
          <a:p>
            <a:pPr marL="0" lvl="0" indent="0" algn="l" rtl="0">
              <a:spcBef>
                <a:spcPts val="0"/>
              </a:spcBef>
              <a:spcAft>
                <a:spcPts val="0"/>
              </a:spcAft>
              <a:buNone/>
            </a:pPr>
            <a:r>
              <a:rPr lang="en">
                <a:highlight>
                  <a:srgbClr val="FFFFFF"/>
                </a:highlight>
              </a:rPr>
              <a:t>      counts := make(</a:t>
            </a:r>
            <a:r>
              <a:rPr lang="en" b="1">
                <a:solidFill>
                  <a:srgbClr val="000080"/>
                </a:solidFill>
                <a:highlight>
                  <a:srgbClr val="FFFFFF"/>
                </a:highlight>
              </a:rPr>
              <a:t>map</a:t>
            </a:r>
            <a:r>
              <a:rPr lang="en">
                <a:highlight>
                  <a:srgbClr val="FFFFFF"/>
                </a:highlight>
              </a:rPr>
              <a:t>[string]int)</a:t>
            </a:r>
            <a:endParaRPr>
              <a:highlight>
                <a:srgbClr val="FFFFFF"/>
              </a:highlight>
            </a:endParaRPr>
          </a:p>
          <a:p>
            <a:pPr marL="0" lvl="0" indent="0" algn="l" rtl="0">
              <a:spcBef>
                <a:spcPts val="0"/>
              </a:spcBef>
              <a:spcAft>
                <a:spcPts val="0"/>
              </a:spcAft>
              <a:buNone/>
            </a:pPr>
            <a:r>
              <a:rPr lang="en">
                <a:highlight>
                  <a:srgbClr val="FFFFFF"/>
                </a:highlight>
              </a:rPr>
              <a:t>      input := request.Input</a:t>
            </a:r>
            <a:endParaRPr>
              <a:highlight>
                <a:srgbClr val="FFFFFF"/>
              </a:highlight>
            </a:endParaRPr>
          </a:p>
          <a:p>
            <a:pPr marL="0" lvl="0" indent="0" algn="l" rtl="0">
              <a:spcBef>
                <a:spcPts val="0"/>
              </a:spcBef>
              <a:spcAft>
                <a:spcPts val="0"/>
              </a:spcAft>
              <a:buNone/>
            </a:pPr>
            <a:r>
              <a:rPr lang="en">
                <a:highlight>
                  <a:srgbClr val="FFFFFF"/>
                </a:highlight>
              </a:rPr>
              <a:t>      tokens := strings.Fields(input)</a:t>
            </a:r>
            <a:endParaRPr>
              <a:highlight>
                <a:srgbClr val="FFFFFF"/>
              </a:highlight>
            </a:endParaRPr>
          </a:p>
          <a:p>
            <a:pPr marL="0" lvl="0" indent="0" algn="l" rtl="0">
              <a:spcBef>
                <a:spcPts val="0"/>
              </a:spcBef>
              <a:spcAft>
                <a:spcPts val="0"/>
              </a:spcAft>
              <a:buNone/>
            </a:pPr>
            <a:r>
              <a:rPr lang="en">
                <a:highlight>
                  <a:srgbClr val="FFFFFF"/>
                </a:highlight>
              </a:rPr>
              <a:t>      </a:t>
            </a:r>
            <a:r>
              <a:rPr lang="en" b="1">
                <a:solidFill>
                  <a:srgbClr val="000080"/>
                </a:solidFill>
                <a:highlight>
                  <a:srgbClr val="FFFFFF"/>
                </a:highlight>
              </a:rPr>
              <a:t>for </a:t>
            </a:r>
            <a:r>
              <a:rPr lang="en">
                <a:highlight>
                  <a:srgbClr val="FFFFFF"/>
                </a:highlight>
              </a:rPr>
              <a:t>_, t := </a:t>
            </a:r>
            <a:r>
              <a:rPr lang="en" b="1">
                <a:solidFill>
                  <a:srgbClr val="000080"/>
                </a:solidFill>
                <a:highlight>
                  <a:srgbClr val="FFFFFF"/>
                </a:highlight>
              </a:rPr>
              <a:t>range </a:t>
            </a:r>
            <a:r>
              <a:rPr lang="en">
                <a:highlight>
                  <a:srgbClr val="FFFFFF"/>
                </a:highlight>
              </a:rPr>
              <a:t>tokens {</a:t>
            </a:r>
            <a:endParaRPr>
              <a:highlight>
                <a:srgbClr val="FFFFFF"/>
              </a:highlight>
            </a:endParaRPr>
          </a:p>
          <a:p>
            <a:pPr marL="0" lvl="0" indent="0" algn="l" rtl="0">
              <a:spcBef>
                <a:spcPts val="0"/>
              </a:spcBef>
              <a:spcAft>
                <a:spcPts val="0"/>
              </a:spcAft>
              <a:buNone/>
            </a:pPr>
            <a:r>
              <a:rPr lang="en">
                <a:highlight>
                  <a:srgbClr val="FFFFFF"/>
                </a:highlight>
              </a:rPr>
              <a:t>             counts[t] += </a:t>
            </a:r>
            <a:r>
              <a:rPr lang="en">
                <a:solidFill>
                  <a:srgbClr val="0000FF"/>
                </a:solidFill>
                <a:highlight>
                  <a:srgbClr val="FFFFFF"/>
                </a:highlight>
              </a:rPr>
              <a:t>1</a:t>
            </a:r>
            <a:endParaRPr>
              <a:solidFill>
                <a:srgbClr val="0000FF"/>
              </a:solidFill>
              <a:highlight>
                <a:srgbClr val="FFFFFF"/>
              </a:highlight>
            </a:endParaRPr>
          </a:p>
          <a:p>
            <a:pPr marL="0" lvl="0" indent="0" algn="l" rtl="0">
              <a:spcBef>
                <a:spcPts val="0"/>
              </a:spcBef>
              <a:spcAft>
                <a:spcPts val="0"/>
              </a:spcAft>
              <a:buNone/>
            </a:pPr>
            <a:r>
              <a:rPr lang="en">
                <a:solidFill>
                  <a:srgbClr val="0000FF"/>
                </a:solidFill>
                <a:highlight>
                  <a:srgbClr val="FFFFFF"/>
                </a:highlight>
              </a:rPr>
              <a:t>      </a:t>
            </a:r>
            <a:r>
              <a:rPr lang="en">
                <a:highlight>
                  <a:srgbClr val="FFFFFF"/>
                </a:highlight>
              </a:rPr>
              <a:t>}</a:t>
            </a:r>
            <a:endParaRPr>
              <a:highlight>
                <a:srgbClr val="FFFFFF"/>
              </a:highlight>
            </a:endParaRPr>
          </a:p>
          <a:p>
            <a:pPr marL="0" lvl="0" indent="0" algn="l" rtl="0">
              <a:spcBef>
                <a:spcPts val="0"/>
              </a:spcBef>
              <a:spcAft>
                <a:spcPts val="0"/>
              </a:spcAft>
              <a:buNone/>
            </a:pPr>
            <a:r>
              <a:rPr lang="en">
                <a:highlight>
                  <a:srgbClr val="FFFFFF"/>
                </a:highlight>
              </a:rPr>
              <a:t>      reply.Counts = counts</a:t>
            </a:r>
            <a:endParaRPr>
              <a:highlight>
                <a:srgbClr val="FFFFFF"/>
              </a:highlight>
            </a:endParaRPr>
          </a:p>
          <a:p>
            <a:pPr marL="0" lvl="0" indent="0" algn="l" rtl="0">
              <a:spcBef>
                <a:spcPts val="0"/>
              </a:spcBef>
              <a:spcAft>
                <a:spcPts val="0"/>
              </a:spcAft>
              <a:buNone/>
            </a:pPr>
            <a:r>
              <a:rPr lang="en">
                <a:highlight>
                  <a:srgbClr val="FFFFFF"/>
                </a:highlight>
              </a:rPr>
              <a:t>      </a:t>
            </a:r>
            <a:r>
              <a:rPr lang="en" b="1">
                <a:solidFill>
                  <a:srgbClr val="000080"/>
                </a:solidFill>
                <a:highlight>
                  <a:srgbClr val="FFFFFF"/>
                </a:highlight>
              </a:rPr>
              <a:t>return </a:t>
            </a:r>
            <a:r>
              <a:rPr lang="en">
                <a:highlight>
                  <a:srgbClr val="FFFFFF"/>
                </a:highlight>
              </a:rPr>
              <a:t>nil</a:t>
            </a:r>
            <a:endParaRPr>
              <a:highlight>
                <a:srgbClr val="FFFFFF"/>
              </a:highlight>
            </a:endParaRPr>
          </a:p>
          <a:p>
            <a:pPr marL="0" lvl="0" indent="0" algn="l" rtl="0">
              <a:spcBef>
                <a:spcPts val="0"/>
              </a:spcBef>
              <a:spcAft>
                <a:spcPts val="0"/>
              </a:spcAft>
              <a:buNone/>
            </a:pPr>
            <a:r>
              <a:rPr lang="en">
                <a:highlight>
                  <a:srgbClr val="FFFFFF"/>
                </a:highlight>
              </a:rPr>
              <a:t>}</a:t>
            </a:r>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5"/>
                                        </p:tgtEl>
                                        <p:attrNameLst>
                                          <p:attrName>style.visibility</p:attrName>
                                        </p:attrNameLst>
                                      </p:cBhvr>
                                      <p:to>
                                        <p:strVal val="visible"/>
                                      </p:to>
                                    </p:set>
                                    <p:animEffect transition="in" filter="fade">
                                      <p:cBhvr>
                                        <p:cTn id="7" dur="1"/>
                                        <p:tgtEl>
                                          <p:spTgt spid="3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0">
  <p:cSld>
    <p:bg>
      <p:bgPr>
        <a:solidFill>
          <a:srgbClr val="FFFFFF"/>
        </a:solidFill>
        <a:effectLst/>
      </p:bgPr>
    </p:bg>
    <p:spTree>
      <p:nvGrpSpPr>
        <p:cNvPr id="1" name="Shape 159"/>
        <p:cNvGrpSpPr/>
        <p:nvPr/>
      </p:nvGrpSpPr>
      <p:grpSpPr>
        <a:xfrm>
          <a:off x="0" y="0"/>
          <a:ext cx="0" cy="0"/>
          <a:chOff x="0" y="0"/>
          <a:chExt cx="0" cy="0"/>
        </a:xfrm>
      </p:grpSpPr>
      <p:sp>
        <p:nvSpPr>
          <p:cNvPr id="160" name="Google Shape;160;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MapReduce: Fault Tolerance</a:t>
            </a:r>
            <a:endParaRPr>
              <a:solidFill>
                <a:srgbClr val="000000"/>
              </a:solidFill>
            </a:endParaRPr>
          </a:p>
        </p:txBody>
      </p:sp>
      <p:pic>
        <p:nvPicPr>
          <p:cNvPr id="161" name="Google Shape;161;p30"/>
          <p:cNvPicPr preferRelativeResize="0"/>
          <p:nvPr/>
        </p:nvPicPr>
        <p:blipFill>
          <a:blip r:embed="rId3">
            <a:alphaModFix/>
          </a:blip>
          <a:stretch>
            <a:fillRect/>
          </a:stretch>
        </p:blipFill>
        <p:spPr>
          <a:xfrm>
            <a:off x="492350" y="1451399"/>
            <a:ext cx="8159299" cy="2642275"/>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79"/>
        <p:cNvGrpSpPr/>
        <p:nvPr/>
      </p:nvGrpSpPr>
      <p:grpSpPr>
        <a:xfrm>
          <a:off x="0" y="0"/>
          <a:ext cx="0" cy="0"/>
          <a:chOff x="0" y="0"/>
          <a:chExt cx="0" cy="0"/>
        </a:xfrm>
      </p:grpSpPr>
      <p:sp>
        <p:nvSpPr>
          <p:cNvPr id="380" name="Google Shape;380;p57"/>
          <p:cNvSpPr txBox="1"/>
          <p:nvPr/>
        </p:nvSpPr>
        <p:spPr>
          <a:xfrm>
            <a:off x="3998150" y="1294850"/>
            <a:ext cx="3731700" cy="2900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0080"/>
                </a:solidFill>
                <a:highlight>
                  <a:srgbClr val="FFFFFF"/>
                </a:highlight>
              </a:rPr>
              <a:t>func </a:t>
            </a:r>
            <a:r>
              <a:rPr lang="en">
                <a:highlight>
                  <a:srgbClr val="FFFFFF"/>
                </a:highlight>
              </a:rPr>
              <a:t>(*WordCountServer) Compute(</a:t>
            </a:r>
            <a:endParaRPr>
              <a:highlight>
                <a:srgbClr val="FFFFFF"/>
              </a:highlight>
            </a:endParaRPr>
          </a:p>
          <a:p>
            <a:pPr marL="0" lvl="0" indent="0" algn="l" rtl="0">
              <a:spcBef>
                <a:spcPts val="0"/>
              </a:spcBef>
              <a:spcAft>
                <a:spcPts val="0"/>
              </a:spcAft>
              <a:buNone/>
            </a:pPr>
            <a:r>
              <a:rPr lang="en">
                <a:highlight>
                  <a:srgbClr val="FFFFFF"/>
                </a:highlight>
              </a:rPr>
              <a:t>            request WordCountRequest,</a:t>
            </a:r>
            <a:endParaRPr>
              <a:highlight>
                <a:srgbClr val="FFFFFF"/>
              </a:highlight>
            </a:endParaRPr>
          </a:p>
          <a:p>
            <a:pPr marL="0" lvl="0" indent="0" algn="l" rtl="0">
              <a:spcBef>
                <a:spcPts val="0"/>
              </a:spcBef>
              <a:spcAft>
                <a:spcPts val="0"/>
              </a:spcAft>
              <a:buNone/>
            </a:pPr>
            <a:r>
              <a:rPr lang="en">
                <a:highlight>
                  <a:srgbClr val="FFFFFF"/>
                </a:highlight>
              </a:rPr>
              <a:t>            reply *WordCountReply) error {</a:t>
            </a:r>
            <a:endParaRPr>
              <a:highlight>
                <a:srgbClr val="FFFFFF"/>
              </a:highlight>
            </a:endParaRPr>
          </a:p>
          <a:p>
            <a:pPr marL="0" lvl="0" indent="0" algn="l" rtl="0">
              <a:spcBef>
                <a:spcPts val="0"/>
              </a:spcBef>
              <a:spcAft>
                <a:spcPts val="0"/>
              </a:spcAft>
              <a:buNone/>
            </a:pPr>
            <a:r>
              <a:rPr lang="en">
                <a:highlight>
                  <a:srgbClr val="FFFFFF"/>
                </a:highlight>
              </a:rPr>
              <a:t>      counts := make(</a:t>
            </a:r>
            <a:r>
              <a:rPr lang="en" b="1">
                <a:solidFill>
                  <a:srgbClr val="000080"/>
                </a:solidFill>
                <a:highlight>
                  <a:srgbClr val="FFFFFF"/>
                </a:highlight>
              </a:rPr>
              <a:t>map</a:t>
            </a:r>
            <a:r>
              <a:rPr lang="en">
                <a:highlight>
                  <a:srgbClr val="FFFFFF"/>
                </a:highlight>
              </a:rPr>
              <a:t>[string]int)</a:t>
            </a:r>
            <a:endParaRPr>
              <a:highlight>
                <a:srgbClr val="FFFFFF"/>
              </a:highlight>
            </a:endParaRPr>
          </a:p>
          <a:p>
            <a:pPr marL="0" lvl="0" indent="0" algn="l" rtl="0">
              <a:spcBef>
                <a:spcPts val="0"/>
              </a:spcBef>
              <a:spcAft>
                <a:spcPts val="0"/>
              </a:spcAft>
              <a:buNone/>
            </a:pPr>
            <a:r>
              <a:rPr lang="en">
                <a:highlight>
                  <a:srgbClr val="FFFFFF"/>
                </a:highlight>
              </a:rPr>
              <a:t>      input := request.Input</a:t>
            </a:r>
            <a:endParaRPr>
              <a:highlight>
                <a:srgbClr val="FFFFFF"/>
              </a:highlight>
            </a:endParaRPr>
          </a:p>
          <a:p>
            <a:pPr marL="0" lvl="0" indent="0" algn="l" rtl="0">
              <a:spcBef>
                <a:spcPts val="0"/>
              </a:spcBef>
              <a:spcAft>
                <a:spcPts val="0"/>
              </a:spcAft>
              <a:buNone/>
            </a:pPr>
            <a:r>
              <a:rPr lang="en">
                <a:highlight>
                  <a:srgbClr val="FFFFFF"/>
                </a:highlight>
              </a:rPr>
              <a:t>      tokens := strings.Fields(input)</a:t>
            </a:r>
            <a:endParaRPr>
              <a:highlight>
                <a:srgbClr val="FFFFFF"/>
              </a:highlight>
            </a:endParaRPr>
          </a:p>
          <a:p>
            <a:pPr marL="0" lvl="0" indent="0" algn="l" rtl="0">
              <a:spcBef>
                <a:spcPts val="0"/>
              </a:spcBef>
              <a:spcAft>
                <a:spcPts val="0"/>
              </a:spcAft>
              <a:buNone/>
            </a:pPr>
            <a:r>
              <a:rPr lang="en">
                <a:highlight>
                  <a:srgbClr val="FFFFFF"/>
                </a:highlight>
              </a:rPr>
              <a:t>      </a:t>
            </a:r>
            <a:r>
              <a:rPr lang="en" b="1">
                <a:solidFill>
                  <a:srgbClr val="000080"/>
                </a:solidFill>
                <a:highlight>
                  <a:srgbClr val="FFFFFF"/>
                </a:highlight>
              </a:rPr>
              <a:t>for </a:t>
            </a:r>
            <a:r>
              <a:rPr lang="en">
                <a:highlight>
                  <a:srgbClr val="FFFFFF"/>
                </a:highlight>
              </a:rPr>
              <a:t>_, t := </a:t>
            </a:r>
            <a:r>
              <a:rPr lang="en" b="1">
                <a:solidFill>
                  <a:srgbClr val="000080"/>
                </a:solidFill>
                <a:highlight>
                  <a:srgbClr val="FFFFFF"/>
                </a:highlight>
              </a:rPr>
              <a:t>range </a:t>
            </a:r>
            <a:r>
              <a:rPr lang="en">
                <a:highlight>
                  <a:srgbClr val="FFFFFF"/>
                </a:highlight>
              </a:rPr>
              <a:t>tokens {</a:t>
            </a:r>
            <a:endParaRPr>
              <a:highlight>
                <a:srgbClr val="FFFFFF"/>
              </a:highlight>
            </a:endParaRPr>
          </a:p>
          <a:p>
            <a:pPr marL="0" lvl="0" indent="0" algn="l" rtl="0">
              <a:spcBef>
                <a:spcPts val="0"/>
              </a:spcBef>
              <a:spcAft>
                <a:spcPts val="0"/>
              </a:spcAft>
              <a:buNone/>
            </a:pPr>
            <a:r>
              <a:rPr lang="en">
                <a:highlight>
                  <a:srgbClr val="FFFFFF"/>
                </a:highlight>
              </a:rPr>
              <a:t>             counts[t] += </a:t>
            </a:r>
            <a:r>
              <a:rPr lang="en">
                <a:solidFill>
                  <a:srgbClr val="0000FF"/>
                </a:solidFill>
                <a:highlight>
                  <a:srgbClr val="FFFFFF"/>
                </a:highlight>
              </a:rPr>
              <a:t>1</a:t>
            </a:r>
            <a:endParaRPr>
              <a:solidFill>
                <a:srgbClr val="0000FF"/>
              </a:solidFill>
              <a:highlight>
                <a:srgbClr val="FFFFFF"/>
              </a:highlight>
            </a:endParaRPr>
          </a:p>
          <a:p>
            <a:pPr marL="0" lvl="0" indent="0" algn="l" rtl="0">
              <a:spcBef>
                <a:spcPts val="0"/>
              </a:spcBef>
              <a:spcAft>
                <a:spcPts val="0"/>
              </a:spcAft>
              <a:buNone/>
            </a:pPr>
            <a:r>
              <a:rPr lang="en">
                <a:solidFill>
                  <a:srgbClr val="0000FF"/>
                </a:solidFill>
                <a:highlight>
                  <a:srgbClr val="FFFFFF"/>
                </a:highlight>
              </a:rPr>
              <a:t>      </a:t>
            </a:r>
            <a:r>
              <a:rPr lang="en">
                <a:highlight>
                  <a:srgbClr val="FFFFFF"/>
                </a:highlight>
              </a:rPr>
              <a:t>}</a:t>
            </a:r>
            <a:endParaRPr>
              <a:highlight>
                <a:srgbClr val="FFFFFF"/>
              </a:highlight>
            </a:endParaRPr>
          </a:p>
          <a:p>
            <a:pPr marL="0" lvl="0" indent="0" algn="l" rtl="0">
              <a:spcBef>
                <a:spcPts val="0"/>
              </a:spcBef>
              <a:spcAft>
                <a:spcPts val="0"/>
              </a:spcAft>
              <a:buNone/>
            </a:pPr>
            <a:r>
              <a:rPr lang="en">
                <a:highlight>
                  <a:srgbClr val="FFFFFF"/>
                </a:highlight>
              </a:rPr>
              <a:t>      reply.Counts = counts</a:t>
            </a:r>
            <a:endParaRPr>
              <a:highlight>
                <a:srgbClr val="FFFFFF"/>
              </a:highlight>
            </a:endParaRPr>
          </a:p>
          <a:p>
            <a:pPr marL="0" lvl="0" indent="0" algn="l" rtl="0">
              <a:spcBef>
                <a:spcPts val="0"/>
              </a:spcBef>
              <a:spcAft>
                <a:spcPts val="0"/>
              </a:spcAft>
              <a:buNone/>
            </a:pPr>
            <a:r>
              <a:rPr lang="en">
                <a:highlight>
                  <a:srgbClr val="FFFFFF"/>
                </a:highlight>
              </a:rPr>
              <a:t>      </a:t>
            </a:r>
            <a:r>
              <a:rPr lang="en" b="1">
                <a:solidFill>
                  <a:srgbClr val="000080"/>
                </a:solidFill>
                <a:highlight>
                  <a:srgbClr val="FFFFFF"/>
                </a:highlight>
              </a:rPr>
              <a:t>return </a:t>
            </a:r>
            <a:r>
              <a:rPr lang="en">
                <a:highlight>
                  <a:srgbClr val="FFFFFF"/>
                </a:highlight>
              </a:rPr>
              <a:t>nil</a:t>
            </a:r>
            <a:endParaRPr>
              <a:highlight>
                <a:srgbClr val="FFFFFF"/>
              </a:highlight>
            </a:endParaRPr>
          </a:p>
          <a:p>
            <a:pPr marL="0" lvl="0" indent="0" algn="l" rtl="0">
              <a:spcBef>
                <a:spcPts val="0"/>
              </a:spcBef>
              <a:spcAft>
                <a:spcPts val="0"/>
              </a:spcAft>
              <a:buNone/>
            </a:pPr>
            <a:r>
              <a:rPr lang="en">
                <a:highlight>
                  <a:srgbClr val="FFFFFF"/>
                </a:highlight>
              </a:rPr>
              <a:t>}</a:t>
            </a:r>
            <a:endParaRPr/>
          </a:p>
        </p:txBody>
      </p:sp>
      <p:sp>
        <p:nvSpPr>
          <p:cNvPr id="381" name="Google Shape;381;p5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Go example: Word count server</a:t>
            </a:r>
            <a:endParaRPr>
              <a:solidFill>
                <a:srgbClr val="000000"/>
              </a:solidFill>
            </a:endParaRPr>
          </a:p>
        </p:txBody>
      </p:sp>
      <p:sp>
        <p:nvSpPr>
          <p:cNvPr id="382" name="Google Shape;382;p57"/>
          <p:cNvSpPr txBox="1"/>
          <p:nvPr/>
        </p:nvSpPr>
        <p:spPr>
          <a:xfrm>
            <a:off x="696350" y="1333025"/>
            <a:ext cx="3301800" cy="2680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0080"/>
                </a:solidFill>
                <a:highlight>
                  <a:srgbClr val="FFFFFF"/>
                </a:highlight>
              </a:rPr>
              <a:t>type </a:t>
            </a:r>
            <a:r>
              <a:rPr lang="en">
                <a:highlight>
                  <a:srgbClr val="FFFFFF"/>
                </a:highlight>
              </a:rPr>
              <a:t>WordCountServer </a:t>
            </a:r>
            <a:r>
              <a:rPr lang="en" b="1">
                <a:solidFill>
                  <a:srgbClr val="000080"/>
                </a:solidFill>
                <a:highlight>
                  <a:srgbClr val="FFFFFF"/>
                </a:highlight>
              </a:rPr>
              <a:t>struct </a:t>
            </a:r>
            <a:r>
              <a:rPr lang="en">
                <a:highlight>
                  <a:srgbClr val="FFFFFF"/>
                </a:highlight>
              </a:rPr>
              <a:t>{</a:t>
            </a:r>
            <a:endParaRPr>
              <a:highlight>
                <a:srgbClr val="FFFFFF"/>
              </a:highlight>
            </a:endParaRPr>
          </a:p>
          <a:p>
            <a:pPr marL="0" lvl="0" indent="0" algn="l" rtl="0">
              <a:spcBef>
                <a:spcPts val="0"/>
              </a:spcBef>
              <a:spcAft>
                <a:spcPts val="0"/>
              </a:spcAft>
              <a:buNone/>
            </a:pPr>
            <a:r>
              <a:rPr lang="en">
                <a:highlight>
                  <a:srgbClr val="FFFFFF"/>
                </a:highlight>
              </a:rPr>
              <a:t>      addr string</a:t>
            </a:r>
            <a:endParaRPr>
              <a:highlight>
                <a:srgbClr val="FFFFFF"/>
              </a:highlight>
            </a:endParaRPr>
          </a:p>
          <a:p>
            <a:pPr marL="0" lvl="0" indent="0" algn="l" rtl="0">
              <a:spcBef>
                <a:spcPts val="0"/>
              </a:spcBef>
              <a:spcAft>
                <a:spcPts val="0"/>
              </a:spcAft>
              <a:buNone/>
            </a:pPr>
            <a:r>
              <a:rPr lang="en">
                <a:highlight>
                  <a:srgbClr val="FFFFFF"/>
                </a:highlight>
              </a:rPr>
              <a:t>}</a:t>
            </a:r>
            <a:endParaRPr>
              <a:highlight>
                <a:srgbClr val="FFFFFF"/>
              </a:highlight>
            </a:endParaRPr>
          </a:p>
          <a:p>
            <a:pPr marL="0" lvl="0" indent="0" algn="l" rtl="0">
              <a:spcBef>
                <a:spcPts val="0"/>
              </a:spcBef>
              <a:spcAft>
                <a:spcPts val="0"/>
              </a:spcAft>
              <a:buNone/>
            </a:pPr>
            <a:endParaRPr>
              <a:highlight>
                <a:srgbClr val="FFFFFF"/>
              </a:highlight>
            </a:endParaRPr>
          </a:p>
          <a:p>
            <a:pPr marL="0" lvl="0" indent="0" algn="l" rtl="0">
              <a:spcBef>
                <a:spcPts val="0"/>
              </a:spcBef>
              <a:spcAft>
                <a:spcPts val="0"/>
              </a:spcAft>
              <a:buNone/>
            </a:pPr>
            <a:r>
              <a:rPr lang="en" b="1">
                <a:solidFill>
                  <a:srgbClr val="000080"/>
                </a:solidFill>
                <a:highlight>
                  <a:srgbClr val="FFFFFF"/>
                </a:highlight>
              </a:rPr>
              <a:t>type </a:t>
            </a:r>
            <a:r>
              <a:rPr lang="en">
                <a:highlight>
                  <a:srgbClr val="FFFFFF"/>
                </a:highlight>
              </a:rPr>
              <a:t>WordCountRequest </a:t>
            </a:r>
            <a:r>
              <a:rPr lang="en" b="1">
                <a:solidFill>
                  <a:srgbClr val="000080"/>
                </a:solidFill>
                <a:highlight>
                  <a:srgbClr val="FFFFFF"/>
                </a:highlight>
              </a:rPr>
              <a:t>struct </a:t>
            </a:r>
            <a:r>
              <a:rPr lang="en">
                <a:highlight>
                  <a:srgbClr val="FFFFFF"/>
                </a:highlight>
              </a:rPr>
              <a:t>{</a:t>
            </a:r>
            <a:endParaRPr>
              <a:highlight>
                <a:srgbClr val="FFFFFF"/>
              </a:highlight>
            </a:endParaRPr>
          </a:p>
          <a:p>
            <a:pPr marL="0" lvl="0" indent="0" algn="l" rtl="0">
              <a:spcBef>
                <a:spcPts val="0"/>
              </a:spcBef>
              <a:spcAft>
                <a:spcPts val="0"/>
              </a:spcAft>
              <a:buNone/>
            </a:pPr>
            <a:r>
              <a:rPr lang="en">
                <a:highlight>
                  <a:srgbClr val="FFFFFF"/>
                </a:highlight>
              </a:rPr>
              <a:t>      Input string</a:t>
            </a:r>
            <a:endParaRPr>
              <a:highlight>
                <a:srgbClr val="FFFFFF"/>
              </a:highlight>
            </a:endParaRPr>
          </a:p>
          <a:p>
            <a:pPr marL="0" lvl="0" indent="0" algn="l" rtl="0">
              <a:spcBef>
                <a:spcPts val="0"/>
              </a:spcBef>
              <a:spcAft>
                <a:spcPts val="0"/>
              </a:spcAft>
              <a:buNone/>
            </a:pPr>
            <a:r>
              <a:rPr lang="en">
                <a:highlight>
                  <a:srgbClr val="FFFFFF"/>
                </a:highlight>
              </a:rPr>
              <a:t>}</a:t>
            </a:r>
            <a:endParaRPr>
              <a:highlight>
                <a:srgbClr val="FFFFFF"/>
              </a:highlight>
            </a:endParaRPr>
          </a:p>
          <a:p>
            <a:pPr marL="0" lvl="0" indent="0" algn="l" rtl="0">
              <a:spcBef>
                <a:spcPts val="0"/>
              </a:spcBef>
              <a:spcAft>
                <a:spcPts val="0"/>
              </a:spcAft>
              <a:buNone/>
            </a:pPr>
            <a:endParaRPr>
              <a:highlight>
                <a:srgbClr val="FFFFFF"/>
              </a:highlight>
            </a:endParaRPr>
          </a:p>
          <a:p>
            <a:pPr marL="0" lvl="0" indent="0" algn="l" rtl="0">
              <a:spcBef>
                <a:spcPts val="0"/>
              </a:spcBef>
              <a:spcAft>
                <a:spcPts val="0"/>
              </a:spcAft>
              <a:buNone/>
            </a:pPr>
            <a:r>
              <a:rPr lang="en" b="1">
                <a:solidFill>
                  <a:srgbClr val="000080"/>
                </a:solidFill>
                <a:highlight>
                  <a:srgbClr val="FFFFFF"/>
                </a:highlight>
              </a:rPr>
              <a:t>type </a:t>
            </a:r>
            <a:r>
              <a:rPr lang="en">
                <a:highlight>
                  <a:srgbClr val="FFFFFF"/>
                </a:highlight>
              </a:rPr>
              <a:t>WordCountReply </a:t>
            </a:r>
            <a:r>
              <a:rPr lang="en" b="1">
                <a:solidFill>
                  <a:srgbClr val="000080"/>
                </a:solidFill>
                <a:highlight>
                  <a:srgbClr val="FFFFFF"/>
                </a:highlight>
              </a:rPr>
              <a:t>struct </a:t>
            </a:r>
            <a:r>
              <a:rPr lang="en">
                <a:highlight>
                  <a:srgbClr val="FFFFFF"/>
                </a:highlight>
              </a:rPr>
              <a:t>{</a:t>
            </a:r>
            <a:endParaRPr>
              <a:highlight>
                <a:srgbClr val="FFFFFF"/>
              </a:highlight>
            </a:endParaRPr>
          </a:p>
          <a:p>
            <a:pPr marL="0" lvl="0" indent="0" algn="l" rtl="0">
              <a:spcBef>
                <a:spcPts val="0"/>
              </a:spcBef>
              <a:spcAft>
                <a:spcPts val="0"/>
              </a:spcAft>
              <a:buNone/>
            </a:pPr>
            <a:r>
              <a:rPr lang="en">
                <a:highlight>
                  <a:srgbClr val="FFFFFF"/>
                </a:highlight>
              </a:rPr>
              <a:t>      Counts </a:t>
            </a:r>
            <a:r>
              <a:rPr lang="en" b="1">
                <a:solidFill>
                  <a:srgbClr val="000080"/>
                </a:solidFill>
                <a:highlight>
                  <a:srgbClr val="FFFFFF"/>
                </a:highlight>
              </a:rPr>
              <a:t>map</a:t>
            </a:r>
            <a:r>
              <a:rPr lang="en">
                <a:highlight>
                  <a:srgbClr val="FFFFFF"/>
                </a:highlight>
              </a:rPr>
              <a:t>[string]int</a:t>
            </a:r>
            <a:endParaRPr>
              <a:highlight>
                <a:srgbClr val="FFFFFF"/>
              </a:highlight>
            </a:endParaRPr>
          </a:p>
          <a:p>
            <a:pPr marL="0" lvl="0" indent="0" algn="l" rtl="0">
              <a:spcBef>
                <a:spcPts val="0"/>
              </a:spcBef>
              <a:spcAft>
                <a:spcPts val="0"/>
              </a:spcAft>
              <a:buNone/>
            </a:pPr>
            <a:r>
              <a:rPr lang="en">
                <a:highlight>
                  <a:srgbClr val="FFFFFF"/>
                </a:highlight>
              </a:rPr>
              <a:t>}</a:t>
            </a:r>
            <a:endParaRPr>
              <a:highlight>
                <a:srgbClr val="FFFFFF"/>
              </a:highlight>
            </a:endParaRPr>
          </a:p>
        </p:txBody>
      </p:sp>
      <p:sp>
        <p:nvSpPr>
          <p:cNvPr id="383" name="Google Shape;383;p57"/>
          <p:cNvSpPr/>
          <p:nvPr/>
        </p:nvSpPr>
        <p:spPr>
          <a:xfrm>
            <a:off x="3998150" y="2037925"/>
            <a:ext cx="3263700" cy="1641600"/>
          </a:xfrm>
          <a:prstGeom prst="rect">
            <a:avLst/>
          </a:prstGeom>
          <a:solidFill>
            <a:srgbClr val="FFFFFF">
              <a:alpha val="849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57"/>
          <p:cNvSpPr/>
          <p:nvPr/>
        </p:nvSpPr>
        <p:spPr>
          <a:xfrm>
            <a:off x="3998150" y="1367325"/>
            <a:ext cx="3263700" cy="670800"/>
          </a:xfrm>
          <a:prstGeom prst="rect">
            <a:avLst/>
          </a:prstGeom>
          <a:noFill/>
          <a:ln w="2857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88"/>
        <p:cNvGrpSpPr/>
        <p:nvPr/>
      </p:nvGrpSpPr>
      <p:grpSpPr>
        <a:xfrm>
          <a:off x="0" y="0"/>
          <a:ext cx="0" cy="0"/>
          <a:chOff x="0" y="0"/>
          <a:chExt cx="0" cy="0"/>
        </a:xfrm>
      </p:grpSpPr>
      <p:sp>
        <p:nvSpPr>
          <p:cNvPr id="389" name="Google Shape;389;p5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Go example: Word count server</a:t>
            </a:r>
            <a:endParaRPr>
              <a:solidFill>
                <a:srgbClr val="000000"/>
              </a:solidFill>
            </a:endParaRPr>
          </a:p>
        </p:txBody>
      </p:sp>
      <p:sp>
        <p:nvSpPr>
          <p:cNvPr id="390" name="Google Shape;390;p58"/>
          <p:cNvSpPr/>
          <p:nvPr/>
        </p:nvSpPr>
        <p:spPr>
          <a:xfrm>
            <a:off x="1021175" y="1646950"/>
            <a:ext cx="1679400" cy="210000"/>
          </a:xfrm>
          <a:prstGeom prst="roundRect">
            <a:avLst>
              <a:gd name="adj" fmla="val 16667"/>
            </a:avLst>
          </a:prstGeom>
          <a:solidFill>
            <a:srgbClr val="4A86E8">
              <a:alpha val="22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58"/>
          <p:cNvSpPr txBox="1"/>
          <p:nvPr/>
        </p:nvSpPr>
        <p:spPr>
          <a:xfrm>
            <a:off x="696350" y="1333025"/>
            <a:ext cx="4734600" cy="2346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0080"/>
                </a:solidFill>
              </a:rPr>
              <a:t>func </a:t>
            </a:r>
            <a:r>
              <a:rPr lang="en"/>
              <a:t>(server *WordCountServer) Listen() {</a:t>
            </a:r>
            <a:endParaRPr/>
          </a:p>
          <a:p>
            <a:pPr marL="0" lvl="0" indent="0" algn="l" rtl="0">
              <a:spcBef>
                <a:spcPts val="0"/>
              </a:spcBef>
              <a:spcAft>
                <a:spcPts val="0"/>
              </a:spcAft>
              <a:buNone/>
            </a:pPr>
            <a:r>
              <a:rPr lang="en"/>
              <a:t>      rpc.Register(server)</a:t>
            </a:r>
            <a:endParaRPr/>
          </a:p>
          <a:p>
            <a:pPr marL="0" lvl="0" indent="0" algn="l" rtl="0">
              <a:spcBef>
                <a:spcPts val="0"/>
              </a:spcBef>
              <a:spcAft>
                <a:spcPts val="0"/>
              </a:spcAft>
              <a:buNone/>
            </a:pPr>
            <a:r>
              <a:rPr lang="en"/>
              <a:t>      listener, err := net.Listen(</a:t>
            </a:r>
            <a:r>
              <a:rPr lang="en" b="1">
                <a:solidFill>
                  <a:srgbClr val="008000"/>
                </a:solidFill>
              </a:rPr>
              <a:t>"tcp"</a:t>
            </a:r>
            <a:r>
              <a:rPr lang="en"/>
              <a:t>, server.addr)</a:t>
            </a:r>
            <a:endParaRPr/>
          </a:p>
          <a:p>
            <a:pPr marL="0" lvl="0" indent="0" algn="l" rtl="0">
              <a:spcBef>
                <a:spcPts val="0"/>
              </a:spcBef>
              <a:spcAft>
                <a:spcPts val="0"/>
              </a:spcAft>
              <a:buNone/>
            </a:pPr>
            <a:r>
              <a:rPr lang="en"/>
              <a:t>      checkError(err)</a:t>
            </a:r>
            <a:endParaRPr/>
          </a:p>
          <a:p>
            <a:pPr marL="0" lvl="0" indent="0" algn="l" rtl="0">
              <a:spcBef>
                <a:spcPts val="0"/>
              </a:spcBef>
              <a:spcAft>
                <a:spcPts val="0"/>
              </a:spcAft>
              <a:buNone/>
            </a:pPr>
            <a:r>
              <a:rPr lang="en"/>
              <a:t>      </a:t>
            </a:r>
            <a:r>
              <a:rPr lang="en" b="1">
                <a:solidFill>
                  <a:srgbClr val="000080"/>
                </a:solidFill>
              </a:rPr>
              <a:t>go func</a:t>
            </a:r>
            <a:r>
              <a:rPr lang="en"/>
              <a:t>() {</a:t>
            </a:r>
            <a:endParaRPr/>
          </a:p>
          <a:p>
            <a:pPr marL="0" lvl="0" indent="0" algn="l" rtl="0">
              <a:spcBef>
                <a:spcPts val="0"/>
              </a:spcBef>
              <a:spcAft>
                <a:spcPts val="0"/>
              </a:spcAft>
              <a:buNone/>
            </a:pPr>
            <a:r>
              <a:rPr lang="en"/>
              <a:t>            rpc.Accept(listener)</a:t>
            </a:r>
            <a:endParaRPr/>
          </a:p>
          <a:p>
            <a:pPr marL="0" lvl="0" indent="0" algn="l" rtl="0">
              <a:spcBef>
                <a:spcPts val="0"/>
              </a:spcBef>
              <a:spcAft>
                <a:spcPts val="0"/>
              </a:spcAft>
              <a:buNone/>
            </a:pPr>
            <a:r>
              <a:rPr lang="en"/>
              <a:t>      }()</a:t>
            </a:r>
            <a:endParaRPr/>
          </a:p>
          <a:p>
            <a:pPr marL="0" lvl="0" indent="0" algn="l" rtl="0">
              <a:spcBef>
                <a:spcPts val="0"/>
              </a:spcBef>
              <a:spcAft>
                <a:spcPts val="0"/>
              </a:spcAft>
              <a:buNone/>
            </a:pPr>
            <a:r>
              <a:rPr lang="en"/>
              <a:t>}</a:t>
            </a:r>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90"/>
                                        </p:tgtEl>
                                        <p:attrNameLst>
                                          <p:attrName>style.visibility</p:attrName>
                                        </p:attrNameLst>
                                      </p:cBhvr>
                                      <p:to>
                                        <p:strVal val="visible"/>
                                      </p:to>
                                    </p:set>
                                    <p:animEffect transition="in" filter="fade">
                                      <p:cBhvr>
                                        <p:cTn id="7" dur="1"/>
                                        <p:tgtEl>
                                          <p:spTgt spid="3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95"/>
        <p:cNvGrpSpPr/>
        <p:nvPr/>
      </p:nvGrpSpPr>
      <p:grpSpPr>
        <a:xfrm>
          <a:off x="0" y="0"/>
          <a:ext cx="0" cy="0"/>
          <a:chOff x="0" y="0"/>
          <a:chExt cx="0" cy="0"/>
        </a:xfrm>
      </p:grpSpPr>
      <p:sp>
        <p:nvSpPr>
          <p:cNvPr id="396" name="Google Shape;396;p59"/>
          <p:cNvSpPr/>
          <p:nvPr/>
        </p:nvSpPr>
        <p:spPr>
          <a:xfrm>
            <a:off x="1021175" y="1847375"/>
            <a:ext cx="3577800" cy="238200"/>
          </a:xfrm>
          <a:prstGeom prst="roundRect">
            <a:avLst>
              <a:gd name="adj" fmla="val 16667"/>
            </a:avLst>
          </a:prstGeom>
          <a:solidFill>
            <a:srgbClr val="4A86E8">
              <a:alpha val="22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59"/>
          <p:cNvSpPr txBox="1"/>
          <p:nvPr/>
        </p:nvSpPr>
        <p:spPr>
          <a:xfrm>
            <a:off x="696350" y="1333025"/>
            <a:ext cx="4870800" cy="2346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0080"/>
                </a:solidFill>
              </a:rPr>
              <a:t>func </a:t>
            </a:r>
            <a:r>
              <a:rPr lang="en"/>
              <a:t>(server *WordCountServer) Listen() {</a:t>
            </a:r>
            <a:endParaRPr/>
          </a:p>
          <a:p>
            <a:pPr marL="0" lvl="0" indent="0" algn="l" rtl="0">
              <a:spcBef>
                <a:spcPts val="0"/>
              </a:spcBef>
              <a:spcAft>
                <a:spcPts val="0"/>
              </a:spcAft>
              <a:buNone/>
            </a:pPr>
            <a:r>
              <a:rPr lang="en"/>
              <a:t>      rpc.Register(server)</a:t>
            </a:r>
            <a:endParaRPr/>
          </a:p>
          <a:p>
            <a:pPr marL="0" lvl="0" indent="0" algn="l" rtl="0">
              <a:spcBef>
                <a:spcPts val="0"/>
              </a:spcBef>
              <a:spcAft>
                <a:spcPts val="0"/>
              </a:spcAft>
              <a:buNone/>
            </a:pPr>
            <a:r>
              <a:rPr lang="en"/>
              <a:t>      listener, err := net.Listen(</a:t>
            </a:r>
            <a:r>
              <a:rPr lang="en" b="1">
                <a:solidFill>
                  <a:srgbClr val="008000"/>
                </a:solidFill>
              </a:rPr>
              <a:t>"tcp"</a:t>
            </a:r>
            <a:r>
              <a:rPr lang="en"/>
              <a:t>, server.addr)</a:t>
            </a:r>
            <a:endParaRPr/>
          </a:p>
          <a:p>
            <a:pPr marL="0" lvl="0" indent="0" algn="l" rtl="0">
              <a:spcBef>
                <a:spcPts val="0"/>
              </a:spcBef>
              <a:spcAft>
                <a:spcPts val="0"/>
              </a:spcAft>
              <a:buNone/>
            </a:pPr>
            <a:r>
              <a:rPr lang="en"/>
              <a:t>      checkError(err)</a:t>
            </a:r>
            <a:endParaRPr/>
          </a:p>
          <a:p>
            <a:pPr marL="0" lvl="0" indent="0" algn="l" rtl="0">
              <a:spcBef>
                <a:spcPts val="0"/>
              </a:spcBef>
              <a:spcAft>
                <a:spcPts val="0"/>
              </a:spcAft>
              <a:buNone/>
            </a:pPr>
            <a:r>
              <a:rPr lang="en"/>
              <a:t>      </a:t>
            </a:r>
            <a:r>
              <a:rPr lang="en" b="1">
                <a:solidFill>
                  <a:srgbClr val="000080"/>
                </a:solidFill>
              </a:rPr>
              <a:t>go func</a:t>
            </a:r>
            <a:r>
              <a:rPr lang="en"/>
              <a:t>() {</a:t>
            </a:r>
            <a:endParaRPr/>
          </a:p>
          <a:p>
            <a:pPr marL="0" lvl="0" indent="0" algn="l" rtl="0">
              <a:spcBef>
                <a:spcPts val="0"/>
              </a:spcBef>
              <a:spcAft>
                <a:spcPts val="0"/>
              </a:spcAft>
              <a:buNone/>
            </a:pPr>
            <a:r>
              <a:rPr lang="en"/>
              <a:t>            rpc.Accept(listener)</a:t>
            </a:r>
            <a:endParaRPr/>
          </a:p>
          <a:p>
            <a:pPr marL="0" lvl="0" indent="0" algn="l" rtl="0">
              <a:spcBef>
                <a:spcPts val="0"/>
              </a:spcBef>
              <a:spcAft>
                <a:spcPts val="0"/>
              </a:spcAft>
              <a:buNone/>
            </a:pPr>
            <a:r>
              <a:rPr lang="en"/>
              <a:t>      }()</a:t>
            </a:r>
            <a:endParaRPr/>
          </a:p>
          <a:p>
            <a:pPr marL="0" lvl="0" indent="0" algn="l" rtl="0">
              <a:spcBef>
                <a:spcPts val="0"/>
              </a:spcBef>
              <a:spcAft>
                <a:spcPts val="0"/>
              </a:spcAft>
              <a:buNone/>
            </a:pPr>
            <a:r>
              <a:rPr lang="en"/>
              <a:t>}</a:t>
            </a:r>
            <a:endParaRPr/>
          </a:p>
        </p:txBody>
      </p:sp>
      <p:sp>
        <p:nvSpPr>
          <p:cNvPr id="398" name="Google Shape;398;p5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Go example: Word count server</a:t>
            </a:r>
            <a:endParaRPr>
              <a:solidFill>
                <a:srgbClr val="0000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02"/>
        <p:cNvGrpSpPr/>
        <p:nvPr/>
      </p:nvGrpSpPr>
      <p:grpSpPr>
        <a:xfrm>
          <a:off x="0" y="0"/>
          <a:ext cx="0" cy="0"/>
          <a:chOff x="0" y="0"/>
          <a:chExt cx="0" cy="0"/>
        </a:xfrm>
      </p:grpSpPr>
      <p:sp>
        <p:nvSpPr>
          <p:cNvPr id="403" name="Google Shape;403;p60"/>
          <p:cNvSpPr txBox="1"/>
          <p:nvPr/>
        </p:nvSpPr>
        <p:spPr>
          <a:xfrm>
            <a:off x="696350" y="1333025"/>
            <a:ext cx="4734600" cy="2346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0080"/>
                </a:solidFill>
              </a:rPr>
              <a:t>func </a:t>
            </a:r>
            <a:r>
              <a:rPr lang="en"/>
              <a:t>(server *WordCountServer) Listen() {</a:t>
            </a:r>
            <a:endParaRPr/>
          </a:p>
          <a:p>
            <a:pPr marL="0" lvl="0" indent="0" algn="l" rtl="0">
              <a:spcBef>
                <a:spcPts val="0"/>
              </a:spcBef>
              <a:spcAft>
                <a:spcPts val="0"/>
              </a:spcAft>
              <a:buNone/>
            </a:pPr>
            <a:r>
              <a:rPr lang="en"/>
              <a:t>      rpc.Register(server)</a:t>
            </a:r>
            <a:endParaRPr/>
          </a:p>
          <a:p>
            <a:pPr marL="0" lvl="0" indent="0" algn="l" rtl="0">
              <a:spcBef>
                <a:spcPts val="0"/>
              </a:spcBef>
              <a:spcAft>
                <a:spcPts val="0"/>
              </a:spcAft>
              <a:buNone/>
            </a:pPr>
            <a:r>
              <a:rPr lang="en"/>
              <a:t>      listener, err := net.Listen(</a:t>
            </a:r>
            <a:r>
              <a:rPr lang="en" b="1">
                <a:solidFill>
                  <a:srgbClr val="008000"/>
                </a:solidFill>
              </a:rPr>
              <a:t>"tcp"</a:t>
            </a:r>
            <a:r>
              <a:rPr lang="en"/>
              <a:t>, server.addr)</a:t>
            </a:r>
            <a:endParaRPr/>
          </a:p>
          <a:p>
            <a:pPr marL="0" lvl="0" indent="0" algn="l" rtl="0">
              <a:spcBef>
                <a:spcPts val="0"/>
              </a:spcBef>
              <a:spcAft>
                <a:spcPts val="0"/>
              </a:spcAft>
              <a:buNone/>
            </a:pPr>
            <a:r>
              <a:rPr lang="en"/>
              <a:t>      checkError(err)</a:t>
            </a:r>
            <a:endParaRPr/>
          </a:p>
          <a:p>
            <a:pPr marL="0" lvl="0" indent="0" algn="l" rtl="0">
              <a:spcBef>
                <a:spcPts val="0"/>
              </a:spcBef>
              <a:spcAft>
                <a:spcPts val="0"/>
              </a:spcAft>
              <a:buNone/>
            </a:pPr>
            <a:r>
              <a:rPr lang="en"/>
              <a:t>      </a:t>
            </a:r>
            <a:r>
              <a:rPr lang="en" b="1">
                <a:solidFill>
                  <a:srgbClr val="000080"/>
                </a:solidFill>
              </a:rPr>
              <a:t>go func</a:t>
            </a:r>
            <a:r>
              <a:rPr lang="en"/>
              <a:t>() {</a:t>
            </a:r>
            <a:endParaRPr/>
          </a:p>
          <a:p>
            <a:pPr marL="0" lvl="0" indent="0" algn="l" rtl="0">
              <a:spcBef>
                <a:spcPts val="0"/>
              </a:spcBef>
              <a:spcAft>
                <a:spcPts val="0"/>
              </a:spcAft>
              <a:buNone/>
            </a:pPr>
            <a:r>
              <a:rPr lang="en"/>
              <a:t>            rpc.Accept(listener)</a:t>
            </a:r>
            <a:endParaRPr/>
          </a:p>
          <a:p>
            <a:pPr marL="0" lvl="0" indent="0" algn="l" rtl="0">
              <a:spcBef>
                <a:spcPts val="0"/>
              </a:spcBef>
              <a:spcAft>
                <a:spcPts val="0"/>
              </a:spcAft>
              <a:buNone/>
            </a:pPr>
            <a:r>
              <a:rPr lang="en"/>
              <a:t>      }()</a:t>
            </a:r>
            <a:endParaRPr/>
          </a:p>
          <a:p>
            <a:pPr marL="0" lvl="0" indent="0" algn="l" rtl="0">
              <a:spcBef>
                <a:spcPts val="0"/>
              </a:spcBef>
              <a:spcAft>
                <a:spcPts val="0"/>
              </a:spcAft>
              <a:buNone/>
            </a:pPr>
            <a:r>
              <a:rPr lang="en"/>
              <a:t>}</a:t>
            </a:r>
            <a:endParaRPr/>
          </a:p>
        </p:txBody>
      </p:sp>
      <p:sp>
        <p:nvSpPr>
          <p:cNvPr id="404" name="Google Shape;404;p60"/>
          <p:cNvSpPr/>
          <p:nvPr/>
        </p:nvSpPr>
        <p:spPr>
          <a:xfrm>
            <a:off x="1327250" y="2456975"/>
            <a:ext cx="1650300" cy="238200"/>
          </a:xfrm>
          <a:prstGeom prst="roundRect">
            <a:avLst>
              <a:gd name="adj" fmla="val 16667"/>
            </a:avLst>
          </a:prstGeom>
          <a:solidFill>
            <a:srgbClr val="4A86E8">
              <a:alpha val="22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6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Go example: Word count server</a:t>
            </a:r>
            <a:endParaRPr>
              <a:solidFill>
                <a:srgbClr val="00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09"/>
        <p:cNvGrpSpPr/>
        <p:nvPr/>
      </p:nvGrpSpPr>
      <p:grpSpPr>
        <a:xfrm>
          <a:off x="0" y="0"/>
          <a:ext cx="0" cy="0"/>
          <a:chOff x="0" y="0"/>
          <a:chExt cx="0" cy="0"/>
        </a:xfrm>
      </p:grpSpPr>
      <p:sp>
        <p:nvSpPr>
          <p:cNvPr id="410" name="Google Shape;410;p61"/>
          <p:cNvSpPr/>
          <p:nvPr/>
        </p:nvSpPr>
        <p:spPr>
          <a:xfrm>
            <a:off x="2023150" y="1612975"/>
            <a:ext cx="2242500" cy="238200"/>
          </a:xfrm>
          <a:prstGeom prst="roundRect">
            <a:avLst>
              <a:gd name="adj" fmla="val 16667"/>
            </a:avLst>
          </a:prstGeom>
          <a:solidFill>
            <a:srgbClr val="4A86E8">
              <a:alpha val="22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6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Go example: Word count client</a:t>
            </a:r>
            <a:endParaRPr>
              <a:solidFill>
                <a:srgbClr val="000000"/>
              </a:solidFill>
            </a:endParaRPr>
          </a:p>
        </p:txBody>
      </p:sp>
      <p:sp>
        <p:nvSpPr>
          <p:cNvPr id="412" name="Google Shape;412;p61"/>
          <p:cNvSpPr txBox="1"/>
          <p:nvPr/>
        </p:nvSpPr>
        <p:spPr>
          <a:xfrm>
            <a:off x="696350" y="1333025"/>
            <a:ext cx="6437700" cy="2966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0080"/>
                </a:solidFill>
              </a:rPr>
              <a:t>func </a:t>
            </a:r>
            <a:r>
              <a:rPr lang="en"/>
              <a:t>makeRequest(input string, serverAddr string) (</a:t>
            </a:r>
            <a:r>
              <a:rPr lang="en" b="1">
                <a:solidFill>
                  <a:srgbClr val="000080"/>
                </a:solidFill>
              </a:rPr>
              <a:t>map</a:t>
            </a:r>
            <a:r>
              <a:rPr lang="en"/>
              <a:t>[string]int, error) {</a:t>
            </a:r>
            <a:endParaRPr/>
          </a:p>
          <a:p>
            <a:pPr marL="0" lvl="0" indent="0" algn="l" rtl="0">
              <a:spcBef>
                <a:spcPts val="0"/>
              </a:spcBef>
              <a:spcAft>
                <a:spcPts val="0"/>
              </a:spcAft>
              <a:buNone/>
            </a:pPr>
            <a:r>
              <a:rPr lang="en"/>
              <a:t>      client, err := rpc.Dial(</a:t>
            </a:r>
            <a:r>
              <a:rPr lang="en" b="1">
                <a:solidFill>
                  <a:srgbClr val="008000"/>
                </a:solidFill>
              </a:rPr>
              <a:t>"tcp"</a:t>
            </a:r>
            <a:r>
              <a:rPr lang="en"/>
              <a:t>, serverAddr)</a:t>
            </a:r>
            <a:endParaRPr/>
          </a:p>
          <a:p>
            <a:pPr marL="0" lvl="0" indent="0" algn="l" rtl="0">
              <a:spcBef>
                <a:spcPts val="0"/>
              </a:spcBef>
              <a:spcAft>
                <a:spcPts val="0"/>
              </a:spcAft>
              <a:buNone/>
            </a:pPr>
            <a:r>
              <a:rPr lang="en"/>
              <a:t>      checkError(err)</a:t>
            </a:r>
            <a:endParaRPr/>
          </a:p>
          <a:p>
            <a:pPr marL="0" lvl="0" indent="0" algn="l" rtl="0">
              <a:spcBef>
                <a:spcPts val="0"/>
              </a:spcBef>
              <a:spcAft>
                <a:spcPts val="0"/>
              </a:spcAft>
              <a:buNone/>
            </a:pPr>
            <a:r>
              <a:rPr lang="en"/>
              <a:t>      args := WordCountRequest{input}</a:t>
            </a:r>
            <a:endParaRPr/>
          </a:p>
          <a:p>
            <a:pPr marL="0" lvl="0" indent="0" algn="l" rtl="0">
              <a:spcBef>
                <a:spcPts val="0"/>
              </a:spcBef>
              <a:spcAft>
                <a:spcPts val="0"/>
              </a:spcAft>
              <a:buNone/>
            </a:pPr>
            <a:r>
              <a:rPr lang="en"/>
              <a:t>      reply := WordCountReply{make(</a:t>
            </a:r>
            <a:r>
              <a:rPr lang="en" b="1">
                <a:solidFill>
                  <a:srgbClr val="000080"/>
                </a:solidFill>
              </a:rPr>
              <a:t>map</a:t>
            </a:r>
            <a:r>
              <a:rPr lang="en"/>
              <a:t>[string]int)}</a:t>
            </a:r>
            <a:endParaRPr/>
          </a:p>
          <a:p>
            <a:pPr marL="0" lvl="0" indent="0" algn="l" rtl="0">
              <a:spcBef>
                <a:spcPts val="0"/>
              </a:spcBef>
              <a:spcAft>
                <a:spcPts val="0"/>
              </a:spcAft>
              <a:buNone/>
            </a:pPr>
            <a:r>
              <a:rPr lang="en"/>
              <a:t>      err = client.Call(</a:t>
            </a:r>
            <a:r>
              <a:rPr lang="en" b="1">
                <a:solidFill>
                  <a:srgbClr val="008000"/>
                </a:solidFill>
              </a:rPr>
              <a:t>"WordCountServer.Compute"</a:t>
            </a:r>
            <a:r>
              <a:rPr lang="en"/>
              <a:t>, args, &amp;reply)</a:t>
            </a:r>
            <a:endParaRPr/>
          </a:p>
          <a:p>
            <a:pPr marL="0" lvl="0" indent="0" algn="l" rtl="0">
              <a:spcBef>
                <a:spcPts val="0"/>
              </a:spcBef>
              <a:spcAft>
                <a:spcPts val="0"/>
              </a:spcAft>
              <a:buNone/>
            </a:pPr>
            <a:r>
              <a:rPr lang="en"/>
              <a:t>      </a:t>
            </a:r>
            <a:r>
              <a:rPr lang="en" b="1">
                <a:solidFill>
                  <a:srgbClr val="000080"/>
                </a:solidFill>
              </a:rPr>
              <a:t>if </a:t>
            </a:r>
            <a:r>
              <a:rPr lang="en"/>
              <a:t>err != nil {</a:t>
            </a:r>
            <a:endParaRPr/>
          </a:p>
          <a:p>
            <a:pPr marL="0" lvl="0" indent="0" algn="l" rtl="0">
              <a:spcBef>
                <a:spcPts val="0"/>
              </a:spcBef>
              <a:spcAft>
                <a:spcPts val="0"/>
              </a:spcAft>
              <a:buNone/>
            </a:pPr>
            <a:r>
              <a:rPr lang="en"/>
              <a:t>             </a:t>
            </a:r>
            <a:r>
              <a:rPr lang="en" b="1">
                <a:solidFill>
                  <a:srgbClr val="000080"/>
                </a:solidFill>
              </a:rPr>
              <a:t>return </a:t>
            </a:r>
            <a:r>
              <a:rPr lang="en"/>
              <a:t>nil, err</a:t>
            </a:r>
            <a:endParaRPr/>
          </a:p>
          <a:p>
            <a:pPr marL="0" lvl="0" indent="0" algn="l" rtl="0">
              <a:spcBef>
                <a:spcPts val="0"/>
              </a:spcBef>
              <a:spcAft>
                <a:spcPts val="0"/>
              </a:spcAft>
              <a:buNone/>
            </a:pPr>
            <a:r>
              <a:rPr lang="en"/>
              <a:t>      }</a:t>
            </a:r>
            <a:endParaRPr/>
          </a:p>
          <a:p>
            <a:pPr marL="0" lvl="0" indent="0" algn="l" rtl="0">
              <a:spcBef>
                <a:spcPts val="0"/>
              </a:spcBef>
              <a:spcAft>
                <a:spcPts val="0"/>
              </a:spcAft>
              <a:buNone/>
            </a:pPr>
            <a:r>
              <a:rPr lang="en"/>
              <a:t>      </a:t>
            </a:r>
            <a:r>
              <a:rPr lang="en" b="1">
                <a:solidFill>
                  <a:srgbClr val="000080"/>
                </a:solidFill>
              </a:rPr>
              <a:t>return </a:t>
            </a:r>
            <a:r>
              <a:rPr lang="en"/>
              <a:t>reply.Counts, nil</a:t>
            </a:r>
            <a:endParaRPr/>
          </a:p>
          <a:p>
            <a:pPr marL="0" lvl="0" indent="0" algn="l" rtl="0">
              <a:spcBef>
                <a:spcPts val="0"/>
              </a:spcBef>
              <a:spcAft>
                <a:spcPts val="0"/>
              </a:spcAft>
              <a:buNone/>
            </a:pPr>
            <a:r>
              <a:rPr lang="en"/>
              <a:t>}</a:t>
            </a:r>
            <a:endParaRPr b="1">
              <a:solidFill>
                <a:srgbClr val="00008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0"/>
                                        </p:tgtEl>
                                        <p:attrNameLst>
                                          <p:attrName>style.visibility</p:attrName>
                                        </p:attrNameLst>
                                      </p:cBhvr>
                                      <p:to>
                                        <p:strVal val="visible"/>
                                      </p:to>
                                    </p:set>
                                    <p:animEffect transition="in" filter="fade">
                                      <p:cBhvr>
                                        <p:cTn id="7" dur="1"/>
                                        <p:tgtEl>
                                          <p:spTgt spid="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16"/>
        <p:cNvGrpSpPr/>
        <p:nvPr/>
      </p:nvGrpSpPr>
      <p:grpSpPr>
        <a:xfrm>
          <a:off x="0" y="0"/>
          <a:ext cx="0" cy="0"/>
          <a:chOff x="0" y="0"/>
          <a:chExt cx="0" cy="0"/>
        </a:xfrm>
      </p:grpSpPr>
      <p:sp>
        <p:nvSpPr>
          <p:cNvPr id="417" name="Google Shape;417;p62"/>
          <p:cNvSpPr/>
          <p:nvPr/>
        </p:nvSpPr>
        <p:spPr>
          <a:xfrm>
            <a:off x="1026050" y="2031425"/>
            <a:ext cx="3873900" cy="482700"/>
          </a:xfrm>
          <a:prstGeom prst="roundRect">
            <a:avLst>
              <a:gd name="adj" fmla="val 16667"/>
            </a:avLst>
          </a:prstGeom>
          <a:solidFill>
            <a:srgbClr val="4A86E8">
              <a:alpha val="22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6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Go example: Word count client</a:t>
            </a:r>
            <a:endParaRPr>
              <a:solidFill>
                <a:srgbClr val="000000"/>
              </a:solidFill>
            </a:endParaRPr>
          </a:p>
        </p:txBody>
      </p:sp>
      <p:sp>
        <p:nvSpPr>
          <p:cNvPr id="419" name="Google Shape;419;p62"/>
          <p:cNvSpPr txBox="1"/>
          <p:nvPr/>
        </p:nvSpPr>
        <p:spPr>
          <a:xfrm>
            <a:off x="696350" y="1333025"/>
            <a:ext cx="6857100" cy="2966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0080"/>
                </a:solidFill>
              </a:rPr>
              <a:t>func </a:t>
            </a:r>
            <a:r>
              <a:rPr lang="en"/>
              <a:t>makeRequest(input string, serverAddr string) (</a:t>
            </a:r>
            <a:r>
              <a:rPr lang="en" b="1">
                <a:solidFill>
                  <a:srgbClr val="000080"/>
                </a:solidFill>
              </a:rPr>
              <a:t>map</a:t>
            </a:r>
            <a:r>
              <a:rPr lang="en"/>
              <a:t>[string]int, error) {</a:t>
            </a:r>
            <a:endParaRPr/>
          </a:p>
          <a:p>
            <a:pPr marL="0" lvl="0" indent="0" algn="l" rtl="0">
              <a:spcBef>
                <a:spcPts val="0"/>
              </a:spcBef>
              <a:spcAft>
                <a:spcPts val="0"/>
              </a:spcAft>
              <a:buNone/>
            </a:pPr>
            <a:r>
              <a:rPr lang="en"/>
              <a:t>      client, err := rpc.Dial(</a:t>
            </a:r>
            <a:r>
              <a:rPr lang="en" b="1">
                <a:solidFill>
                  <a:srgbClr val="008000"/>
                </a:solidFill>
              </a:rPr>
              <a:t>"tcp"</a:t>
            </a:r>
            <a:r>
              <a:rPr lang="en"/>
              <a:t>, serverAddr)</a:t>
            </a:r>
            <a:endParaRPr/>
          </a:p>
          <a:p>
            <a:pPr marL="0" lvl="0" indent="0" algn="l" rtl="0">
              <a:spcBef>
                <a:spcPts val="0"/>
              </a:spcBef>
              <a:spcAft>
                <a:spcPts val="0"/>
              </a:spcAft>
              <a:buNone/>
            </a:pPr>
            <a:r>
              <a:rPr lang="en"/>
              <a:t>      checkError(err)</a:t>
            </a:r>
            <a:endParaRPr/>
          </a:p>
          <a:p>
            <a:pPr marL="0" lvl="0" indent="0" algn="l" rtl="0">
              <a:spcBef>
                <a:spcPts val="0"/>
              </a:spcBef>
              <a:spcAft>
                <a:spcPts val="0"/>
              </a:spcAft>
              <a:buNone/>
            </a:pPr>
            <a:r>
              <a:rPr lang="en"/>
              <a:t>      args := WordCountRequest{input}</a:t>
            </a:r>
            <a:endParaRPr/>
          </a:p>
          <a:p>
            <a:pPr marL="0" lvl="0" indent="0" algn="l" rtl="0">
              <a:spcBef>
                <a:spcPts val="0"/>
              </a:spcBef>
              <a:spcAft>
                <a:spcPts val="0"/>
              </a:spcAft>
              <a:buNone/>
            </a:pPr>
            <a:r>
              <a:rPr lang="en"/>
              <a:t>      reply := WordCountReply{make(</a:t>
            </a:r>
            <a:r>
              <a:rPr lang="en" b="1">
                <a:solidFill>
                  <a:srgbClr val="000080"/>
                </a:solidFill>
              </a:rPr>
              <a:t>map</a:t>
            </a:r>
            <a:r>
              <a:rPr lang="en"/>
              <a:t>[string]int)}</a:t>
            </a:r>
            <a:endParaRPr/>
          </a:p>
          <a:p>
            <a:pPr marL="0" lvl="0" indent="0" algn="l" rtl="0">
              <a:spcBef>
                <a:spcPts val="0"/>
              </a:spcBef>
              <a:spcAft>
                <a:spcPts val="0"/>
              </a:spcAft>
              <a:buNone/>
            </a:pPr>
            <a:r>
              <a:rPr lang="en"/>
              <a:t>      err = client.Call(</a:t>
            </a:r>
            <a:r>
              <a:rPr lang="en" b="1">
                <a:solidFill>
                  <a:srgbClr val="008000"/>
                </a:solidFill>
              </a:rPr>
              <a:t>"WordCountServer.Compute"</a:t>
            </a:r>
            <a:r>
              <a:rPr lang="en"/>
              <a:t>, args, &amp;reply)</a:t>
            </a:r>
            <a:endParaRPr/>
          </a:p>
          <a:p>
            <a:pPr marL="0" lvl="0" indent="0" algn="l" rtl="0">
              <a:spcBef>
                <a:spcPts val="0"/>
              </a:spcBef>
              <a:spcAft>
                <a:spcPts val="0"/>
              </a:spcAft>
              <a:buNone/>
            </a:pPr>
            <a:r>
              <a:rPr lang="en"/>
              <a:t>      </a:t>
            </a:r>
            <a:r>
              <a:rPr lang="en" b="1">
                <a:solidFill>
                  <a:srgbClr val="000080"/>
                </a:solidFill>
              </a:rPr>
              <a:t>if </a:t>
            </a:r>
            <a:r>
              <a:rPr lang="en"/>
              <a:t>err != nil {</a:t>
            </a:r>
            <a:endParaRPr/>
          </a:p>
          <a:p>
            <a:pPr marL="0" lvl="0" indent="0" algn="l" rtl="0">
              <a:spcBef>
                <a:spcPts val="0"/>
              </a:spcBef>
              <a:spcAft>
                <a:spcPts val="0"/>
              </a:spcAft>
              <a:buNone/>
            </a:pPr>
            <a:r>
              <a:rPr lang="en"/>
              <a:t>             </a:t>
            </a:r>
            <a:r>
              <a:rPr lang="en" b="1">
                <a:solidFill>
                  <a:srgbClr val="000080"/>
                </a:solidFill>
              </a:rPr>
              <a:t>return </a:t>
            </a:r>
            <a:r>
              <a:rPr lang="en"/>
              <a:t>nil, err</a:t>
            </a:r>
            <a:endParaRPr/>
          </a:p>
          <a:p>
            <a:pPr marL="0" lvl="0" indent="0" algn="l" rtl="0">
              <a:spcBef>
                <a:spcPts val="0"/>
              </a:spcBef>
              <a:spcAft>
                <a:spcPts val="0"/>
              </a:spcAft>
              <a:buNone/>
            </a:pPr>
            <a:r>
              <a:rPr lang="en"/>
              <a:t>      }</a:t>
            </a:r>
            <a:endParaRPr/>
          </a:p>
          <a:p>
            <a:pPr marL="0" lvl="0" indent="0" algn="l" rtl="0">
              <a:spcBef>
                <a:spcPts val="0"/>
              </a:spcBef>
              <a:spcAft>
                <a:spcPts val="0"/>
              </a:spcAft>
              <a:buNone/>
            </a:pPr>
            <a:r>
              <a:rPr lang="en"/>
              <a:t>      </a:t>
            </a:r>
            <a:r>
              <a:rPr lang="en" b="1">
                <a:solidFill>
                  <a:srgbClr val="000080"/>
                </a:solidFill>
              </a:rPr>
              <a:t>return </a:t>
            </a:r>
            <a:r>
              <a:rPr lang="en"/>
              <a:t>reply.Counts, nil</a:t>
            </a:r>
            <a:endParaRPr/>
          </a:p>
          <a:p>
            <a:pPr marL="0" lvl="0" indent="0" algn="l" rtl="0">
              <a:spcBef>
                <a:spcPts val="0"/>
              </a:spcBef>
              <a:spcAft>
                <a:spcPts val="0"/>
              </a:spcAft>
              <a:buNone/>
            </a:pPr>
            <a:r>
              <a:rPr lang="en"/>
              <a:t>}</a:t>
            </a:r>
            <a:endParaRPr b="1">
              <a:solidFill>
                <a:srgbClr val="00008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23"/>
        <p:cNvGrpSpPr/>
        <p:nvPr/>
      </p:nvGrpSpPr>
      <p:grpSpPr>
        <a:xfrm>
          <a:off x="0" y="0"/>
          <a:ext cx="0" cy="0"/>
          <a:chOff x="0" y="0"/>
          <a:chExt cx="0" cy="0"/>
        </a:xfrm>
      </p:grpSpPr>
      <p:sp>
        <p:nvSpPr>
          <p:cNvPr id="424" name="Google Shape;424;p63"/>
          <p:cNvSpPr/>
          <p:nvPr/>
        </p:nvSpPr>
        <p:spPr>
          <a:xfrm>
            <a:off x="1469650" y="2447700"/>
            <a:ext cx="4511400" cy="248100"/>
          </a:xfrm>
          <a:prstGeom prst="roundRect">
            <a:avLst>
              <a:gd name="adj" fmla="val 16667"/>
            </a:avLst>
          </a:prstGeom>
          <a:solidFill>
            <a:srgbClr val="4A86E8">
              <a:alpha val="226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6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Go example: Word count client</a:t>
            </a:r>
            <a:endParaRPr>
              <a:solidFill>
                <a:srgbClr val="000000"/>
              </a:solidFill>
            </a:endParaRPr>
          </a:p>
        </p:txBody>
      </p:sp>
      <p:sp>
        <p:nvSpPr>
          <p:cNvPr id="426" name="Google Shape;426;p63"/>
          <p:cNvSpPr txBox="1"/>
          <p:nvPr/>
        </p:nvSpPr>
        <p:spPr>
          <a:xfrm>
            <a:off x="696350" y="1333025"/>
            <a:ext cx="7192800" cy="2966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0080"/>
                </a:solidFill>
              </a:rPr>
              <a:t>func </a:t>
            </a:r>
            <a:r>
              <a:rPr lang="en"/>
              <a:t>makeRequest(input string, serverAddr string) (</a:t>
            </a:r>
            <a:r>
              <a:rPr lang="en" b="1">
                <a:solidFill>
                  <a:srgbClr val="000080"/>
                </a:solidFill>
              </a:rPr>
              <a:t>map</a:t>
            </a:r>
            <a:r>
              <a:rPr lang="en"/>
              <a:t>[string]int, error) {</a:t>
            </a:r>
            <a:endParaRPr/>
          </a:p>
          <a:p>
            <a:pPr marL="0" lvl="0" indent="0" algn="l" rtl="0">
              <a:spcBef>
                <a:spcPts val="0"/>
              </a:spcBef>
              <a:spcAft>
                <a:spcPts val="0"/>
              </a:spcAft>
              <a:buNone/>
            </a:pPr>
            <a:r>
              <a:rPr lang="en"/>
              <a:t>      client, err := rpc.Dial(</a:t>
            </a:r>
            <a:r>
              <a:rPr lang="en" b="1">
                <a:solidFill>
                  <a:srgbClr val="008000"/>
                </a:solidFill>
              </a:rPr>
              <a:t>"tcp"</a:t>
            </a:r>
            <a:r>
              <a:rPr lang="en"/>
              <a:t>, serverAddr)</a:t>
            </a:r>
            <a:endParaRPr/>
          </a:p>
          <a:p>
            <a:pPr marL="0" lvl="0" indent="0" algn="l" rtl="0">
              <a:spcBef>
                <a:spcPts val="0"/>
              </a:spcBef>
              <a:spcAft>
                <a:spcPts val="0"/>
              </a:spcAft>
              <a:buNone/>
            </a:pPr>
            <a:r>
              <a:rPr lang="en"/>
              <a:t>      checkError(err)</a:t>
            </a:r>
            <a:endParaRPr/>
          </a:p>
          <a:p>
            <a:pPr marL="0" lvl="0" indent="0" algn="l" rtl="0">
              <a:spcBef>
                <a:spcPts val="0"/>
              </a:spcBef>
              <a:spcAft>
                <a:spcPts val="0"/>
              </a:spcAft>
              <a:buNone/>
            </a:pPr>
            <a:r>
              <a:rPr lang="en"/>
              <a:t>      args := WordCountRequest{input}</a:t>
            </a:r>
            <a:endParaRPr/>
          </a:p>
          <a:p>
            <a:pPr marL="0" lvl="0" indent="0" algn="l" rtl="0">
              <a:spcBef>
                <a:spcPts val="0"/>
              </a:spcBef>
              <a:spcAft>
                <a:spcPts val="0"/>
              </a:spcAft>
              <a:buNone/>
            </a:pPr>
            <a:r>
              <a:rPr lang="en"/>
              <a:t>      reply := WordCountReply{make(</a:t>
            </a:r>
            <a:r>
              <a:rPr lang="en" b="1">
                <a:solidFill>
                  <a:srgbClr val="000080"/>
                </a:solidFill>
              </a:rPr>
              <a:t>map</a:t>
            </a:r>
            <a:r>
              <a:rPr lang="en"/>
              <a:t>[string]int)}</a:t>
            </a:r>
            <a:endParaRPr/>
          </a:p>
          <a:p>
            <a:pPr marL="0" lvl="0" indent="0" algn="l" rtl="0">
              <a:spcBef>
                <a:spcPts val="0"/>
              </a:spcBef>
              <a:spcAft>
                <a:spcPts val="0"/>
              </a:spcAft>
              <a:buNone/>
            </a:pPr>
            <a:r>
              <a:rPr lang="en"/>
              <a:t>      err = client.Call(</a:t>
            </a:r>
            <a:r>
              <a:rPr lang="en" b="1">
                <a:solidFill>
                  <a:srgbClr val="008000"/>
                </a:solidFill>
              </a:rPr>
              <a:t>"WordCountServer.Compute"</a:t>
            </a:r>
            <a:r>
              <a:rPr lang="en"/>
              <a:t>, args, &amp;reply)</a:t>
            </a:r>
            <a:endParaRPr/>
          </a:p>
          <a:p>
            <a:pPr marL="0" lvl="0" indent="0" algn="l" rtl="0">
              <a:spcBef>
                <a:spcPts val="0"/>
              </a:spcBef>
              <a:spcAft>
                <a:spcPts val="0"/>
              </a:spcAft>
              <a:buNone/>
            </a:pPr>
            <a:r>
              <a:rPr lang="en"/>
              <a:t>      </a:t>
            </a:r>
            <a:r>
              <a:rPr lang="en" b="1">
                <a:solidFill>
                  <a:srgbClr val="000080"/>
                </a:solidFill>
              </a:rPr>
              <a:t>if </a:t>
            </a:r>
            <a:r>
              <a:rPr lang="en"/>
              <a:t>err != nil {</a:t>
            </a:r>
            <a:endParaRPr/>
          </a:p>
          <a:p>
            <a:pPr marL="0" lvl="0" indent="0" algn="l" rtl="0">
              <a:spcBef>
                <a:spcPts val="0"/>
              </a:spcBef>
              <a:spcAft>
                <a:spcPts val="0"/>
              </a:spcAft>
              <a:buNone/>
            </a:pPr>
            <a:r>
              <a:rPr lang="en"/>
              <a:t>             </a:t>
            </a:r>
            <a:r>
              <a:rPr lang="en" b="1">
                <a:solidFill>
                  <a:srgbClr val="000080"/>
                </a:solidFill>
              </a:rPr>
              <a:t>return </a:t>
            </a:r>
            <a:r>
              <a:rPr lang="en"/>
              <a:t>nil, err</a:t>
            </a:r>
            <a:endParaRPr/>
          </a:p>
          <a:p>
            <a:pPr marL="0" lvl="0" indent="0" algn="l" rtl="0">
              <a:spcBef>
                <a:spcPts val="0"/>
              </a:spcBef>
              <a:spcAft>
                <a:spcPts val="0"/>
              </a:spcAft>
              <a:buNone/>
            </a:pPr>
            <a:r>
              <a:rPr lang="en"/>
              <a:t>      }</a:t>
            </a:r>
            <a:endParaRPr/>
          </a:p>
          <a:p>
            <a:pPr marL="0" lvl="0" indent="0" algn="l" rtl="0">
              <a:spcBef>
                <a:spcPts val="0"/>
              </a:spcBef>
              <a:spcAft>
                <a:spcPts val="0"/>
              </a:spcAft>
              <a:buNone/>
            </a:pPr>
            <a:r>
              <a:rPr lang="en"/>
              <a:t>      </a:t>
            </a:r>
            <a:r>
              <a:rPr lang="en" b="1">
                <a:solidFill>
                  <a:srgbClr val="000080"/>
                </a:solidFill>
              </a:rPr>
              <a:t>return </a:t>
            </a:r>
            <a:r>
              <a:rPr lang="en"/>
              <a:t>reply.Counts, nil</a:t>
            </a:r>
            <a:endParaRPr/>
          </a:p>
          <a:p>
            <a:pPr marL="0" lvl="0" indent="0" algn="l" rtl="0">
              <a:spcBef>
                <a:spcPts val="0"/>
              </a:spcBef>
              <a:spcAft>
                <a:spcPts val="0"/>
              </a:spcAft>
              <a:buNone/>
            </a:pPr>
            <a:r>
              <a:rPr lang="en"/>
              <a:t>}</a:t>
            </a:r>
            <a:endParaRPr b="1">
              <a:solidFill>
                <a:srgbClr val="00008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30"/>
        <p:cNvGrpSpPr/>
        <p:nvPr/>
      </p:nvGrpSpPr>
      <p:grpSpPr>
        <a:xfrm>
          <a:off x="0" y="0"/>
          <a:ext cx="0" cy="0"/>
          <a:chOff x="0" y="0"/>
          <a:chExt cx="0" cy="0"/>
        </a:xfrm>
      </p:grpSpPr>
      <p:sp>
        <p:nvSpPr>
          <p:cNvPr id="431" name="Google Shape;431;p64"/>
          <p:cNvSpPr txBox="1"/>
          <p:nvPr/>
        </p:nvSpPr>
        <p:spPr>
          <a:xfrm>
            <a:off x="696350" y="1333025"/>
            <a:ext cx="6660300" cy="202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0080"/>
                </a:solidFill>
                <a:highlight>
                  <a:srgbClr val="FFFFFF"/>
                </a:highlight>
              </a:rPr>
              <a:t>func </a:t>
            </a:r>
            <a:r>
              <a:rPr lang="en">
                <a:highlight>
                  <a:srgbClr val="FFFFFF"/>
                </a:highlight>
              </a:rPr>
              <a:t>main() {</a:t>
            </a:r>
            <a:endParaRPr>
              <a:highlight>
                <a:srgbClr val="FFFFFF"/>
              </a:highlight>
            </a:endParaRPr>
          </a:p>
          <a:p>
            <a:pPr marL="0" lvl="0" indent="0" algn="l" rtl="0">
              <a:spcBef>
                <a:spcPts val="0"/>
              </a:spcBef>
              <a:spcAft>
                <a:spcPts val="0"/>
              </a:spcAft>
              <a:buNone/>
            </a:pPr>
            <a:r>
              <a:rPr lang="en">
                <a:highlight>
                  <a:srgbClr val="FFFFFF"/>
                </a:highlight>
              </a:rPr>
              <a:t>      serverAddr := </a:t>
            </a:r>
            <a:r>
              <a:rPr lang="en" b="1">
                <a:solidFill>
                  <a:srgbClr val="008000"/>
                </a:solidFill>
                <a:highlight>
                  <a:srgbClr val="FFFFFF"/>
                </a:highlight>
              </a:rPr>
              <a:t>"localhost:8888"</a:t>
            </a:r>
            <a:endParaRPr b="1">
              <a:solidFill>
                <a:srgbClr val="008000"/>
              </a:solidFill>
              <a:highlight>
                <a:srgbClr val="FFFFFF"/>
              </a:highlight>
            </a:endParaRPr>
          </a:p>
          <a:p>
            <a:pPr marL="0" lvl="0" indent="0" algn="l" rtl="0">
              <a:spcBef>
                <a:spcPts val="0"/>
              </a:spcBef>
              <a:spcAft>
                <a:spcPts val="0"/>
              </a:spcAft>
              <a:buNone/>
            </a:pPr>
            <a:r>
              <a:rPr lang="en" b="1">
                <a:solidFill>
                  <a:srgbClr val="008000"/>
                </a:solidFill>
                <a:highlight>
                  <a:srgbClr val="FFFFFF"/>
                </a:highlight>
              </a:rPr>
              <a:t>      </a:t>
            </a:r>
            <a:r>
              <a:rPr lang="en">
                <a:highlight>
                  <a:srgbClr val="FFFFFF"/>
                </a:highlight>
              </a:rPr>
              <a:t>server := WordCountServer{serverAddr}</a:t>
            </a:r>
            <a:endParaRPr>
              <a:highlight>
                <a:srgbClr val="FFFFFF"/>
              </a:highlight>
            </a:endParaRPr>
          </a:p>
          <a:p>
            <a:pPr marL="0" lvl="0" indent="0" algn="l" rtl="0">
              <a:spcBef>
                <a:spcPts val="0"/>
              </a:spcBef>
              <a:spcAft>
                <a:spcPts val="0"/>
              </a:spcAft>
              <a:buNone/>
            </a:pPr>
            <a:r>
              <a:rPr lang="en">
                <a:highlight>
                  <a:srgbClr val="FFFFFF"/>
                </a:highlight>
              </a:rPr>
              <a:t>      server.Listen()</a:t>
            </a:r>
            <a:endParaRPr>
              <a:highlight>
                <a:srgbClr val="FFFFFF"/>
              </a:highlight>
            </a:endParaRPr>
          </a:p>
          <a:p>
            <a:pPr marL="0" lvl="0" indent="0" algn="l" rtl="0">
              <a:spcBef>
                <a:spcPts val="0"/>
              </a:spcBef>
              <a:spcAft>
                <a:spcPts val="0"/>
              </a:spcAft>
              <a:buNone/>
            </a:pPr>
            <a:r>
              <a:rPr lang="en">
                <a:highlight>
                  <a:srgbClr val="FFFFFF"/>
                </a:highlight>
              </a:rPr>
              <a:t>      input1 := </a:t>
            </a:r>
            <a:r>
              <a:rPr lang="en" b="1">
                <a:solidFill>
                  <a:srgbClr val="008000"/>
                </a:solidFill>
                <a:highlight>
                  <a:srgbClr val="FFFFFF"/>
                </a:highlight>
              </a:rPr>
              <a:t>"hello I am good hello bye bye bye bye good night hello"</a:t>
            </a:r>
            <a:endParaRPr b="1">
              <a:solidFill>
                <a:srgbClr val="008000"/>
              </a:solidFill>
              <a:highlight>
                <a:srgbClr val="FFFFFF"/>
              </a:highlight>
            </a:endParaRPr>
          </a:p>
          <a:p>
            <a:pPr marL="0" lvl="0" indent="0" algn="l" rtl="0">
              <a:spcBef>
                <a:spcPts val="0"/>
              </a:spcBef>
              <a:spcAft>
                <a:spcPts val="0"/>
              </a:spcAft>
              <a:buNone/>
            </a:pPr>
            <a:r>
              <a:rPr lang="en" b="1">
                <a:solidFill>
                  <a:srgbClr val="008000"/>
                </a:solidFill>
                <a:highlight>
                  <a:srgbClr val="FFFFFF"/>
                </a:highlight>
              </a:rPr>
              <a:t>      </a:t>
            </a:r>
            <a:r>
              <a:rPr lang="en">
                <a:highlight>
                  <a:srgbClr val="FFFFFF"/>
                </a:highlight>
              </a:rPr>
              <a:t>wordcount, err := makeRequest(input1, serverAddr)</a:t>
            </a:r>
            <a:endParaRPr>
              <a:highlight>
                <a:srgbClr val="FFFFFF"/>
              </a:highlight>
            </a:endParaRPr>
          </a:p>
          <a:p>
            <a:pPr marL="0" lvl="0" indent="0" algn="l" rtl="0">
              <a:spcBef>
                <a:spcPts val="0"/>
              </a:spcBef>
              <a:spcAft>
                <a:spcPts val="0"/>
              </a:spcAft>
              <a:buNone/>
            </a:pPr>
            <a:r>
              <a:rPr lang="en">
                <a:highlight>
                  <a:srgbClr val="FFFFFF"/>
                </a:highlight>
              </a:rPr>
              <a:t>      checkError(err)</a:t>
            </a:r>
            <a:endParaRPr>
              <a:highlight>
                <a:srgbClr val="FFFFFF"/>
              </a:highlight>
            </a:endParaRPr>
          </a:p>
          <a:p>
            <a:pPr marL="0" lvl="0" indent="0" algn="l" rtl="0">
              <a:spcBef>
                <a:spcPts val="0"/>
              </a:spcBef>
              <a:spcAft>
                <a:spcPts val="0"/>
              </a:spcAft>
              <a:buNone/>
            </a:pPr>
            <a:r>
              <a:rPr lang="en">
                <a:highlight>
                  <a:srgbClr val="FFFFFF"/>
                </a:highlight>
              </a:rPr>
              <a:t>      fmt.Printf(</a:t>
            </a:r>
            <a:r>
              <a:rPr lang="en" b="1">
                <a:solidFill>
                  <a:srgbClr val="008000"/>
                </a:solidFill>
                <a:highlight>
                  <a:srgbClr val="FFFFFF"/>
                </a:highlight>
              </a:rPr>
              <a:t>"Result: %v\n"</a:t>
            </a:r>
            <a:r>
              <a:rPr lang="en">
                <a:highlight>
                  <a:srgbClr val="FFFFFF"/>
                </a:highlight>
              </a:rPr>
              <a:t>, wordcount)</a:t>
            </a:r>
            <a:endParaRPr>
              <a:highlight>
                <a:srgbClr val="FFFFFF"/>
              </a:highlight>
            </a:endParaRPr>
          </a:p>
          <a:p>
            <a:pPr marL="0" lvl="0" indent="0" algn="l" rtl="0">
              <a:spcBef>
                <a:spcPts val="0"/>
              </a:spcBef>
              <a:spcAft>
                <a:spcPts val="0"/>
              </a:spcAft>
              <a:buNone/>
            </a:pPr>
            <a:r>
              <a:rPr lang="en">
                <a:highlight>
                  <a:srgbClr val="FFFFFF"/>
                </a:highlight>
              </a:rPr>
              <a:t>}</a:t>
            </a:r>
            <a:endParaRPr b="1">
              <a:solidFill>
                <a:srgbClr val="000080"/>
              </a:solidFill>
            </a:endParaRPr>
          </a:p>
        </p:txBody>
      </p:sp>
      <p:sp>
        <p:nvSpPr>
          <p:cNvPr id="432" name="Google Shape;432;p6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Go example: Word count client-server</a:t>
            </a:r>
            <a:endParaRPr>
              <a:solidFill>
                <a:srgbClr val="000000"/>
              </a:solidFill>
            </a:endParaRPr>
          </a:p>
        </p:txBody>
      </p:sp>
      <p:sp>
        <p:nvSpPr>
          <p:cNvPr id="433" name="Google Shape;433;p64"/>
          <p:cNvSpPr txBox="1"/>
          <p:nvPr/>
        </p:nvSpPr>
        <p:spPr>
          <a:xfrm>
            <a:off x="696350" y="3670325"/>
            <a:ext cx="5851800" cy="632400"/>
          </a:xfrm>
          <a:prstGeom prst="rect">
            <a:avLst/>
          </a:prstGeom>
          <a:solidFill>
            <a:srgbClr val="00000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b="1">
                <a:solidFill>
                  <a:srgbClr val="FFFFFF"/>
                </a:solidFill>
                <a:latin typeface="Courier New"/>
                <a:ea typeface="Courier New"/>
                <a:cs typeface="Courier New"/>
                <a:sym typeface="Courier New"/>
              </a:rPr>
              <a:t>Result: map[hello:3 I:1 am:1 good:2 bye:4 night:1]</a:t>
            </a:r>
            <a:endParaRPr b="1">
              <a:solidFill>
                <a:srgbClr val="FFFFFF"/>
              </a:solidFill>
              <a:latin typeface="Courier New"/>
              <a:ea typeface="Courier New"/>
              <a:cs typeface="Courier New"/>
              <a:sym typeface="Courier New"/>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33"/>
                                        </p:tgtEl>
                                        <p:attrNameLst>
                                          <p:attrName>style.visibility</p:attrName>
                                        </p:attrNameLst>
                                      </p:cBhvr>
                                      <p:to>
                                        <p:strVal val="visible"/>
                                      </p:to>
                                    </p:set>
                                    <p:animEffect transition="in" filter="fade">
                                      <p:cBhvr>
                                        <p:cTn id="7" dur="1"/>
                                        <p:tgtEl>
                                          <p:spTgt spid="4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37"/>
        <p:cNvGrpSpPr/>
        <p:nvPr/>
      </p:nvGrpSpPr>
      <p:grpSpPr>
        <a:xfrm>
          <a:off x="0" y="0"/>
          <a:ext cx="0" cy="0"/>
          <a:chOff x="0" y="0"/>
          <a:chExt cx="0" cy="0"/>
        </a:xfrm>
      </p:grpSpPr>
      <p:sp>
        <p:nvSpPr>
          <p:cNvPr id="438" name="Google Shape;438;p65"/>
          <p:cNvSpPr txBox="1"/>
          <p:nvPr/>
        </p:nvSpPr>
        <p:spPr>
          <a:xfrm>
            <a:off x="696350" y="1333025"/>
            <a:ext cx="6329700" cy="2714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0080"/>
                </a:solidFill>
              </a:rPr>
              <a:t>func </a:t>
            </a:r>
            <a:r>
              <a:rPr lang="en"/>
              <a:t>makeRequest(input string, serverAddr string) (</a:t>
            </a:r>
            <a:r>
              <a:rPr lang="en" b="1">
                <a:solidFill>
                  <a:srgbClr val="000080"/>
                </a:solidFill>
              </a:rPr>
              <a:t>map</a:t>
            </a:r>
            <a:r>
              <a:rPr lang="en"/>
              <a:t>[string]int, error) {</a:t>
            </a:r>
            <a:endParaRPr/>
          </a:p>
          <a:p>
            <a:pPr marL="0" lvl="0" indent="0" algn="l" rtl="0">
              <a:spcBef>
                <a:spcPts val="0"/>
              </a:spcBef>
              <a:spcAft>
                <a:spcPts val="0"/>
              </a:spcAft>
              <a:buNone/>
            </a:pPr>
            <a:r>
              <a:rPr lang="en"/>
              <a:t>      client, err := rpc.Dial(</a:t>
            </a:r>
            <a:r>
              <a:rPr lang="en" b="1">
                <a:solidFill>
                  <a:srgbClr val="008000"/>
                </a:solidFill>
              </a:rPr>
              <a:t>"tcp"</a:t>
            </a:r>
            <a:r>
              <a:rPr lang="en"/>
              <a:t>, serverAddr)</a:t>
            </a:r>
            <a:endParaRPr/>
          </a:p>
          <a:p>
            <a:pPr marL="0" lvl="0" indent="0" algn="l" rtl="0">
              <a:spcBef>
                <a:spcPts val="0"/>
              </a:spcBef>
              <a:spcAft>
                <a:spcPts val="0"/>
              </a:spcAft>
              <a:buNone/>
            </a:pPr>
            <a:r>
              <a:rPr lang="en"/>
              <a:t>      checkError(err)</a:t>
            </a:r>
            <a:endParaRPr/>
          </a:p>
          <a:p>
            <a:pPr marL="0" lvl="0" indent="0" algn="l" rtl="0">
              <a:spcBef>
                <a:spcPts val="0"/>
              </a:spcBef>
              <a:spcAft>
                <a:spcPts val="0"/>
              </a:spcAft>
              <a:buNone/>
            </a:pPr>
            <a:r>
              <a:rPr lang="en"/>
              <a:t>      args := WordCountRequest{input}</a:t>
            </a:r>
            <a:endParaRPr/>
          </a:p>
          <a:p>
            <a:pPr marL="0" lvl="0" indent="0" algn="l" rtl="0">
              <a:spcBef>
                <a:spcPts val="0"/>
              </a:spcBef>
              <a:spcAft>
                <a:spcPts val="0"/>
              </a:spcAft>
              <a:buNone/>
            </a:pPr>
            <a:r>
              <a:rPr lang="en"/>
              <a:t>      reply := WordCountReply{make(</a:t>
            </a:r>
            <a:r>
              <a:rPr lang="en" b="1">
                <a:solidFill>
                  <a:srgbClr val="000080"/>
                </a:solidFill>
              </a:rPr>
              <a:t>map</a:t>
            </a:r>
            <a:r>
              <a:rPr lang="en"/>
              <a:t>[string]int)}</a:t>
            </a:r>
            <a:endParaRPr/>
          </a:p>
          <a:p>
            <a:pPr marL="0" lvl="0" indent="0" algn="l" rtl="0">
              <a:spcBef>
                <a:spcPts val="0"/>
              </a:spcBef>
              <a:spcAft>
                <a:spcPts val="0"/>
              </a:spcAft>
              <a:buNone/>
            </a:pPr>
            <a:r>
              <a:rPr lang="en"/>
              <a:t>      err = client.Call(</a:t>
            </a:r>
            <a:r>
              <a:rPr lang="en" b="1">
                <a:solidFill>
                  <a:srgbClr val="008000"/>
                </a:solidFill>
              </a:rPr>
              <a:t>"WordCountServer.Compute"</a:t>
            </a:r>
            <a:r>
              <a:rPr lang="en"/>
              <a:t>, args, &amp;reply)</a:t>
            </a:r>
            <a:endParaRPr/>
          </a:p>
          <a:p>
            <a:pPr marL="0" lvl="0" indent="0" algn="l" rtl="0">
              <a:spcBef>
                <a:spcPts val="0"/>
              </a:spcBef>
              <a:spcAft>
                <a:spcPts val="0"/>
              </a:spcAft>
              <a:buNone/>
            </a:pPr>
            <a:r>
              <a:rPr lang="en"/>
              <a:t>      </a:t>
            </a:r>
            <a:r>
              <a:rPr lang="en" b="1">
                <a:solidFill>
                  <a:srgbClr val="000080"/>
                </a:solidFill>
              </a:rPr>
              <a:t>if </a:t>
            </a:r>
            <a:r>
              <a:rPr lang="en"/>
              <a:t>err != nil {</a:t>
            </a:r>
            <a:endParaRPr/>
          </a:p>
          <a:p>
            <a:pPr marL="0" lvl="0" indent="0" algn="l" rtl="0">
              <a:spcBef>
                <a:spcPts val="0"/>
              </a:spcBef>
              <a:spcAft>
                <a:spcPts val="0"/>
              </a:spcAft>
              <a:buNone/>
            </a:pPr>
            <a:r>
              <a:rPr lang="en"/>
              <a:t>             </a:t>
            </a:r>
            <a:r>
              <a:rPr lang="en" b="1">
                <a:solidFill>
                  <a:srgbClr val="000080"/>
                </a:solidFill>
              </a:rPr>
              <a:t>return </a:t>
            </a:r>
            <a:r>
              <a:rPr lang="en"/>
              <a:t>nil, err</a:t>
            </a:r>
            <a:endParaRPr/>
          </a:p>
          <a:p>
            <a:pPr marL="0" lvl="0" indent="0" algn="l" rtl="0">
              <a:spcBef>
                <a:spcPts val="0"/>
              </a:spcBef>
              <a:spcAft>
                <a:spcPts val="0"/>
              </a:spcAft>
              <a:buNone/>
            </a:pPr>
            <a:r>
              <a:rPr lang="en"/>
              <a:t>      }</a:t>
            </a:r>
            <a:endParaRPr/>
          </a:p>
          <a:p>
            <a:pPr marL="0" lvl="0" indent="0" algn="l" rtl="0">
              <a:spcBef>
                <a:spcPts val="0"/>
              </a:spcBef>
              <a:spcAft>
                <a:spcPts val="0"/>
              </a:spcAft>
              <a:buNone/>
            </a:pPr>
            <a:r>
              <a:rPr lang="en"/>
              <a:t>      </a:t>
            </a:r>
            <a:r>
              <a:rPr lang="en" b="1">
                <a:solidFill>
                  <a:srgbClr val="000080"/>
                </a:solidFill>
              </a:rPr>
              <a:t>return </a:t>
            </a:r>
            <a:r>
              <a:rPr lang="en"/>
              <a:t>reply.Counts, nil</a:t>
            </a:r>
            <a:endParaRPr/>
          </a:p>
          <a:p>
            <a:pPr marL="0" lvl="0" indent="0" algn="l" rtl="0">
              <a:spcBef>
                <a:spcPts val="0"/>
              </a:spcBef>
              <a:spcAft>
                <a:spcPts val="0"/>
              </a:spcAft>
              <a:buNone/>
            </a:pPr>
            <a:r>
              <a:rPr lang="en"/>
              <a:t>}</a:t>
            </a:r>
            <a:endParaRPr b="1">
              <a:solidFill>
                <a:srgbClr val="000080"/>
              </a:solidFill>
            </a:endParaRPr>
          </a:p>
        </p:txBody>
      </p:sp>
      <p:sp>
        <p:nvSpPr>
          <p:cNvPr id="439" name="Google Shape;439;p6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Is this synchronous or asynchronous?</a:t>
            </a:r>
            <a:endParaRPr>
              <a:solidFill>
                <a:srgbClr val="00000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43"/>
        <p:cNvGrpSpPr/>
        <p:nvPr/>
      </p:nvGrpSpPr>
      <p:grpSpPr>
        <a:xfrm>
          <a:off x="0" y="0"/>
          <a:ext cx="0" cy="0"/>
          <a:chOff x="0" y="0"/>
          <a:chExt cx="0" cy="0"/>
        </a:xfrm>
      </p:grpSpPr>
      <p:sp>
        <p:nvSpPr>
          <p:cNvPr id="444" name="Google Shape;444;p66"/>
          <p:cNvSpPr txBox="1"/>
          <p:nvPr/>
        </p:nvSpPr>
        <p:spPr>
          <a:xfrm>
            <a:off x="696350" y="1333025"/>
            <a:ext cx="7564500" cy="3541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0080"/>
                </a:solidFill>
              </a:rPr>
              <a:t>func </a:t>
            </a:r>
            <a:r>
              <a:rPr lang="en"/>
              <a:t>makeRequest(input string, serverAddr string) </a:t>
            </a:r>
            <a:r>
              <a:rPr lang="en" b="1">
                <a:solidFill>
                  <a:srgbClr val="FF0000"/>
                </a:solidFill>
              </a:rPr>
              <a:t>chan Result </a:t>
            </a:r>
            <a:r>
              <a:rPr lang="en"/>
              <a:t>{</a:t>
            </a:r>
            <a:endParaRPr/>
          </a:p>
          <a:p>
            <a:pPr marL="0" lvl="0" indent="0" algn="l" rtl="0">
              <a:spcBef>
                <a:spcPts val="0"/>
              </a:spcBef>
              <a:spcAft>
                <a:spcPts val="0"/>
              </a:spcAft>
              <a:buNone/>
            </a:pPr>
            <a:r>
              <a:rPr lang="en"/>
              <a:t>      client, err := rpc.Dial(</a:t>
            </a:r>
            <a:r>
              <a:rPr lang="en" b="1">
                <a:solidFill>
                  <a:srgbClr val="008000"/>
                </a:solidFill>
              </a:rPr>
              <a:t>"tcp"</a:t>
            </a:r>
            <a:r>
              <a:rPr lang="en"/>
              <a:t>, serverAddr)</a:t>
            </a:r>
            <a:endParaRPr/>
          </a:p>
          <a:p>
            <a:pPr marL="0" lvl="0" indent="0" algn="l" rtl="0">
              <a:spcBef>
                <a:spcPts val="0"/>
              </a:spcBef>
              <a:spcAft>
                <a:spcPts val="0"/>
              </a:spcAft>
              <a:buNone/>
            </a:pPr>
            <a:r>
              <a:rPr lang="en"/>
              <a:t>      checkError(err)</a:t>
            </a:r>
            <a:endParaRPr/>
          </a:p>
          <a:p>
            <a:pPr marL="0" lvl="0" indent="0" algn="l" rtl="0">
              <a:spcBef>
                <a:spcPts val="0"/>
              </a:spcBef>
              <a:spcAft>
                <a:spcPts val="0"/>
              </a:spcAft>
              <a:buNone/>
            </a:pPr>
            <a:r>
              <a:rPr lang="en"/>
              <a:t>      args := WordCountRequest{input}</a:t>
            </a:r>
            <a:endParaRPr/>
          </a:p>
          <a:p>
            <a:pPr marL="0" lvl="0" indent="0" algn="l" rtl="0">
              <a:spcBef>
                <a:spcPts val="0"/>
              </a:spcBef>
              <a:spcAft>
                <a:spcPts val="0"/>
              </a:spcAft>
              <a:buNone/>
            </a:pPr>
            <a:r>
              <a:rPr lang="en"/>
              <a:t>      reply := WordCountReply{make(</a:t>
            </a:r>
            <a:r>
              <a:rPr lang="en" b="1">
                <a:solidFill>
                  <a:srgbClr val="000080"/>
                </a:solidFill>
              </a:rPr>
              <a:t>map</a:t>
            </a:r>
            <a:r>
              <a:rPr lang="en"/>
              <a:t>[string]int)}</a:t>
            </a:r>
            <a:endParaRPr/>
          </a:p>
          <a:p>
            <a:pPr marL="0" lvl="0" indent="0" algn="l" rtl="0">
              <a:spcBef>
                <a:spcPts val="0"/>
              </a:spcBef>
              <a:spcAft>
                <a:spcPts val="0"/>
              </a:spcAft>
              <a:buNone/>
            </a:pPr>
            <a:r>
              <a:rPr lang="en"/>
              <a:t>      </a:t>
            </a:r>
            <a:endParaRPr b="1">
              <a:solidFill>
                <a:srgbClr val="FF0000"/>
              </a:solidFill>
            </a:endParaRPr>
          </a:p>
          <a:p>
            <a:pPr marL="0" lvl="0" indent="0" algn="l" rtl="0">
              <a:spcBef>
                <a:spcPts val="0"/>
              </a:spcBef>
              <a:spcAft>
                <a:spcPts val="0"/>
              </a:spcAft>
              <a:buNone/>
            </a:pPr>
            <a:endParaRPr b="1">
              <a:solidFill>
                <a:srgbClr val="FF0000"/>
              </a:solidFill>
            </a:endParaRPr>
          </a:p>
          <a:p>
            <a:pPr marL="0" lvl="0" indent="0" algn="l" rtl="0">
              <a:spcBef>
                <a:spcPts val="0"/>
              </a:spcBef>
              <a:spcAft>
                <a:spcPts val="0"/>
              </a:spcAft>
              <a:buNone/>
            </a:pPr>
            <a:endParaRPr b="1">
              <a:solidFill>
                <a:srgbClr val="FF0000"/>
              </a:solidFill>
            </a:endParaRPr>
          </a:p>
          <a:p>
            <a:pPr marL="0" lvl="0" indent="0" algn="l" rtl="0">
              <a:spcBef>
                <a:spcPts val="0"/>
              </a:spcBef>
              <a:spcAft>
                <a:spcPts val="0"/>
              </a:spcAft>
              <a:buNone/>
            </a:pPr>
            <a:endParaRPr b="1">
              <a:solidFill>
                <a:srgbClr val="FF0000"/>
              </a:solidFill>
            </a:endParaRPr>
          </a:p>
          <a:p>
            <a:pPr marL="0" lvl="0" indent="0" algn="l" rtl="0">
              <a:spcBef>
                <a:spcPts val="0"/>
              </a:spcBef>
              <a:spcAft>
                <a:spcPts val="0"/>
              </a:spcAft>
              <a:buNone/>
            </a:pPr>
            <a:endParaRPr b="1">
              <a:solidFill>
                <a:srgbClr val="FF0000"/>
              </a:solidFill>
            </a:endParaRPr>
          </a:p>
          <a:p>
            <a:pPr marL="0" lvl="0" indent="0" algn="l" rtl="0">
              <a:spcBef>
                <a:spcPts val="0"/>
              </a:spcBef>
              <a:spcAft>
                <a:spcPts val="0"/>
              </a:spcAft>
              <a:buNone/>
            </a:pPr>
            <a:endParaRPr b="1">
              <a:solidFill>
                <a:srgbClr val="FF0000"/>
              </a:solidFill>
            </a:endParaRPr>
          </a:p>
          <a:p>
            <a:pPr marL="0" lvl="0" indent="0" algn="l" rtl="0">
              <a:spcBef>
                <a:spcPts val="0"/>
              </a:spcBef>
              <a:spcAft>
                <a:spcPts val="0"/>
              </a:spcAft>
              <a:buNone/>
            </a:pPr>
            <a:endParaRPr b="1">
              <a:solidFill>
                <a:srgbClr val="FF0000"/>
              </a:solidFill>
            </a:endParaRPr>
          </a:p>
          <a:p>
            <a:pPr marL="0" lvl="0" indent="0" algn="l" rtl="0">
              <a:spcBef>
                <a:spcPts val="0"/>
              </a:spcBef>
              <a:spcAft>
                <a:spcPts val="0"/>
              </a:spcAft>
              <a:buNone/>
            </a:pPr>
            <a:endParaRPr b="1">
              <a:solidFill>
                <a:srgbClr val="FF0000"/>
              </a:solidFill>
            </a:endParaRPr>
          </a:p>
          <a:p>
            <a:pPr marL="0" lvl="0" indent="0" algn="l" rtl="0">
              <a:spcBef>
                <a:spcPts val="0"/>
              </a:spcBef>
              <a:spcAft>
                <a:spcPts val="0"/>
              </a:spcAft>
              <a:buNone/>
            </a:pPr>
            <a:endParaRPr b="1">
              <a:solidFill>
                <a:srgbClr val="FF0000"/>
              </a:solidFill>
            </a:endParaRPr>
          </a:p>
          <a:p>
            <a:pPr marL="0" lvl="0" indent="0" algn="l" rtl="0">
              <a:spcBef>
                <a:spcPts val="0"/>
              </a:spcBef>
              <a:spcAft>
                <a:spcPts val="0"/>
              </a:spcAft>
              <a:buNone/>
            </a:pPr>
            <a:r>
              <a:rPr lang="en"/>
              <a:t>      </a:t>
            </a:r>
            <a:r>
              <a:rPr lang="en" b="1">
                <a:solidFill>
                  <a:srgbClr val="000080"/>
                </a:solidFill>
              </a:rPr>
              <a:t>return</a:t>
            </a:r>
            <a:r>
              <a:rPr lang="en"/>
              <a:t> ch</a:t>
            </a:r>
            <a:endParaRPr/>
          </a:p>
          <a:p>
            <a:pPr marL="0" lvl="0" indent="0" algn="l" rtl="0">
              <a:spcBef>
                <a:spcPts val="0"/>
              </a:spcBef>
              <a:spcAft>
                <a:spcPts val="0"/>
              </a:spcAft>
              <a:buNone/>
            </a:pPr>
            <a:r>
              <a:rPr lang="en"/>
              <a:t>}</a:t>
            </a:r>
            <a:endParaRPr b="1">
              <a:solidFill>
                <a:srgbClr val="000080"/>
              </a:solidFill>
            </a:endParaRPr>
          </a:p>
        </p:txBody>
      </p:sp>
      <p:sp>
        <p:nvSpPr>
          <p:cNvPr id="445" name="Google Shape;445;p66"/>
          <p:cNvSpPr txBox="1"/>
          <p:nvPr/>
        </p:nvSpPr>
        <p:spPr>
          <a:xfrm>
            <a:off x="696350" y="1333025"/>
            <a:ext cx="7564500" cy="3541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r>
              <a:rPr lang="en"/>
              <a:t>      </a:t>
            </a:r>
            <a:r>
              <a:rPr lang="en" b="1">
                <a:solidFill>
                  <a:srgbClr val="FF0000"/>
                </a:solidFill>
              </a:rPr>
              <a:t>ch</a:t>
            </a:r>
            <a:r>
              <a:rPr lang="en"/>
              <a:t> := make(chan Result)</a:t>
            </a:r>
            <a:endParaRPr/>
          </a:p>
          <a:p>
            <a:pPr marL="0" lvl="0" indent="0" algn="l" rtl="0">
              <a:spcBef>
                <a:spcPts val="0"/>
              </a:spcBef>
              <a:spcAft>
                <a:spcPts val="0"/>
              </a:spcAft>
              <a:buNone/>
            </a:pPr>
            <a:r>
              <a:rPr lang="en"/>
              <a:t>      go func() {</a:t>
            </a:r>
            <a:endParaRPr/>
          </a:p>
          <a:p>
            <a:pPr marL="0" lvl="0" indent="0" algn="l" rtl="0">
              <a:spcBef>
                <a:spcPts val="0"/>
              </a:spcBef>
              <a:spcAft>
                <a:spcPts val="0"/>
              </a:spcAft>
              <a:buNone/>
            </a:pPr>
            <a:r>
              <a:rPr lang="en"/>
              <a:t>            err := client.Call(</a:t>
            </a:r>
            <a:r>
              <a:rPr lang="en" b="1">
                <a:solidFill>
                  <a:srgbClr val="008000"/>
                </a:solidFill>
              </a:rPr>
              <a:t>"WordCountServer.Compute"</a:t>
            </a:r>
            <a:r>
              <a:rPr lang="en"/>
              <a:t>, args, &amp;reply)</a:t>
            </a:r>
            <a:endParaRPr/>
          </a:p>
          <a:p>
            <a:pPr marL="0" lvl="0" indent="0" algn="l" rtl="0">
              <a:spcBef>
                <a:spcPts val="0"/>
              </a:spcBef>
              <a:spcAft>
                <a:spcPts val="0"/>
              </a:spcAft>
              <a:buNone/>
            </a:pPr>
            <a:r>
              <a:rPr lang="en"/>
              <a:t>            </a:t>
            </a:r>
            <a:r>
              <a:rPr lang="en" b="1">
                <a:solidFill>
                  <a:srgbClr val="000080"/>
                </a:solidFill>
              </a:rPr>
              <a:t>if </a:t>
            </a:r>
            <a:r>
              <a:rPr lang="en"/>
              <a:t>err != nil {</a:t>
            </a:r>
            <a:endParaRPr/>
          </a:p>
          <a:p>
            <a:pPr marL="0" lvl="0" indent="0" algn="l" rtl="0">
              <a:spcBef>
                <a:spcPts val="0"/>
              </a:spcBef>
              <a:spcAft>
                <a:spcPts val="0"/>
              </a:spcAft>
              <a:buNone/>
            </a:pPr>
            <a:r>
              <a:rPr lang="en"/>
              <a:t>                  </a:t>
            </a:r>
            <a:r>
              <a:rPr lang="en" b="1">
                <a:solidFill>
                  <a:srgbClr val="FF0000"/>
                </a:solidFill>
              </a:rPr>
              <a:t>ch &lt;- Result{</a:t>
            </a:r>
            <a:r>
              <a:rPr lang="en"/>
              <a:t>nil, err</a:t>
            </a:r>
            <a:r>
              <a:rPr lang="en" b="1">
                <a:solidFill>
                  <a:srgbClr val="FF0000"/>
                </a:solidFill>
              </a:rPr>
              <a:t>} </a:t>
            </a:r>
            <a:r>
              <a:rPr lang="en">
                <a:solidFill>
                  <a:srgbClr val="B7B7B7"/>
                </a:solidFill>
              </a:rPr>
              <a:t>// something went wrong</a:t>
            </a:r>
            <a:endParaRPr>
              <a:solidFill>
                <a:srgbClr val="B7B7B7"/>
              </a:solidFill>
            </a:endParaRPr>
          </a:p>
          <a:p>
            <a:pPr marL="0" lvl="0" indent="0" algn="l" rtl="0">
              <a:spcBef>
                <a:spcPts val="0"/>
              </a:spcBef>
              <a:spcAft>
                <a:spcPts val="0"/>
              </a:spcAft>
              <a:buNone/>
            </a:pPr>
            <a:r>
              <a:rPr lang="en"/>
              <a:t>            } </a:t>
            </a:r>
            <a:r>
              <a:rPr lang="en" b="1">
                <a:solidFill>
                  <a:srgbClr val="000080"/>
                </a:solidFill>
              </a:rPr>
              <a:t>else</a:t>
            </a:r>
            <a:r>
              <a:rPr lang="en"/>
              <a:t> {</a:t>
            </a:r>
            <a:endParaRPr/>
          </a:p>
          <a:p>
            <a:pPr marL="0" lvl="0" indent="0" algn="l" rtl="0">
              <a:spcBef>
                <a:spcPts val="0"/>
              </a:spcBef>
              <a:spcAft>
                <a:spcPts val="0"/>
              </a:spcAft>
              <a:buNone/>
            </a:pPr>
            <a:r>
              <a:rPr lang="en"/>
              <a:t>                  </a:t>
            </a:r>
            <a:r>
              <a:rPr lang="en" b="1">
                <a:solidFill>
                  <a:srgbClr val="FF0000"/>
                </a:solidFill>
              </a:rPr>
              <a:t>ch &lt;- Result{</a:t>
            </a:r>
            <a:r>
              <a:rPr lang="en"/>
              <a:t>reply.Counts, nil</a:t>
            </a:r>
            <a:r>
              <a:rPr lang="en" b="1">
                <a:solidFill>
                  <a:srgbClr val="FF0000"/>
                </a:solidFill>
              </a:rPr>
              <a:t>} </a:t>
            </a:r>
            <a:r>
              <a:rPr lang="en">
                <a:solidFill>
                  <a:srgbClr val="B7B7B7"/>
                </a:solidFill>
              </a:rPr>
              <a:t>// success</a:t>
            </a:r>
            <a:endParaRPr b="1">
              <a:solidFill>
                <a:srgbClr val="B7B7B7"/>
              </a:solidFill>
            </a:endParaRPr>
          </a:p>
          <a:p>
            <a:pPr marL="0" lvl="0" indent="0" algn="l" rtl="0">
              <a:spcBef>
                <a:spcPts val="0"/>
              </a:spcBef>
              <a:spcAft>
                <a:spcPts val="0"/>
              </a:spcAft>
              <a:buNone/>
            </a:pPr>
            <a:r>
              <a:rPr lang="en"/>
              <a:t>            }</a:t>
            </a:r>
            <a:endParaRPr/>
          </a:p>
          <a:p>
            <a:pPr marL="0" lvl="0" indent="0" algn="l" rtl="0">
              <a:spcBef>
                <a:spcPts val="0"/>
              </a:spcBef>
              <a:spcAft>
                <a:spcPts val="0"/>
              </a:spcAft>
              <a:buNone/>
            </a:pPr>
            <a:r>
              <a:rPr lang="en"/>
              <a:t>      }()</a:t>
            </a:r>
            <a:endParaRPr b="1">
              <a:solidFill>
                <a:srgbClr val="000080"/>
              </a:solidFill>
            </a:endParaRPr>
          </a:p>
        </p:txBody>
      </p:sp>
      <p:sp>
        <p:nvSpPr>
          <p:cNvPr id="446" name="Google Shape;446;p6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Making client asynchronous</a:t>
            </a:r>
            <a:endParaRPr>
              <a:solidFill>
                <a:srgbClr val="00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65"/>
        <p:cNvGrpSpPr/>
        <p:nvPr/>
      </p:nvGrpSpPr>
      <p:grpSpPr>
        <a:xfrm>
          <a:off x="0" y="0"/>
          <a:ext cx="0" cy="0"/>
          <a:chOff x="0" y="0"/>
          <a:chExt cx="0" cy="0"/>
        </a:xfrm>
      </p:grpSpPr>
      <p:sp>
        <p:nvSpPr>
          <p:cNvPr id="166" name="Google Shape;166;p3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MapReduce: Fault Tolerance</a:t>
            </a:r>
            <a:endParaRPr>
              <a:solidFill>
                <a:srgbClr val="000000"/>
              </a:solidFill>
            </a:endParaRPr>
          </a:p>
        </p:txBody>
      </p:sp>
      <p:pic>
        <p:nvPicPr>
          <p:cNvPr id="167" name="Google Shape;167;p31"/>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id="168" name="Google Shape;168;p31" descr="fire.png"/>
          <p:cNvPicPr preferRelativeResize="0"/>
          <p:nvPr/>
        </p:nvPicPr>
        <p:blipFill>
          <a:blip r:embed="rId4">
            <a:alphaModFix/>
          </a:blip>
          <a:stretch>
            <a:fillRect/>
          </a:stretch>
        </p:blipFill>
        <p:spPr>
          <a:xfrm>
            <a:off x="2150525" y="1291375"/>
            <a:ext cx="852075" cy="812774"/>
          </a:xfrm>
          <a:prstGeom prst="rect">
            <a:avLst/>
          </a:prstGeom>
          <a:noFill/>
          <a:ln>
            <a:noFill/>
          </a:ln>
        </p:spPr>
      </p:pic>
      <p:sp>
        <p:nvSpPr>
          <p:cNvPr id="169" name="Google Shape;169;p31"/>
          <p:cNvSpPr/>
          <p:nvPr/>
        </p:nvSpPr>
        <p:spPr>
          <a:xfrm>
            <a:off x="4176125" y="1017725"/>
            <a:ext cx="4475400" cy="3075900"/>
          </a:xfrm>
          <a:prstGeom prst="rect">
            <a:avLst/>
          </a:prstGeom>
          <a:solidFill>
            <a:srgbClr val="FFFFFF">
              <a:alpha val="907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31"/>
          <p:cNvSpPr txBox="1">
            <a:spLocks noGrp="1"/>
          </p:cNvSpPr>
          <p:nvPr>
            <p:ph type="title"/>
          </p:nvPr>
        </p:nvSpPr>
        <p:spPr>
          <a:xfrm>
            <a:off x="2961750" y="4313950"/>
            <a:ext cx="2862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i="1">
                <a:solidFill>
                  <a:srgbClr val="FF0000"/>
                </a:solidFill>
              </a:rPr>
              <a:t>Synchronization barrier</a:t>
            </a:r>
            <a:endParaRPr sz="2000" i="1">
              <a:solidFill>
                <a:srgbClr val="FF0000"/>
              </a:solidFill>
            </a:endParaRPr>
          </a:p>
        </p:txBody>
      </p:sp>
      <p:cxnSp>
        <p:nvCxnSpPr>
          <p:cNvPr id="171" name="Google Shape;171;p31"/>
          <p:cNvCxnSpPr/>
          <p:nvPr/>
        </p:nvCxnSpPr>
        <p:spPr>
          <a:xfrm>
            <a:off x="4393050" y="1209838"/>
            <a:ext cx="0" cy="3104100"/>
          </a:xfrm>
          <a:prstGeom prst="straightConnector1">
            <a:avLst/>
          </a:prstGeom>
          <a:noFill/>
          <a:ln w="76200" cap="flat" cmpd="sng">
            <a:solidFill>
              <a:srgbClr val="FF0000"/>
            </a:solidFill>
            <a:prstDash val="solid"/>
            <a:round/>
            <a:headEnd type="none" w="med" len="med"/>
            <a:tailEnd type="none" w="med" len="med"/>
          </a:ln>
        </p:spPr>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50"/>
        <p:cNvGrpSpPr/>
        <p:nvPr/>
      </p:nvGrpSpPr>
      <p:grpSpPr>
        <a:xfrm>
          <a:off x="0" y="0"/>
          <a:ext cx="0" cy="0"/>
          <a:chOff x="0" y="0"/>
          <a:chExt cx="0" cy="0"/>
        </a:xfrm>
      </p:grpSpPr>
      <p:sp>
        <p:nvSpPr>
          <p:cNvPr id="451" name="Google Shape;451;p67"/>
          <p:cNvSpPr txBox="1"/>
          <p:nvPr/>
        </p:nvSpPr>
        <p:spPr>
          <a:xfrm>
            <a:off x="696350" y="1333025"/>
            <a:ext cx="6329700" cy="1656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rgbClr val="000080"/>
                </a:solidFill>
              </a:rPr>
              <a:t>func </a:t>
            </a:r>
            <a:r>
              <a:rPr lang="en"/>
              <a:t>makeRequest(input string, serverAddr string) *</a:t>
            </a:r>
            <a:r>
              <a:rPr lang="en" b="1">
                <a:solidFill>
                  <a:srgbClr val="FF0000"/>
                </a:solidFill>
              </a:rPr>
              <a:t>Call</a:t>
            </a:r>
            <a:r>
              <a:rPr lang="en"/>
              <a:t> {</a:t>
            </a:r>
            <a:endParaRPr/>
          </a:p>
          <a:p>
            <a:pPr marL="0" lvl="0" indent="0" algn="l" rtl="0">
              <a:spcBef>
                <a:spcPts val="0"/>
              </a:spcBef>
              <a:spcAft>
                <a:spcPts val="0"/>
              </a:spcAft>
              <a:buNone/>
            </a:pPr>
            <a:r>
              <a:rPr lang="en"/>
              <a:t>      client, err := rpc.Dial(</a:t>
            </a:r>
            <a:r>
              <a:rPr lang="en" b="1">
                <a:solidFill>
                  <a:srgbClr val="008000"/>
                </a:solidFill>
              </a:rPr>
              <a:t>"tcp"</a:t>
            </a:r>
            <a:r>
              <a:rPr lang="en"/>
              <a:t>, serverAddr)</a:t>
            </a:r>
            <a:endParaRPr/>
          </a:p>
          <a:p>
            <a:pPr marL="0" lvl="0" indent="0" algn="l" rtl="0">
              <a:spcBef>
                <a:spcPts val="0"/>
              </a:spcBef>
              <a:spcAft>
                <a:spcPts val="0"/>
              </a:spcAft>
              <a:buNone/>
            </a:pPr>
            <a:r>
              <a:rPr lang="en"/>
              <a:t>      checkError(err)</a:t>
            </a:r>
            <a:endParaRPr/>
          </a:p>
          <a:p>
            <a:pPr marL="0" lvl="0" indent="0" algn="l" rtl="0">
              <a:spcBef>
                <a:spcPts val="0"/>
              </a:spcBef>
              <a:spcAft>
                <a:spcPts val="0"/>
              </a:spcAft>
              <a:buNone/>
            </a:pPr>
            <a:r>
              <a:rPr lang="en"/>
              <a:t>      args := WordCountRequest{input}</a:t>
            </a:r>
            <a:endParaRPr/>
          </a:p>
          <a:p>
            <a:pPr marL="0" lvl="0" indent="0" algn="l" rtl="0">
              <a:spcBef>
                <a:spcPts val="0"/>
              </a:spcBef>
              <a:spcAft>
                <a:spcPts val="0"/>
              </a:spcAft>
              <a:buNone/>
            </a:pPr>
            <a:r>
              <a:rPr lang="en"/>
              <a:t>      reply := WordCountReply{make(</a:t>
            </a:r>
            <a:r>
              <a:rPr lang="en" b="1">
                <a:solidFill>
                  <a:srgbClr val="000080"/>
                </a:solidFill>
              </a:rPr>
              <a:t>map</a:t>
            </a:r>
            <a:r>
              <a:rPr lang="en"/>
              <a:t>[string]int)}</a:t>
            </a:r>
            <a:endParaRPr/>
          </a:p>
          <a:p>
            <a:pPr marL="0" lvl="0" indent="0" algn="l" rtl="0">
              <a:spcBef>
                <a:spcPts val="0"/>
              </a:spcBef>
              <a:spcAft>
                <a:spcPts val="0"/>
              </a:spcAft>
              <a:buNone/>
            </a:pPr>
            <a:r>
              <a:rPr lang="en"/>
              <a:t>      </a:t>
            </a:r>
            <a:r>
              <a:rPr lang="en" b="1">
                <a:solidFill>
                  <a:srgbClr val="000080"/>
                </a:solidFill>
              </a:rPr>
              <a:t>return</a:t>
            </a:r>
            <a:r>
              <a:rPr lang="en"/>
              <a:t> client.</a:t>
            </a:r>
            <a:r>
              <a:rPr lang="en" b="1">
                <a:solidFill>
                  <a:srgbClr val="FF0000"/>
                </a:solidFill>
              </a:rPr>
              <a:t>Go</a:t>
            </a:r>
            <a:r>
              <a:rPr lang="en"/>
              <a:t>(</a:t>
            </a:r>
            <a:r>
              <a:rPr lang="en" b="1">
                <a:solidFill>
                  <a:srgbClr val="008000"/>
                </a:solidFill>
              </a:rPr>
              <a:t>"WordCountServer.Compute"</a:t>
            </a:r>
            <a:r>
              <a:rPr lang="en"/>
              <a:t>, args, &amp;reply, nil)</a:t>
            </a:r>
            <a:endParaRPr/>
          </a:p>
          <a:p>
            <a:pPr marL="0" lvl="0" indent="0" algn="l" rtl="0">
              <a:spcBef>
                <a:spcPts val="0"/>
              </a:spcBef>
              <a:spcAft>
                <a:spcPts val="0"/>
              </a:spcAft>
              <a:buNone/>
            </a:pPr>
            <a:r>
              <a:rPr lang="en"/>
              <a:t>}</a:t>
            </a:r>
            <a:endParaRPr/>
          </a:p>
        </p:txBody>
      </p:sp>
      <p:sp>
        <p:nvSpPr>
          <p:cNvPr id="452" name="Google Shape;452;p6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Making client asynchronous</a:t>
            </a:r>
            <a:endParaRPr>
              <a:solidFill>
                <a:srgbClr val="000000"/>
              </a:solidFill>
            </a:endParaRPr>
          </a:p>
        </p:txBody>
      </p:sp>
      <p:sp>
        <p:nvSpPr>
          <p:cNvPr id="453" name="Google Shape;453;p67"/>
          <p:cNvSpPr txBox="1"/>
          <p:nvPr/>
        </p:nvSpPr>
        <p:spPr>
          <a:xfrm>
            <a:off x="696350" y="3125300"/>
            <a:ext cx="6329700" cy="982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call := makeRequest(...)</a:t>
            </a:r>
            <a:endParaRPr/>
          </a:p>
          <a:p>
            <a:pPr marL="0" lvl="0" indent="0" algn="l" rtl="0">
              <a:spcBef>
                <a:spcPts val="0"/>
              </a:spcBef>
              <a:spcAft>
                <a:spcPts val="0"/>
              </a:spcAft>
              <a:buNone/>
            </a:pPr>
            <a:r>
              <a:rPr lang="en"/>
              <a:t>&lt;-call.Done</a:t>
            </a:r>
            <a:endParaRPr/>
          </a:p>
          <a:p>
            <a:pPr marL="0" lvl="0" indent="0" algn="l" rtl="0">
              <a:spcBef>
                <a:spcPts val="0"/>
              </a:spcBef>
              <a:spcAft>
                <a:spcPts val="0"/>
              </a:spcAft>
              <a:buNone/>
            </a:pPr>
            <a:r>
              <a:rPr lang="en"/>
              <a:t>checkError(call.Error)</a:t>
            </a:r>
            <a:endParaRPr/>
          </a:p>
          <a:p>
            <a:pPr marL="0" lvl="0" indent="0" algn="l" rtl="0">
              <a:spcBef>
                <a:spcPts val="0"/>
              </a:spcBef>
              <a:spcAft>
                <a:spcPts val="0"/>
              </a:spcAft>
              <a:buNone/>
            </a:pPr>
            <a:r>
              <a:rPr lang="en"/>
              <a:t>handleReply(call.Reply)</a:t>
            </a:r>
            <a:endParaRPr/>
          </a:p>
          <a:p>
            <a:pPr marL="0" lvl="0" indent="0" algn="l" rtl="0">
              <a:spcBef>
                <a:spcPts val="0"/>
              </a:spcBef>
              <a:spcAft>
                <a:spcPts val="0"/>
              </a:spcAft>
              <a:buNone/>
            </a:pPr>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3"/>
                                        </p:tgtEl>
                                        <p:attrNameLst>
                                          <p:attrName>style.visibility</p:attrName>
                                        </p:attrNameLst>
                                      </p:cBhvr>
                                      <p:to>
                                        <p:strVal val="visible"/>
                                      </p:to>
                                    </p:set>
                                    <p:animEffect transition="in" filter="fade">
                                      <p:cBhvr>
                                        <p:cTn id="7" dur="1"/>
                                        <p:tgtEl>
                                          <p:spTgt spid="4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show="0">
  <p:cSld>
    <p:bg>
      <p:bgPr>
        <a:noFill/>
        <a:effectLst/>
      </p:bgPr>
    </p:bg>
    <p:spTree>
      <p:nvGrpSpPr>
        <p:cNvPr id="1" name="Shape 457"/>
        <p:cNvGrpSpPr/>
        <p:nvPr/>
      </p:nvGrpSpPr>
      <p:grpSpPr>
        <a:xfrm>
          <a:off x="0" y="0"/>
          <a:ext cx="0" cy="0"/>
          <a:chOff x="0" y="0"/>
          <a:chExt cx="0" cy="0"/>
        </a:xfrm>
      </p:grpSpPr>
      <p:sp>
        <p:nvSpPr>
          <p:cNvPr id="458" name="Google Shape;458;p6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Exercise: Cristian’s algorithm</a:t>
            </a:r>
            <a:endParaRPr>
              <a:solidFill>
                <a:srgbClr val="000000"/>
              </a:solidFill>
            </a:endParaRPr>
          </a:p>
        </p:txBody>
      </p:sp>
      <p:sp>
        <p:nvSpPr>
          <p:cNvPr id="459" name="Google Shape;459;p6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solidFill>
                  <a:srgbClr val="000000"/>
                </a:solidFill>
              </a:rPr>
              <a:t>Implement a </a:t>
            </a:r>
            <a:r>
              <a:rPr lang="en">
                <a:solidFill>
                  <a:srgbClr val="000000"/>
                </a:solidFill>
                <a:latin typeface="Consolas"/>
                <a:ea typeface="Consolas"/>
                <a:cs typeface="Consolas"/>
                <a:sym typeface="Consolas"/>
              </a:rPr>
              <a:t>CristianServer</a:t>
            </a:r>
            <a:r>
              <a:rPr lang="en">
                <a:solidFill>
                  <a:srgbClr val="000000"/>
                </a:solidFill>
              </a:rPr>
              <a:t> that other machines sync their local time to</a:t>
            </a:r>
            <a:endParaRPr>
              <a:solidFill>
                <a:srgbClr val="000000"/>
              </a:solidFill>
              <a:latin typeface="Consolas"/>
              <a:ea typeface="Consolas"/>
              <a:cs typeface="Consolas"/>
              <a:sym typeface="Consolas"/>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Shape 464"/>
        <p:cNvGrpSpPr/>
        <p:nvPr/>
      </p:nvGrpSpPr>
      <p:grpSpPr>
        <a:xfrm>
          <a:off x="0" y="0"/>
          <a:ext cx="0" cy="0"/>
          <a:chOff x="0" y="0"/>
          <a:chExt cx="0" cy="0"/>
        </a:xfrm>
      </p:grpSpPr>
      <p:sp>
        <p:nvSpPr>
          <p:cNvPr id="465" name="Google Shape;465;p69"/>
          <p:cNvSpPr txBox="1">
            <a:spLocks noGrp="1"/>
          </p:cNvSpPr>
          <p:nvPr>
            <p:ph type="body" idx="1"/>
          </p:nvPr>
        </p:nvSpPr>
        <p:spPr>
          <a:xfrm>
            <a:off x="152399" y="1085850"/>
            <a:ext cx="5447337" cy="3771900"/>
          </a:xfrm>
          <a:prstGeom prst="rect">
            <a:avLst/>
          </a:prstGeom>
          <a:noFill/>
          <a:ln>
            <a:noFill/>
          </a:ln>
        </p:spPr>
        <p:txBody>
          <a:bodyPr spcFirstLastPara="1" wrap="square" lIns="36000" tIns="36000" rIns="36000" bIns="36000" anchor="t" anchorCtr="0">
            <a:noAutofit/>
          </a:bodyPr>
          <a:lstStyle/>
          <a:p>
            <a:pPr marL="514350" marR="0" lvl="0" indent="-463550" algn="l" rtl="0">
              <a:lnSpc>
                <a:spcPct val="80000"/>
              </a:lnSpc>
              <a:spcBef>
                <a:spcPts val="0"/>
              </a:spcBef>
              <a:spcAft>
                <a:spcPts val="0"/>
              </a:spcAft>
              <a:buClr>
                <a:schemeClr val="dk1"/>
              </a:buClr>
              <a:buSzPts val="1800"/>
              <a:buFont typeface="Arial"/>
              <a:buAutoNum type="arabicPeriod"/>
            </a:pPr>
            <a:r>
              <a:rPr lang="en" sz="1800" b="0" i="0" u="none" strike="noStrike" cap="none">
                <a:solidFill>
                  <a:schemeClr val="dk1"/>
                </a:solidFill>
                <a:latin typeface="Arial"/>
                <a:ea typeface="Arial"/>
                <a:cs typeface="Arial"/>
                <a:sym typeface="Arial"/>
              </a:rPr>
              <a:t>Client sends a </a:t>
            </a:r>
            <a:r>
              <a:rPr lang="en" sz="1800" b="1" i="1" u="none" strike="noStrike" cap="none">
                <a:solidFill>
                  <a:srgbClr val="E36C09"/>
                </a:solidFill>
                <a:latin typeface="Arial"/>
                <a:ea typeface="Arial"/>
                <a:cs typeface="Arial"/>
                <a:sym typeface="Arial"/>
              </a:rPr>
              <a:t>request</a:t>
            </a:r>
            <a:r>
              <a:rPr lang="en" sz="1800" b="0" i="0" u="none" strike="noStrike" cap="none">
                <a:solidFill>
                  <a:srgbClr val="E36C09"/>
                </a:solidFill>
                <a:latin typeface="Arial"/>
                <a:ea typeface="Arial"/>
                <a:cs typeface="Arial"/>
                <a:sym typeface="Arial"/>
              </a:rPr>
              <a:t> </a:t>
            </a:r>
            <a:r>
              <a:rPr lang="en" sz="1800" b="0" i="0" u="none" strike="noStrike" cap="none">
                <a:solidFill>
                  <a:schemeClr val="dk1"/>
                </a:solidFill>
                <a:latin typeface="Arial"/>
                <a:ea typeface="Arial"/>
                <a:cs typeface="Arial"/>
                <a:sym typeface="Arial"/>
              </a:rPr>
              <a:t>packet, timestamped with its local clock </a:t>
            </a:r>
            <a:r>
              <a:rPr lang="en" sz="1800" b="0" i="1" u="none" strike="noStrike" cap="none">
                <a:solidFill>
                  <a:schemeClr val="dk1"/>
                </a:solidFill>
                <a:latin typeface="Arial"/>
                <a:ea typeface="Arial"/>
                <a:cs typeface="Arial"/>
                <a:sym typeface="Arial"/>
              </a:rPr>
              <a:t>T</a:t>
            </a:r>
            <a:r>
              <a:rPr lang="en" sz="1800" b="0" i="0" u="none" strike="noStrike" cap="none" baseline="-25000">
                <a:solidFill>
                  <a:schemeClr val="dk1"/>
                </a:solidFill>
                <a:latin typeface="Arial"/>
                <a:ea typeface="Arial"/>
                <a:cs typeface="Arial"/>
                <a:sym typeface="Arial"/>
              </a:rPr>
              <a:t>1</a:t>
            </a:r>
            <a:endParaRPr sz="1800"/>
          </a:p>
          <a:p>
            <a:pPr marL="514350" marR="0" lvl="0" indent="-349250" algn="l" rtl="0">
              <a:lnSpc>
                <a:spcPct val="80000"/>
              </a:lnSpc>
              <a:spcBef>
                <a:spcPts val="520"/>
              </a:spcBef>
              <a:spcAft>
                <a:spcPts val="0"/>
              </a:spcAft>
              <a:buClr>
                <a:schemeClr val="dk1"/>
              </a:buClr>
              <a:buSzPts val="2600"/>
              <a:buFont typeface="Arial"/>
              <a:buNone/>
            </a:pPr>
            <a:endParaRPr sz="1800" b="0" i="0" u="none" strike="noStrike" cap="none">
              <a:solidFill>
                <a:schemeClr val="dk1"/>
              </a:solidFill>
              <a:latin typeface="Arial"/>
              <a:ea typeface="Arial"/>
              <a:cs typeface="Arial"/>
              <a:sym typeface="Arial"/>
            </a:endParaRPr>
          </a:p>
          <a:p>
            <a:pPr marL="514350" marR="0" lvl="0" indent="-463550" algn="l" rtl="0">
              <a:lnSpc>
                <a:spcPct val="80000"/>
              </a:lnSpc>
              <a:spcBef>
                <a:spcPts val="520"/>
              </a:spcBef>
              <a:spcAft>
                <a:spcPts val="0"/>
              </a:spcAft>
              <a:buClr>
                <a:schemeClr val="dk1"/>
              </a:buClr>
              <a:buSzPts val="1800"/>
              <a:buFont typeface="Arial"/>
              <a:buAutoNum type="arabicPeriod"/>
            </a:pPr>
            <a:r>
              <a:rPr lang="en" sz="1800" b="0" i="0" u="none" strike="noStrike" cap="none">
                <a:solidFill>
                  <a:schemeClr val="dk1"/>
                </a:solidFill>
                <a:latin typeface="Arial"/>
                <a:ea typeface="Arial"/>
                <a:cs typeface="Arial"/>
                <a:sym typeface="Arial"/>
              </a:rPr>
              <a:t>Server timestamps its receipt of the request </a:t>
            </a:r>
            <a:r>
              <a:rPr lang="en" sz="1800" b="0" i="1" u="none" strike="noStrike" cap="none">
                <a:solidFill>
                  <a:schemeClr val="dk1"/>
                </a:solidFill>
                <a:latin typeface="Arial"/>
                <a:ea typeface="Arial"/>
                <a:cs typeface="Arial"/>
                <a:sym typeface="Arial"/>
              </a:rPr>
              <a:t>T</a:t>
            </a:r>
            <a:r>
              <a:rPr lang="en" sz="1800" b="0" i="0" u="none" strike="noStrike" cap="none" baseline="-25000">
                <a:solidFill>
                  <a:schemeClr val="dk1"/>
                </a:solidFill>
                <a:latin typeface="Arial"/>
                <a:ea typeface="Arial"/>
                <a:cs typeface="Arial"/>
                <a:sym typeface="Arial"/>
              </a:rPr>
              <a:t>2</a:t>
            </a:r>
            <a:r>
              <a:rPr lang="en" sz="1800" b="0" i="0" u="none" strike="noStrike" cap="none">
                <a:solidFill>
                  <a:schemeClr val="dk1"/>
                </a:solidFill>
                <a:latin typeface="Arial"/>
                <a:ea typeface="Arial"/>
                <a:cs typeface="Arial"/>
                <a:sym typeface="Arial"/>
              </a:rPr>
              <a:t> with its local clock</a:t>
            </a:r>
            <a:endParaRPr sz="1800"/>
          </a:p>
          <a:p>
            <a:pPr marL="514350" marR="0" lvl="0" indent="-349250" algn="l" rtl="0">
              <a:lnSpc>
                <a:spcPct val="80000"/>
              </a:lnSpc>
              <a:spcBef>
                <a:spcPts val="520"/>
              </a:spcBef>
              <a:spcAft>
                <a:spcPts val="0"/>
              </a:spcAft>
              <a:buClr>
                <a:schemeClr val="dk1"/>
              </a:buClr>
              <a:buSzPts val="2600"/>
              <a:buFont typeface="Arial"/>
              <a:buNone/>
            </a:pPr>
            <a:endParaRPr sz="1800" b="0" i="0" u="none" strike="noStrike" cap="none">
              <a:solidFill>
                <a:schemeClr val="dk1"/>
              </a:solidFill>
              <a:latin typeface="Arial"/>
              <a:ea typeface="Arial"/>
              <a:cs typeface="Arial"/>
              <a:sym typeface="Arial"/>
            </a:endParaRPr>
          </a:p>
          <a:p>
            <a:pPr marL="514350" marR="0" lvl="0" indent="-463550" algn="l" rtl="0">
              <a:lnSpc>
                <a:spcPct val="80000"/>
              </a:lnSpc>
              <a:spcBef>
                <a:spcPts val="520"/>
              </a:spcBef>
              <a:spcAft>
                <a:spcPts val="0"/>
              </a:spcAft>
              <a:buClr>
                <a:schemeClr val="dk1"/>
              </a:buClr>
              <a:buSzPts val="1800"/>
              <a:buFont typeface="Arial"/>
              <a:buAutoNum type="arabicPeriod"/>
            </a:pPr>
            <a:r>
              <a:rPr lang="en" sz="1800" b="0" i="0" u="none" strike="noStrike" cap="none">
                <a:solidFill>
                  <a:schemeClr val="dk1"/>
                </a:solidFill>
                <a:latin typeface="Arial"/>
                <a:ea typeface="Arial"/>
                <a:cs typeface="Arial"/>
                <a:sym typeface="Arial"/>
              </a:rPr>
              <a:t>Server sends a </a:t>
            </a:r>
            <a:r>
              <a:rPr lang="en" sz="1800" b="1" i="1" u="none" strike="noStrike" cap="none">
                <a:solidFill>
                  <a:srgbClr val="E36C09"/>
                </a:solidFill>
                <a:latin typeface="Arial"/>
                <a:ea typeface="Arial"/>
                <a:cs typeface="Arial"/>
                <a:sym typeface="Arial"/>
              </a:rPr>
              <a:t>response</a:t>
            </a:r>
            <a:r>
              <a:rPr lang="en" sz="1800" b="0" i="0" u="none" strike="noStrike" cap="none">
                <a:solidFill>
                  <a:srgbClr val="E36C09"/>
                </a:solidFill>
                <a:latin typeface="Arial"/>
                <a:ea typeface="Arial"/>
                <a:cs typeface="Arial"/>
                <a:sym typeface="Arial"/>
              </a:rPr>
              <a:t> </a:t>
            </a:r>
            <a:r>
              <a:rPr lang="en" sz="1800" b="0" i="0" u="none" strike="noStrike" cap="none">
                <a:solidFill>
                  <a:schemeClr val="dk1"/>
                </a:solidFill>
                <a:latin typeface="Arial"/>
                <a:ea typeface="Arial"/>
                <a:cs typeface="Arial"/>
                <a:sym typeface="Arial"/>
              </a:rPr>
              <a:t>packet with its local clock </a:t>
            </a:r>
            <a:r>
              <a:rPr lang="en" sz="1800" b="0" i="1" u="none" strike="noStrike" cap="none">
                <a:solidFill>
                  <a:schemeClr val="dk1"/>
                </a:solidFill>
                <a:latin typeface="Arial"/>
                <a:ea typeface="Arial"/>
                <a:cs typeface="Arial"/>
                <a:sym typeface="Arial"/>
              </a:rPr>
              <a:t>T</a:t>
            </a:r>
            <a:r>
              <a:rPr lang="en" sz="1800" b="0" i="0" u="none" strike="noStrike" cap="none" baseline="-25000">
                <a:solidFill>
                  <a:schemeClr val="dk1"/>
                </a:solidFill>
                <a:latin typeface="Arial"/>
                <a:ea typeface="Arial"/>
                <a:cs typeface="Arial"/>
                <a:sym typeface="Arial"/>
              </a:rPr>
              <a:t>3</a:t>
            </a:r>
            <a:r>
              <a:rPr lang="en" sz="1800" b="0" i="0" u="none" strike="noStrike" cap="none">
                <a:solidFill>
                  <a:schemeClr val="dk1"/>
                </a:solidFill>
                <a:latin typeface="Arial"/>
                <a:ea typeface="Arial"/>
                <a:cs typeface="Arial"/>
                <a:sym typeface="Arial"/>
              </a:rPr>
              <a:t> and </a:t>
            </a:r>
            <a:r>
              <a:rPr lang="en" sz="1800" b="0" i="1" u="none" strike="noStrike" cap="none">
                <a:solidFill>
                  <a:schemeClr val="dk1"/>
                </a:solidFill>
                <a:latin typeface="Arial"/>
                <a:ea typeface="Arial"/>
                <a:cs typeface="Arial"/>
                <a:sym typeface="Arial"/>
              </a:rPr>
              <a:t>T</a:t>
            </a:r>
            <a:r>
              <a:rPr lang="en" sz="1800" b="0" i="0" u="none" strike="noStrike" cap="none" baseline="-25000">
                <a:solidFill>
                  <a:schemeClr val="dk1"/>
                </a:solidFill>
                <a:latin typeface="Arial"/>
                <a:ea typeface="Arial"/>
                <a:cs typeface="Arial"/>
                <a:sym typeface="Arial"/>
              </a:rPr>
              <a:t>2</a:t>
            </a:r>
            <a:endParaRPr sz="1800"/>
          </a:p>
          <a:p>
            <a:pPr marL="514350" marR="0" lvl="0" indent="-349250" algn="l" rtl="0">
              <a:lnSpc>
                <a:spcPct val="80000"/>
              </a:lnSpc>
              <a:spcBef>
                <a:spcPts val="520"/>
              </a:spcBef>
              <a:spcAft>
                <a:spcPts val="0"/>
              </a:spcAft>
              <a:buClr>
                <a:schemeClr val="dk1"/>
              </a:buClr>
              <a:buSzPts val="2600"/>
              <a:buFont typeface="Arial"/>
              <a:buNone/>
            </a:pPr>
            <a:endParaRPr sz="1800" b="0" i="0" u="none" strike="noStrike" cap="none">
              <a:solidFill>
                <a:schemeClr val="dk1"/>
              </a:solidFill>
              <a:latin typeface="Arial"/>
              <a:ea typeface="Arial"/>
              <a:cs typeface="Arial"/>
              <a:sym typeface="Arial"/>
            </a:endParaRPr>
          </a:p>
          <a:p>
            <a:pPr marL="514350" marR="0" lvl="0" indent="-463550" algn="l" rtl="0">
              <a:lnSpc>
                <a:spcPct val="80000"/>
              </a:lnSpc>
              <a:spcBef>
                <a:spcPts val="520"/>
              </a:spcBef>
              <a:spcAft>
                <a:spcPts val="0"/>
              </a:spcAft>
              <a:buClr>
                <a:schemeClr val="dk1"/>
              </a:buClr>
              <a:buSzPts val="1800"/>
              <a:buFont typeface="Arial"/>
              <a:buAutoNum type="arabicPeriod"/>
            </a:pPr>
            <a:r>
              <a:rPr lang="en" sz="1800" b="0" i="0" u="none" strike="noStrike" cap="none">
                <a:solidFill>
                  <a:schemeClr val="dk1"/>
                </a:solidFill>
                <a:latin typeface="Arial"/>
                <a:ea typeface="Arial"/>
                <a:cs typeface="Arial"/>
                <a:sym typeface="Arial"/>
              </a:rPr>
              <a:t>Client locally timestamps its receipt of the server’s response </a:t>
            </a:r>
            <a:r>
              <a:rPr lang="en" sz="1800" b="0" i="1" u="none" strike="noStrike" cap="none">
                <a:solidFill>
                  <a:schemeClr val="dk1"/>
                </a:solidFill>
                <a:latin typeface="Arial"/>
                <a:ea typeface="Arial"/>
                <a:cs typeface="Arial"/>
                <a:sym typeface="Arial"/>
              </a:rPr>
              <a:t>T</a:t>
            </a:r>
            <a:r>
              <a:rPr lang="en" sz="1800" b="0" i="0" u="none" strike="noStrike" cap="none" baseline="-25000">
                <a:solidFill>
                  <a:schemeClr val="dk1"/>
                </a:solidFill>
                <a:latin typeface="Arial"/>
                <a:ea typeface="Arial"/>
                <a:cs typeface="Arial"/>
                <a:sym typeface="Arial"/>
              </a:rPr>
              <a:t>4</a:t>
            </a:r>
            <a:endParaRPr sz="1800" b="0" i="0" u="none" strike="noStrike" cap="none" baseline="-25000">
              <a:solidFill>
                <a:schemeClr val="dk1"/>
              </a:solidFill>
              <a:latin typeface="Arial"/>
              <a:ea typeface="Arial"/>
              <a:cs typeface="Arial"/>
              <a:sym typeface="Arial"/>
            </a:endParaRPr>
          </a:p>
        </p:txBody>
      </p:sp>
      <p:sp>
        <p:nvSpPr>
          <p:cNvPr id="466" name="Google Shape;466;p69"/>
          <p:cNvSpPr txBox="1">
            <a:spLocks noGrp="1"/>
          </p:cNvSpPr>
          <p:nvPr>
            <p:ph type="title"/>
          </p:nvPr>
        </p:nvSpPr>
        <p:spPr>
          <a:xfrm>
            <a:off x="152400" y="114300"/>
            <a:ext cx="8763000" cy="800100"/>
          </a:xfrm>
          <a:prstGeom prst="rect">
            <a:avLst/>
          </a:prstGeom>
          <a:noFill/>
          <a:ln>
            <a:noFill/>
          </a:ln>
        </p:spPr>
        <p:txBody>
          <a:bodyPr spcFirstLastPara="1" wrap="square" lIns="91425" tIns="45700" rIns="91425" bIns="45700" anchor="b" anchorCtr="0">
            <a:noAutofit/>
          </a:bodyPr>
          <a:lstStyle/>
          <a:p>
            <a:pPr marL="0" marR="0" lvl="0" indent="0" algn="l" rtl="0">
              <a:lnSpc>
                <a:spcPct val="80000"/>
              </a:lnSpc>
              <a:spcBef>
                <a:spcPts val="0"/>
              </a:spcBef>
              <a:spcAft>
                <a:spcPts val="0"/>
              </a:spcAft>
              <a:buNone/>
            </a:pPr>
            <a:r>
              <a:rPr lang="en" sz="3600" b="1" i="0" u="none" strike="noStrike" cap="none">
                <a:solidFill>
                  <a:schemeClr val="dk1"/>
                </a:solidFill>
                <a:latin typeface="Arial"/>
                <a:ea typeface="Arial"/>
                <a:cs typeface="Arial"/>
                <a:sym typeface="Arial"/>
              </a:rPr>
              <a:t>Cristian’s algorithm: Outline</a:t>
            </a:r>
            <a:endParaRPr sz="3600" b="1" i="0" u="none" strike="noStrike" cap="none">
              <a:solidFill>
                <a:schemeClr val="dk1"/>
              </a:solidFill>
              <a:latin typeface="Arial"/>
              <a:ea typeface="Arial"/>
              <a:cs typeface="Arial"/>
              <a:sym typeface="Arial"/>
            </a:endParaRPr>
          </a:p>
        </p:txBody>
      </p:sp>
      <p:sp>
        <p:nvSpPr>
          <p:cNvPr id="467" name="Google Shape;467;p69"/>
          <p:cNvSpPr/>
          <p:nvPr/>
        </p:nvSpPr>
        <p:spPr>
          <a:xfrm>
            <a:off x="5863439" y="1238250"/>
            <a:ext cx="711600" cy="230700"/>
          </a:xfrm>
          <a:prstGeom prst="rect">
            <a:avLst/>
          </a:prstGeom>
          <a:noFill/>
          <a:ln>
            <a:noFill/>
          </a:ln>
        </p:spPr>
        <p:txBody>
          <a:bodyPr spcFirstLastPara="1" wrap="square" lIns="0" tIns="0" rIns="0" bIns="0" anchor="ctr" anchorCtr="0">
            <a:noAutofit/>
          </a:bodyPr>
          <a:lstStyle/>
          <a:p>
            <a:pPr marL="0" marR="0" lvl="0" indent="0" algn="ctr" rtl="0">
              <a:spcBef>
                <a:spcPts val="0"/>
              </a:spcBef>
              <a:spcAft>
                <a:spcPts val="0"/>
              </a:spcAft>
              <a:buNone/>
            </a:pPr>
            <a:r>
              <a:rPr lang="en" sz="2000" b="1">
                <a:solidFill>
                  <a:schemeClr val="dk1"/>
                </a:solidFill>
                <a:latin typeface="Arial"/>
                <a:ea typeface="Arial"/>
                <a:cs typeface="Arial"/>
                <a:sym typeface="Arial"/>
              </a:rPr>
              <a:t>Client</a:t>
            </a:r>
            <a:endParaRPr sz="2000" b="1">
              <a:solidFill>
                <a:schemeClr val="dk1"/>
              </a:solidFill>
              <a:latin typeface="Arial"/>
              <a:ea typeface="Arial"/>
              <a:cs typeface="Arial"/>
              <a:sym typeface="Arial"/>
            </a:endParaRPr>
          </a:p>
        </p:txBody>
      </p:sp>
      <p:sp>
        <p:nvSpPr>
          <p:cNvPr id="468" name="Google Shape;468;p69"/>
          <p:cNvSpPr/>
          <p:nvPr/>
        </p:nvSpPr>
        <p:spPr>
          <a:xfrm>
            <a:off x="8024043" y="1247609"/>
            <a:ext cx="891300" cy="207600"/>
          </a:xfrm>
          <a:prstGeom prst="rect">
            <a:avLst/>
          </a:prstGeom>
          <a:noFill/>
          <a:ln>
            <a:noFill/>
          </a:ln>
        </p:spPr>
        <p:txBody>
          <a:bodyPr spcFirstLastPara="1" wrap="square" lIns="0" tIns="0" rIns="0" bIns="0" anchor="ctr" anchorCtr="0">
            <a:noAutofit/>
          </a:bodyPr>
          <a:lstStyle/>
          <a:p>
            <a:pPr marL="0" marR="0" lvl="0" indent="0" algn="ctr" rtl="0">
              <a:spcBef>
                <a:spcPts val="0"/>
              </a:spcBef>
              <a:spcAft>
                <a:spcPts val="0"/>
              </a:spcAft>
              <a:buNone/>
            </a:pPr>
            <a:r>
              <a:rPr lang="en" sz="1800" b="1">
                <a:solidFill>
                  <a:schemeClr val="dk1"/>
                </a:solidFill>
                <a:latin typeface="Arial"/>
                <a:ea typeface="Arial"/>
                <a:cs typeface="Arial"/>
                <a:sym typeface="Arial"/>
              </a:rPr>
              <a:t>Server</a:t>
            </a:r>
            <a:endParaRPr sz="1800" b="1">
              <a:solidFill>
                <a:schemeClr val="dk1"/>
              </a:solidFill>
              <a:latin typeface="Arial"/>
              <a:ea typeface="Arial"/>
              <a:cs typeface="Arial"/>
              <a:sym typeface="Arial"/>
            </a:endParaRPr>
          </a:p>
        </p:txBody>
      </p:sp>
      <p:pic>
        <p:nvPicPr>
          <p:cNvPr id="469" name="Google Shape;469;p69" descr="Mac-Book-Black-On-48x48.png"/>
          <p:cNvPicPr preferRelativeResize="0"/>
          <p:nvPr/>
        </p:nvPicPr>
        <p:blipFill rotWithShape="1">
          <a:blip r:embed="rId3">
            <a:alphaModFix/>
          </a:blip>
          <a:srcRect/>
          <a:stretch/>
        </p:blipFill>
        <p:spPr>
          <a:xfrm>
            <a:off x="5914507" y="1490233"/>
            <a:ext cx="457200" cy="457200"/>
          </a:xfrm>
          <a:prstGeom prst="rect">
            <a:avLst/>
          </a:prstGeom>
          <a:noFill/>
          <a:ln>
            <a:noFill/>
          </a:ln>
        </p:spPr>
      </p:pic>
      <p:pic>
        <p:nvPicPr>
          <p:cNvPr id="470" name="Google Shape;470;p69" descr="server-48x48.png"/>
          <p:cNvPicPr preferRelativeResize="0"/>
          <p:nvPr/>
        </p:nvPicPr>
        <p:blipFill rotWithShape="1">
          <a:blip r:embed="rId4">
            <a:alphaModFix/>
          </a:blip>
          <a:srcRect/>
          <a:stretch/>
        </p:blipFill>
        <p:spPr>
          <a:xfrm>
            <a:off x="8164922" y="1490233"/>
            <a:ext cx="457200" cy="457200"/>
          </a:xfrm>
          <a:prstGeom prst="rect">
            <a:avLst/>
          </a:prstGeom>
          <a:noFill/>
          <a:ln>
            <a:noFill/>
          </a:ln>
        </p:spPr>
      </p:pic>
      <p:cxnSp>
        <p:nvCxnSpPr>
          <p:cNvPr id="471" name="Google Shape;471;p69"/>
          <p:cNvCxnSpPr/>
          <p:nvPr/>
        </p:nvCxnSpPr>
        <p:spPr>
          <a:xfrm>
            <a:off x="6219307" y="1947433"/>
            <a:ext cx="0" cy="2426700"/>
          </a:xfrm>
          <a:prstGeom prst="straightConnector1">
            <a:avLst/>
          </a:prstGeom>
          <a:noFill/>
          <a:ln w="38100" cap="flat" cmpd="sng">
            <a:solidFill>
              <a:schemeClr val="dk1"/>
            </a:solidFill>
            <a:prstDash val="solid"/>
            <a:round/>
            <a:headEnd type="none" w="sm" len="sm"/>
            <a:tailEnd type="none" w="sm" len="sm"/>
          </a:ln>
        </p:spPr>
      </p:cxnSp>
      <p:cxnSp>
        <p:nvCxnSpPr>
          <p:cNvPr id="472" name="Google Shape;472;p69"/>
          <p:cNvCxnSpPr/>
          <p:nvPr/>
        </p:nvCxnSpPr>
        <p:spPr>
          <a:xfrm>
            <a:off x="8469723" y="1947433"/>
            <a:ext cx="0" cy="2426700"/>
          </a:xfrm>
          <a:prstGeom prst="straightConnector1">
            <a:avLst/>
          </a:prstGeom>
          <a:noFill/>
          <a:ln w="38100" cap="flat" cmpd="sng">
            <a:solidFill>
              <a:schemeClr val="dk1"/>
            </a:solidFill>
            <a:prstDash val="solid"/>
            <a:round/>
            <a:headEnd type="none" w="sm" len="sm"/>
            <a:tailEnd type="none" w="sm" len="sm"/>
          </a:ln>
        </p:spPr>
      </p:cxnSp>
      <p:sp>
        <p:nvSpPr>
          <p:cNvPr id="473" name="Google Shape;473;p69"/>
          <p:cNvSpPr txBox="1"/>
          <p:nvPr/>
        </p:nvSpPr>
        <p:spPr>
          <a:xfrm>
            <a:off x="7981350" y="4490108"/>
            <a:ext cx="976800" cy="3000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 sz="2000" b="1">
                <a:solidFill>
                  <a:schemeClr val="dk1"/>
                </a:solidFill>
                <a:latin typeface="Arial"/>
                <a:ea typeface="Arial"/>
                <a:cs typeface="Arial"/>
                <a:sym typeface="Arial"/>
              </a:rPr>
              <a:t>Time ↓</a:t>
            </a:r>
            <a:endParaRPr/>
          </a:p>
        </p:txBody>
      </p:sp>
      <p:cxnSp>
        <p:nvCxnSpPr>
          <p:cNvPr id="474" name="Google Shape;474;p69"/>
          <p:cNvCxnSpPr/>
          <p:nvPr/>
        </p:nvCxnSpPr>
        <p:spPr>
          <a:xfrm rot="10800000">
            <a:off x="6219238" y="2310233"/>
            <a:ext cx="2250300" cy="403200"/>
          </a:xfrm>
          <a:prstGeom prst="straightConnector1">
            <a:avLst/>
          </a:prstGeom>
          <a:noFill/>
          <a:ln w="38100" cap="flat" cmpd="sng">
            <a:solidFill>
              <a:schemeClr val="dk1"/>
            </a:solidFill>
            <a:prstDash val="solid"/>
            <a:round/>
            <a:headEnd type="stealth" w="med" len="med"/>
            <a:tailEnd type="none" w="sm" len="sm"/>
          </a:ln>
        </p:spPr>
      </p:cxnSp>
      <p:cxnSp>
        <p:nvCxnSpPr>
          <p:cNvPr id="475" name="Google Shape;475;p69"/>
          <p:cNvCxnSpPr/>
          <p:nvPr/>
        </p:nvCxnSpPr>
        <p:spPr>
          <a:xfrm rot="10800000" flipH="1">
            <a:off x="6219124" y="3322109"/>
            <a:ext cx="2250300" cy="402000"/>
          </a:xfrm>
          <a:prstGeom prst="straightConnector1">
            <a:avLst/>
          </a:prstGeom>
          <a:noFill/>
          <a:ln w="38100" cap="flat" cmpd="sng">
            <a:solidFill>
              <a:schemeClr val="dk1"/>
            </a:solidFill>
            <a:prstDash val="solid"/>
            <a:round/>
            <a:headEnd type="stealth" w="med" len="med"/>
            <a:tailEnd type="none" w="sm" len="sm"/>
          </a:ln>
        </p:spPr>
      </p:cxnSp>
      <p:sp>
        <p:nvSpPr>
          <p:cNvPr id="476" name="Google Shape;476;p69"/>
          <p:cNvSpPr txBox="1"/>
          <p:nvPr/>
        </p:nvSpPr>
        <p:spPr>
          <a:xfrm>
            <a:off x="5782786" y="2145876"/>
            <a:ext cx="436200" cy="3000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 sz="2000" b="0" i="1">
                <a:solidFill>
                  <a:schemeClr val="dk1"/>
                </a:solidFill>
                <a:latin typeface="Arial"/>
                <a:ea typeface="Arial"/>
                <a:cs typeface="Arial"/>
                <a:sym typeface="Arial"/>
              </a:rPr>
              <a:t>T</a:t>
            </a:r>
            <a:r>
              <a:rPr lang="en" sz="2000" b="0" baseline="-25000">
                <a:solidFill>
                  <a:schemeClr val="dk1"/>
                </a:solidFill>
                <a:latin typeface="Arial"/>
                <a:ea typeface="Arial"/>
                <a:cs typeface="Arial"/>
                <a:sym typeface="Arial"/>
              </a:rPr>
              <a:t>1</a:t>
            </a:r>
            <a:endParaRPr/>
          </a:p>
        </p:txBody>
      </p:sp>
      <p:sp>
        <p:nvSpPr>
          <p:cNvPr id="477" name="Google Shape;477;p69"/>
          <p:cNvSpPr txBox="1"/>
          <p:nvPr/>
        </p:nvSpPr>
        <p:spPr>
          <a:xfrm>
            <a:off x="8469538" y="2556214"/>
            <a:ext cx="436200" cy="3000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 sz="2000" b="0" i="1">
                <a:solidFill>
                  <a:schemeClr val="dk1"/>
                </a:solidFill>
                <a:latin typeface="Arial"/>
                <a:ea typeface="Arial"/>
                <a:cs typeface="Arial"/>
                <a:sym typeface="Arial"/>
              </a:rPr>
              <a:t>T</a:t>
            </a:r>
            <a:r>
              <a:rPr lang="en" sz="2000" b="0" baseline="-25000">
                <a:solidFill>
                  <a:schemeClr val="dk1"/>
                </a:solidFill>
                <a:latin typeface="Arial"/>
                <a:ea typeface="Arial"/>
                <a:cs typeface="Arial"/>
                <a:sym typeface="Arial"/>
              </a:rPr>
              <a:t>2</a:t>
            </a:r>
            <a:endParaRPr sz="2000" b="0" baseline="-25000">
              <a:solidFill>
                <a:schemeClr val="dk1"/>
              </a:solidFill>
              <a:latin typeface="Arial"/>
              <a:ea typeface="Arial"/>
              <a:cs typeface="Arial"/>
              <a:sym typeface="Arial"/>
            </a:endParaRPr>
          </a:p>
        </p:txBody>
      </p:sp>
      <p:sp>
        <p:nvSpPr>
          <p:cNvPr id="478" name="Google Shape;478;p69"/>
          <p:cNvSpPr txBox="1"/>
          <p:nvPr/>
        </p:nvSpPr>
        <p:spPr>
          <a:xfrm>
            <a:off x="5782786" y="3554471"/>
            <a:ext cx="436200" cy="3000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 sz="2000" b="0" i="1">
                <a:solidFill>
                  <a:schemeClr val="dk1"/>
                </a:solidFill>
                <a:latin typeface="Arial"/>
                <a:ea typeface="Arial"/>
                <a:cs typeface="Arial"/>
                <a:sym typeface="Arial"/>
              </a:rPr>
              <a:t>T</a:t>
            </a:r>
            <a:r>
              <a:rPr lang="en" sz="2000" b="0" baseline="-25000">
                <a:solidFill>
                  <a:schemeClr val="dk1"/>
                </a:solidFill>
                <a:latin typeface="Arial"/>
                <a:ea typeface="Arial"/>
                <a:cs typeface="Arial"/>
                <a:sym typeface="Arial"/>
              </a:rPr>
              <a:t>4</a:t>
            </a:r>
            <a:endParaRPr/>
          </a:p>
        </p:txBody>
      </p:sp>
      <p:sp>
        <p:nvSpPr>
          <p:cNvPr id="479" name="Google Shape;479;p69"/>
          <p:cNvSpPr/>
          <p:nvPr/>
        </p:nvSpPr>
        <p:spPr>
          <a:xfrm rot="609581">
            <a:off x="7568719" y="2138200"/>
            <a:ext cx="466007" cy="348199"/>
          </a:xfrm>
          <a:prstGeom prst="rect">
            <a:avLst/>
          </a:prstGeom>
          <a:solidFill>
            <a:srgbClr val="FFFF00"/>
          </a:solidFill>
          <a:ln w="28575" cap="flat" cmpd="sng">
            <a:solidFill>
              <a:schemeClr val="dk1"/>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 b="1">
                <a:solidFill>
                  <a:schemeClr val="dk1"/>
                </a:solidFill>
              </a:rPr>
              <a:t>T</a:t>
            </a:r>
            <a:r>
              <a:rPr lang="en" b="1" baseline="-25000">
                <a:solidFill>
                  <a:schemeClr val="dk1"/>
                </a:solidFill>
              </a:rPr>
              <a:t>1</a:t>
            </a:r>
            <a:endParaRPr b="1" baseline="-25000">
              <a:solidFill>
                <a:schemeClr val="dk1"/>
              </a:solidFill>
            </a:endParaRPr>
          </a:p>
        </p:txBody>
      </p:sp>
      <p:sp>
        <p:nvSpPr>
          <p:cNvPr id="480" name="Google Shape;480;p69"/>
          <p:cNvSpPr txBox="1"/>
          <p:nvPr/>
        </p:nvSpPr>
        <p:spPr>
          <a:xfrm rot="649201">
            <a:off x="6515869" y="2110037"/>
            <a:ext cx="1080306" cy="283566"/>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 sz="1800" b="1">
                <a:solidFill>
                  <a:schemeClr val="dk1"/>
                </a:solidFill>
                <a:latin typeface="Arial"/>
                <a:ea typeface="Arial"/>
                <a:cs typeface="Arial"/>
                <a:sym typeface="Arial"/>
              </a:rPr>
              <a:t>request:</a:t>
            </a:r>
            <a:endParaRPr/>
          </a:p>
        </p:txBody>
      </p:sp>
      <p:grpSp>
        <p:nvGrpSpPr>
          <p:cNvPr id="481" name="Google Shape;481;p69"/>
          <p:cNvGrpSpPr/>
          <p:nvPr/>
        </p:nvGrpSpPr>
        <p:grpSpPr>
          <a:xfrm>
            <a:off x="6295052" y="3169257"/>
            <a:ext cx="2610686" cy="887393"/>
            <a:chOff x="6252360" y="4197758"/>
            <a:chExt cx="2610686" cy="1183190"/>
          </a:xfrm>
        </p:grpSpPr>
        <p:sp>
          <p:nvSpPr>
            <p:cNvPr id="482" name="Google Shape;482;p69"/>
            <p:cNvSpPr txBox="1"/>
            <p:nvPr/>
          </p:nvSpPr>
          <p:spPr>
            <a:xfrm>
              <a:off x="8426846" y="4197758"/>
              <a:ext cx="436200" cy="400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 sz="2000" b="0" i="1">
                  <a:solidFill>
                    <a:schemeClr val="dk1"/>
                  </a:solidFill>
                  <a:latin typeface="Arial"/>
                  <a:ea typeface="Arial"/>
                  <a:cs typeface="Arial"/>
                  <a:sym typeface="Arial"/>
                </a:rPr>
                <a:t>T</a:t>
              </a:r>
              <a:r>
                <a:rPr lang="en" sz="2000" b="0" baseline="-25000">
                  <a:solidFill>
                    <a:schemeClr val="dk1"/>
                  </a:solidFill>
                  <a:latin typeface="Arial"/>
                  <a:ea typeface="Arial"/>
                  <a:cs typeface="Arial"/>
                  <a:sym typeface="Arial"/>
                </a:rPr>
                <a:t>3</a:t>
              </a:r>
              <a:endParaRPr/>
            </a:p>
          </p:txBody>
        </p:sp>
        <p:sp>
          <p:nvSpPr>
            <p:cNvPr id="483" name="Google Shape;483;p69"/>
            <p:cNvSpPr/>
            <p:nvPr/>
          </p:nvSpPr>
          <p:spPr>
            <a:xfrm rot="-802124">
              <a:off x="7548298" y="4652159"/>
              <a:ext cx="736970" cy="475522"/>
            </a:xfrm>
            <a:prstGeom prst="rect">
              <a:avLst/>
            </a:prstGeom>
            <a:solidFill>
              <a:srgbClr val="FFFF00"/>
            </a:solidFill>
            <a:ln w="28575" cap="flat" cmpd="sng">
              <a:solidFill>
                <a:schemeClr val="dk1"/>
              </a:solidFill>
              <a:prstDash val="solid"/>
              <a:round/>
              <a:headEnd type="none" w="sm" len="sm"/>
              <a:tailEnd type="none" w="sm" len="sm"/>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 b="1" i="1">
                  <a:solidFill>
                    <a:schemeClr val="dk1"/>
                  </a:solidFill>
                </a:rPr>
                <a:t>T</a:t>
              </a:r>
              <a:r>
                <a:rPr lang="en" b="1" baseline="-25000">
                  <a:solidFill>
                    <a:schemeClr val="dk1"/>
                  </a:solidFill>
                </a:rPr>
                <a:t>2 </a:t>
              </a:r>
              <a:r>
                <a:rPr lang="en" b="1">
                  <a:solidFill>
                    <a:schemeClr val="dk1"/>
                  </a:solidFill>
                </a:rPr>
                <a:t>,</a:t>
              </a:r>
              <a:r>
                <a:rPr lang="en" b="1" i="1">
                  <a:solidFill>
                    <a:schemeClr val="dk1"/>
                  </a:solidFill>
                </a:rPr>
                <a:t>T</a:t>
              </a:r>
              <a:r>
                <a:rPr lang="en" b="1" baseline="-25000">
                  <a:solidFill>
                    <a:schemeClr val="dk1"/>
                  </a:solidFill>
                </a:rPr>
                <a:t>3</a:t>
              </a:r>
              <a:endParaRPr b="1" baseline="-25000">
                <a:solidFill>
                  <a:schemeClr val="dk1"/>
                </a:solidFill>
              </a:endParaRPr>
            </a:p>
          </p:txBody>
        </p:sp>
        <p:sp>
          <p:nvSpPr>
            <p:cNvPr id="484" name="Google Shape;484;p69"/>
            <p:cNvSpPr txBox="1"/>
            <p:nvPr/>
          </p:nvSpPr>
          <p:spPr>
            <a:xfrm rot="-763285">
              <a:off x="6277208" y="4874369"/>
              <a:ext cx="1287403" cy="369359"/>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 sz="1800" b="1">
                  <a:solidFill>
                    <a:schemeClr val="dk1"/>
                  </a:solidFill>
                  <a:latin typeface="Arial"/>
                  <a:ea typeface="Arial"/>
                  <a:cs typeface="Arial"/>
                  <a:sym typeface="Arial"/>
                </a:rPr>
                <a:t>response:</a:t>
              </a:r>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Shape 489"/>
        <p:cNvGrpSpPr/>
        <p:nvPr/>
      </p:nvGrpSpPr>
      <p:grpSpPr>
        <a:xfrm>
          <a:off x="0" y="0"/>
          <a:ext cx="0" cy="0"/>
          <a:chOff x="0" y="0"/>
          <a:chExt cx="0" cy="0"/>
        </a:xfrm>
      </p:grpSpPr>
      <p:sp>
        <p:nvSpPr>
          <p:cNvPr id="490" name="Google Shape;490;p70"/>
          <p:cNvSpPr txBox="1">
            <a:spLocks noGrp="1"/>
          </p:cNvSpPr>
          <p:nvPr>
            <p:ph type="body" idx="1"/>
          </p:nvPr>
        </p:nvSpPr>
        <p:spPr>
          <a:xfrm>
            <a:off x="152400" y="1993474"/>
            <a:ext cx="5090100" cy="3150000"/>
          </a:xfrm>
          <a:prstGeom prst="rect">
            <a:avLst/>
          </a:prstGeom>
          <a:noFill/>
          <a:ln>
            <a:noFill/>
          </a:ln>
        </p:spPr>
        <p:txBody>
          <a:bodyPr spcFirstLastPara="1" wrap="square" lIns="36000" tIns="36000" rIns="36000" bIns="36000" anchor="t" anchorCtr="0">
            <a:noAutofit/>
          </a:bodyPr>
          <a:lstStyle/>
          <a:p>
            <a:pPr marL="342900" marR="0" lvl="0" indent="-279400" algn="l" rtl="0">
              <a:lnSpc>
                <a:spcPct val="80000"/>
              </a:lnSpc>
              <a:spcBef>
                <a:spcPts val="0"/>
              </a:spcBef>
              <a:spcAft>
                <a:spcPts val="0"/>
              </a:spcAft>
              <a:buClr>
                <a:schemeClr val="dk1"/>
              </a:buClr>
              <a:buSzPts val="1800"/>
              <a:buFont typeface="Arial"/>
              <a:buChar char="•"/>
            </a:pPr>
            <a:r>
              <a:rPr lang="en" sz="1800" b="0" i="0" u="none" strike="noStrike" cap="none">
                <a:solidFill>
                  <a:schemeClr val="dk1"/>
                </a:solidFill>
                <a:latin typeface="Arial"/>
                <a:ea typeface="Arial"/>
                <a:cs typeface="Arial"/>
                <a:sym typeface="Arial"/>
              </a:rPr>
              <a:t>Client samples </a:t>
            </a:r>
            <a:r>
              <a:rPr lang="en" sz="1800" b="1" i="1" u="none" strike="noStrike" cap="none">
                <a:solidFill>
                  <a:srgbClr val="E36C09"/>
                </a:solidFill>
                <a:latin typeface="Arial"/>
                <a:ea typeface="Arial"/>
                <a:cs typeface="Arial"/>
                <a:sym typeface="Arial"/>
              </a:rPr>
              <a:t>round trip time </a:t>
            </a:r>
            <a:r>
              <a:rPr lang="en" sz="1800" b="1" i="0" u="none" strike="noStrike" cap="none">
                <a:solidFill>
                  <a:srgbClr val="E36C09"/>
                </a:solidFill>
                <a:latin typeface="Arial"/>
                <a:ea typeface="Arial"/>
                <a:cs typeface="Arial"/>
                <a:sym typeface="Arial"/>
              </a:rPr>
              <a:t>𝛿</a:t>
            </a:r>
            <a:r>
              <a:rPr lang="en" sz="1800" b="1" i="1" u="none" strike="noStrike" cap="none">
                <a:solidFill>
                  <a:srgbClr val="E36C09"/>
                </a:solidFill>
                <a:latin typeface="Arial"/>
                <a:ea typeface="Arial"/>
                <a:cs typeface="Arial"/>
                <a:sym typeface="Arial"/>
              </a:rPr>
              <a:t> </a:t>
            </a:r>
            <a:r>
              <a:rPr lang="en" sz="1800" b="0" i="0" u="none" strike="noStrike" cap="none">
                <a:solidFill>
                  <a:schemeClr val="dk1"/>
                </a:solidFill>
                <a:latin typeface="Arial"/>
                <a:ea typeface="Arial"/>
                <a:cs typeface="Arial"/>
                <a:sym typeface="Arial"/>
              </a:rPr>
              <a:t>= 𝛿</a:t>
            </a:r>
            <a:r>
              <a:rPr lang="en" sz="1800" b="0" i="0" u="none" strike="noStrike" cap="none" baseline="-25000">
                <a:solidFill>
                  <a:schemeClr val="dk1"/>
                </a:solidFill>
                <a:latin typeface="Arial"/>
                <a:ea typeface="Arial"/>
                <a:cs typeface="Arial"/>
                <a:sym typeface="Arial"/>
              </a:rPr>
              <a:t>req</a:t>
            </a:r>
            <a:r>
              <a:rPr lang="en" sz="1800" b="0" i="0" u="none" strike="noStrike" cap="none">
                <a:solidFill>
                  <a:schemeClr val="dk1"/>
                </a:solidFill>
                <a:latin typeface="Arial"/>
                <a:ea typeface="Arial"/>
                <a:cs typeface="Arial"/>
                <a:sym typeface="Arial"/>
              </a:rPr>
              <a:t> + 𝛿</a:t>
            </a:r>
            <a:r>
              <a:rPr lang="en" sz="1800" b="0" i="0" u="none" strike="noStrike" cap="none" baseline="-25000">
                <a:solidFill>
                  <a:schemeClr val="dk1"/>
                </a:solidFill>
                <a:latin typeface="Arial"/>
                <a:ea typeface="Arial"/>
                <a:cs typeface="Arial"/>
                <a:sym typeface="Arial"/>
              </a:rPr>
              <a:t>resp </a:t>
            </a:r>
            <a:r>
              <a:rPr lang="en" sz="1800" b="0" i="0" u="none" strike="noStrike" cap="none">
                <a:solidFill>
                  <a:schemeClr val="dk1"/>
                </a:solidFill>
                <a:latin typeface="Arial"/>
                <a:ea typeface="Arial"/>
                <a:cs typeface="Arial"/>
                <a:sym typeface="Arial"/>
              </a:rPr>
              <a:t>= (</a:t>
            </a:r>
            <a:r>
              <a:rPr lang="en" sz="1800" b="0" i="1" u="none" strike="noStrike" cap="none">
                <a:solidFill>
                  <a:schemeClr val="dk1"/>
                </a:solidFill>
                <a:latin typeface="Arial"/>
                <a:ea typeface="Arial"/>
                <a:cs typeface="Arial"/>
                <a:sym typeface="Arial"/>
              </a:rPr>
              <a:t>T</a:t>
            </a:r>
            <a:r>
              <a:rPr lang="en" sz="1800" b="0" i="0" u="none" strike="noStrike" cap="none" baseline="-25000">
                <a:solidFill>
                  <a:schemeClr val="dk1"/>
                </a:solidFill>
                <a:latin typeface="Arial"/>
                <a:ea typeface="Arial"/>
                <a:cs typeface="Arial"/>
                <a:sym typeface="Arial"/>
              </a:rPr>
              <a:t>4</a:t>
            </a:r>
            <a:r>
              <a:rPr lang="en" sz="1800" b="0" i="0" u="none" strike="noStrike" cap="none">
                <a:solidFill>
                  <a:schemeClr val="dk1"/>
                </a:solidFill>
                <a:latin typeface="Arial"/>
                <a:ea typeface="Arial"/>
                <a:cs typeface="Arial"/>
                <a:sym typeface="Arial"/>
              </a:rPr>
              <a:t> − </a:t>
            </a:r>
            <a:r>
              <a:rPr lang="en" sz="1800" b="0" i="1" u="none" strike="noStrike" cap="none">
                <a:solidFill>
                  <a:schemeClr val="dk1"/>
                </a:solidFill>
                <a:latin typeface="Arial"/>
                <a:ea typeface="Arial"/>
                <a:cs typeface="Arial"/>
                <a:sym typeface="Arial"/>
              </a:rPr>
              <a:t>T</a:t>
            </a:r>
            <a:r>
              <a:rPr lang="en" sz="1800" b="0" i="0" u="none" strike="noStrike" cap="none" baseline="-25000">
                <a:solidFill>
                  <a:schemeClr val="dk1"/>
                </a:solidFill>
                <a:latin typeface="Arial"/>
                <a:ea typeface="Arial"/>
                <a:cs typeface="Arial"/>
                <a:sym typeface="Arial"/>
              </a:rPr>
              <a:t>1</a:t>
            </a:r>
            <a:r>
              <a:rPr lang="en" sz="1800" b="0" i="0" u="none" strike="noStrike" cap="none">
                <a:solidFill>
                  <a:schemeClr val="dk1"/>
                </a:solidFill>
                <a:latin typeface="Arial"/>
                <a:ea typeface="Arial"/>
                <a:cs typeface="Arial"/>
                <a:sym typeface="Arial"/>
              </a:rPr>
              <a:t>) − (</a:t>
            </a:r>
            <a:r>
              <a:rPr lang="en" sz="1800" b="0" i="1" u="none" strike="noStrike" cap="none">
                <a:solidFill>
                  <a:schemeClr val="dk1"/>
                </a:solidFill>
                <a:latin typeface="Arial"/>
                <a:ea typeface="Arial"/>
                <a:cs typeface="Arial"/>
                <a:sym typeface="Arial"/>
              </a:rPr>
              <a:t>T</a:t>
            </a:r>
            <a:r>
              <a:rPr lang="en" sz="1800" b="0" i="0" u="none" strike="noStrike" cap="none" baseline="-25000">
                <a:solidFill>
                  <a:schemeClr val="dk1"/>
                </a:solidFill>
                <a:latin typeface="Arial"/>
                <a:ea typeface="Arial"/>
                <a:cs typeface="Arial"/>
                <a:sym typeface="Arial"/>
              </a:rPr>
              <a:t>3</a:t>
            </a:r>
            <a:r>
              <a:rPr lang="en" sz="1800" b="0" i="0" u="none" strike="noStrike" cap="none">
                <a:solidFill>
                  <a:schemeClr val="dk1"/>
                </a:solidFill>
                <a:latin typeface="Arial"/>
                <a:ea typeface="Arial"/>
                <a:cs typeface="Arial"/>
                <a:sym typeface="Arial"/>
              </a:rPr>
              <a:t> − </a:t>
            </a:r>
            <a:r>
              <a:rPr lang="en" sz="1800" b="0" i="1" u="none" strike="noStrike" cap="none">
                <a:solidFill>
                  <a:schemeClr val="dk1"/>
                </a:solidFill>
                <a:latin typeface="Arial"/>
                <a:ea typeface="Arial"/>
                <a:cs typeface="Arial"/>
                <a:sym typeface="Arial"/>
              </a:rPr>
              <a:t>T</a:t>
            </a:r>
            <a:r>
              <a:rPr lang="en" sz="1800" b="0" i="0" u="none" strike="noStrike" cap="none" baseline="-25000">
                <a:solidFill>
                  <a:schemeClr val="dk1"/>
                </a:solidFill>
                <a:latin typeface="Arial"/>
                <a:ea typeface="Arial"/>
                <a:cs typeface="Arial"/>
                <a:sym typeface="Arial"/>
              </a:rPr>
              <a:t>2</a:t>
            </a:r>
            <a:r>
              <a:rPr lang="en" sz="1800" b="0" i="0" u="none" strike="noStrike" cap="none">
                <a:solidFill>
                  <a:schemeClr val="dk1"/>
                </a:solidFill>
                <a:latin typeface="Arial"/>
                <a:ea typeface="Arial"/>
                <a:cs typeface="Arial"/>
                <a:sym typeface="Arial"/>
              </a:rPr>
              <a:t>)</a:t>
            </a:r>
            <a:endParaRPr sz="1800"/>
          </a:p>
          <a:p>
            <a:pPr marL="342900" marR="0" lvl="0" indent="-177800" algn="l" rtl="0">
              <a:lnSpc>
                <a:spcPct val="80000"/>
              </a:lnSpc>
              <a:spcBef>
                <a:spcPts val="520"/>
              </a:spcBef>
              <a:spcAft>
                <a:spcPts val="0"/>
              </a:spcAft>
              <a:buClr>
                <a:schemeClr val="dk1"/>
              </a:buClr>
              <a:buSzPts val="2600"/>
              <a:buFont typeface="Arial"/>
              <a:buNone/>
            </a:pPr>
            <a:endParaRPr sz="1400" b="1" i="0" u="none" strike="noStrike" cap="none">
              <a:solidFill>
                <a:srgbClr val="FF0000"/>
              </a:solidFill>
              <a:latin typeface="Arial"/>
              <a:ea typeface="Arial"/>
              <a:cs typeface="Arial"/>
              <a:sym typeface="Arial"/>
            </a:endParaRPr>
          </a:p>
          <a:p>
            <a:pPr marL="342900" marR="0" lvl="0" indent="-279400" algn="l" rtl="0">
              <a:lnSpc>
                <a:spcPct val="80000"/>
              </a:lnSpc>
              <a:spcBef>
                <a:spcPts val="560"/>
              </a:spcBef>
              <a:spcAft>
                <a:spcPts val="0"/>
              </a:spcAft>
              <a:buClr>
                <a:srgbClr val="FF0000"/>
              </a:buClr>
              <a:buSzPts val="1800"/>
              <a:buFont typeface="Arial"/>
              <a:buChar char="•"/>
            </a:pPr>
            <a:r>
              <a:rPr lang="en" sz="1800" b="1" i="0" u="none" strike="noStrike" cap="none">
                <a:solidFill>
                  <a:srgbClr val="FF0000"/>
                </a:solidFill>
                <a:latin typeface="Arial"/>
                <a:ea typeface="Arial"/>
                <a:cs typeface="Arial"/>
                <a:sym typeface="Arial"/>
              </a:rPr>
              <a:t>But client knows 𝛿, not 𝛿</a:t>
            </a:r>
            <a:r>
              <a:rPr lang="en" sz="1800" b="1" i="0" u="none" strike="noStrike" cap="none" baseline="-25000">
                <a:solidFill>
                  <a:srgbClr val="FF0000"/>
                </a:solidFill>
                <a:latin typeface="Arial"/>
                <a:ea typeface="Arial"/>
                <a:cs typeface="Arial"/>
                <a:sym typeface="Arial"/>
              </a:rPr>
              <a:t>resp</a:t>
            </a:r>
            <a:endParaRPr sz="1800" b="1" i="0" u="none" strike="noStrike" cap="none">
              <a:solidFill>
                <a:srgbClr val="FF0000"/>
              </a:solidFill>
              <a:latin typeface="Arial"/>
              <a:ea typeface="Arial"/>
              <a:cs typeface="Arial"/>
              <a:sym typeface="Arial"/>
            </a:endParaRPr>
          </a:p>
        </p:txBody>
      </p:sp>
      <p:sp>
        <p:nvSpPr>
          <p:cNvPr id="491" name="Google Shape;491;p70"/>
          <p:cNvSpPr txBox="1">
            <a:spLocks noGrp="1"/>
          </p:cNvSpPr>
          <p:nvPr>
            <p:ph type="title"/>
          </p:nvPr>
        </p:nvSpPr>
        <p:spPr>
          <a:xfrm>
            <a:off x="152400" y="114300"/>
            <a:ext cx="8763000" cy="800100"/>
          </a:xfrm>
          <a:prstGeom prst="rect">
            <a:avLst/>
          </a:prstGeom>
          <a:noFill/>
          <a:ln>
            <a:noFill/>
          </a:ln>
        </p:spPr>
        <p:txBody>
          <a:bodyPr spcFirstLastPara="1" wrap="square" lIns="91425" tIns="45700" rIns="91425" bIns="45700" anchor="b" anchorCtr="0">
            <a:noAutofit/>
          </a:bodyPr>
          <a:lstStyle/>
          <a:p>
            <a:pPr marL="0" marR="0" lvl="0" indent="0" algn="l" rtl="0">
              <a:lnSpc>
                <a:spcPct val="80000"/>
              </a:lnSpc>
              <a:spcBef>
                <a:spcPts val="0"/>
              </a:spcBef>
              <a:spcAft>
                <a:spcPts val="0"/>
              </a:spcAft>
              <a:buNone/>
            </a:pPr>
            <a:r>
              <a:rPr lang="en" sz="2800" b="1" i="0" u="none" strike="noStrike" cap="none">
                <a:solidFill>
                  <a:schemeClr val="dk1"/>
                </a:solidFill>
                <a:latin typeface="Arial"/>
                <a:ea typeface="Arial"/>
                <a:cs typeface="Arial"/>
                <a:sym typeface="Arial"/>
              </a:rPr>
              <a:t>Cristian’s algorithm: Offset sample calculation</a:t>
            </a:r>
            <a:endParaRPr sz="2800" b="1" i="0" u="none" strike="noStrike" cap="none">
              <a:solidFill>
                <a:schemeClr val="dk1"/>
              </a:solidFill>
              <a:latin typeface="Arial"/>
              <a:ea typeface="Arial"/>
              <a:cs typeface="Arial"/>
              <a:sym typeface="Arial"/>
            </a:endParaRPr>
          </a:p>
        </p:txBody>
      </p:sp>
      <p:sp>
        <p:nvSpPr>
          <p:cNvPr id="492" name="Google Shape;492;p70"/>
          <p:cNvSpPr txBox="1"/>
          <p:nvPr/>
        </p:nvSpPr>
        <p:spPr>
          <a:xfrm>
            <a:off x="588325" y="3449150"/>
            <a:ext cx="2800500" cy="561900"/>
          </a:xfrm>
          <a:prstGeom prst="rect">
            <a:avLst/>
          </a:prstGeom>
          <a:solidFill>
            <a:srgbClr val="FDE9D8"/>
          </a:solidFill>
          <a:ln w="28575" cap="flat" cmpd="sng">
            <a:solidFill>
              <a:schemeClr val="dk1"/>
            </a:solidFill>
            <a:prstDash val="dash"/>
            <a:round/>
            <a:headEnd type="none" w="sm" len="sm"/>
            <a:tailEnd type="none" w="sm" len="sm"/>
          </a:ln>
        </p:spPr>
        <p:txBody>
          <a:bodyPr spcFirstLastPara="1" wrap="square" lIns="91425" tIns="91425" rIns="91425" bIns="91425" anchor="t" anchorCtr="0">
            <a:noAutofit/>
          </a:bodyPr>
          <a:lstStyle/>
          <a:p>
            <a:pPr marL="0" marR="0" lvl="0" indent="0" algn="ctr" rtl="0">
              <a:spcBef>
                <a:spcPts val="0"/>
              </a:spcBef>
              <a:spcAft>
                <a:spcPts val="0"/>
              </a:spcAft>
              <a:buNone/>
            </a:pPr>
            <a:r>
              <a:rPr lang="en" sz="1800" b="1">
                <a:solidFill>
                  <a:schemeClr val="dk1"/>
                </a:solidFill>
                <a:latin typeface="Arial"/>
                <a:ea typeface="Arial"/>
                <a:cs typeface="Arial"/>
                <a:sym typeface="Arial"/>
              </a:rPr>
              <a:t>Assume: 𝛿</a:t>
            </a:r>
            <a:r>
              <a:rPr lang="en" sz="1800" b="1" baseline="-25000">
                <a:solidFill>
                  <a:schemeClr val="dk1"/>
                </a:solidFill>
                <a:latin typeface="Arial"/>
                <a:ea typeface="Arial"/>
                <a:cs typeface="Arial"/>
                <a:sym typeface="Arial"/>
              </a:rPr>
              <a:t>req</a:t>
            </a:r>
            <a:r>
              <a:rPr lang="en" sz="1800" b="1">
                <a:solidFill>
                  <a:schemeClr val="dk1"/>
                </a:solidFill>
                <a:latin typeface="Arial"/>
                <a:ea typeface="Arial"/>
                <a:cs typeface="Arial"/>
                <a:sym typeface="Arial"/>
              </a:rPr>
              <a:t> ≈ 𝛿</a:t>
            </a:r>
            <a:r>
              <a:rPr lang="en" sz="1800" b="1" baseline="-25000">
                <a:solidFill>
                  <a:schemeClr val="dk1"/>
                </a:solidFill>
                <a:latin typeface="Arial"/>
                <a:ea typeface="Arial"/>
                <a:cs typeface="Arial"/>
                <a:sym typeface="Arial"/>
              </a:rPr>
              <a:t>resp</a:t>
            </a:r>
            <a:endParaRPr sz="1800" b="1">
              <a:solidFill>
                <a:schemeClr val="dk1"/>
              </a:solidFill>
              <a:latin typeface="Arial"/>
              <a:ea typeface="Arial"/>
              <a:cs typeface="Arial"/>
              <a:sym typeface="Arial"/>
            </a:endParaRPr>
          </a:p>
        </p:txBody>
      </p:sp>
      <p:sp>
        <p:nvSpPr>
          <p:cNvPr id="493" name="Google Shape;493;p70"/>
          <p:cNvSpPr txBox="1"/>
          <p:nvPr/>
        </p:nvSpPr>
        <p:spPr>
          <a:xfrm>
            <a:off x="345575" y="1276774"/>
            <a:ext cx="5090100" cy="482700"/>
          </a:xfrm>
          <a:prstGeom prst="rect">
            <a:avLst/>
          </a:prstGeom>
          <a:solidFill>
            <a:srgbClr val="EAF1DD"/>
          </a:solidFill>
          <a:ln w="28575" cap="flat" cmpd="sng">
            <a:solidFill>
              <a:schemeClr val="dk1"/>
            </a:solidFill>
            <a:prstDash val="dash"/>
            <a:round/>
            <a:headEnd type="none" w="sm" len="sm"/>
            <a:tailEnd type="none" w="sm" len="sm"/>
          </a:ln>
        </p:spPr>
        <p:txBody>
          <a:bodyPr spcFirstLastPara="1" wrap="square" lIns="91425" tIns="91425" rIns="91425" bIns="91425" anchor="t" anchorCtr="0">
            <a:noAutofit/>
          </a:bodyPr>
          <a:lstStyle/>
          <a:p>
            <a:pPr marL="0" marR="0" lvl="0" indent="0" algn="ctr" rtl="0">
              <a:spcBef>
                <a:spcPts val="0"/>
              </a:spcBef>
              <a:spcAft>
                <a:spcPts val="0"/>
              </a:spcAft>
              <a:buNone/>
            </a:pPr>
            <a:r>
              <a:rPr lang="en" sz="1800" b="1">
                <a:solidFill>
                  <a:schemeClr val="dk1"/>
                </a:solidFill>
                <a:latin typeface="Arial"/>
                <a:ea typeface="Arial"/>
                <a:cs typeface="Arial"/>
                <a:sym typeface="Arial"/>
              </a:rPr>
              <a:t>Goal: Client sets clock ← </a:t>
            </a:r>
            <a:r>
              <a:rPr lang="en" sz="1800" b="1" i="1">
                <a:solidFill>
                  <a:schemeClr val="dk1"/>
                </a:solidFill>
                <a:latin typeface="Arial"/>
                <a:ea typeface="Arial"/>
                <a:cs typeface="Arial"/>
                <a:sym typeface="Arial"/>
              </a:rPr>
              <a:t>T</a:t>
            </a:r>
            <a:r>
              <a:rPr lang="en" sz="1800" b="1" baseline="-25000">
                <a:solidFill>
                  <a:schemeClr val="dk1"/>
                </a:solidFill>
                <a:latin typeface="Arial"/>
                <a:ea typeface="Arial"/>
                <a:cs typeface="Arial"/>
                <a:sym typeface="Arial"/>
              </a:rPr>
              <a:t>3</a:t>
            </a:r>
            <a:r>
              <a:rPr lang="en" sz="1800" b="1">
                <a:solidFill>
                  <a:schemeClr val="dk1"/>
                </a:solidFill>
                <a:latin typeface="Arial"/>
                <a:ea typeface="Arial"/>
                <a:cs typeface="Arial"/>
                <a:sym typeface="Arial"/>
              </a:rPr>
              <a:t> + 𝛿</a:t>
            </a:r>
            <a:r>
              <a:rPr lang="en" sz="1800" b="1" baseline="-25000">
                <a:solidFill>
                  <a:schemeClr val="dk1"/>
                </a:solidFill>
                <a:latin typeface="Arial"/>
                <a:ea typeface="Arial"/>
                <a:cs typeface="Arial"/>
                <a:sym typeface="Arial"/>
              </a:rPr>
              <a:t>resp</a:t>
            </a:r>
            <a:endParaRPr sz="1800" b="1" baseline="-25000">
              <a:solidFill>
                <a:schemeClr val="dk1"/>
              </a:solidFill>
              <a:latin typeface="Arial"/>
              <a:ea typeface="Arial"/>
              <a:cs typeface="Arial"/>
              <a:sym typeface="Arial"/>
            </a:endParaRPr>
          </a:p>
        </p:txBody>
      </p:sp>
      <p:sp>
        <p:nvSpPr>
          <p:cNvPr id="494" name="Google Shape;494;p70"/>
          <p:cNvSpPr txBox="1"/>
          <p:nvPr/>
        </p:nvSpPr>
        <p:spPr>
          <a:xfrm>
            <a:off x="571925" y="4199200"/>
            <a:ext cx="3639300" cy="438600"/>
          </a:xfrm>
          <a:prstGeom prst="rect">
            <a:avLst/>
          </a:prstGeom>
          <a:solidFill>
            <a:srgbClr val="EAF1DD"/>
          </a:solidFill>
          <a:ln w="28575" cap="flat" cmpd="sng">
            <a:solidFill>
              <a:schemeClr val="dk1"/>
            </a:solidFill>
            <a:prstDash val="dash"/>
            <a:round/>
            <a:headEnd type="none" w="sm" len="sm"/>
            <a:tailEnd type="none" w="sm" len="sm"/>
          </a:ln>
        </p:spPr>
        <p:txBody>
          <a:bodyPr spcFirstLastPara="1" wrap="square" lIns="91425" tIns="91425" rIns="91425" bIns="91425" anchor="t" anchorCtr="0">
            <a:noAutofit/>
          </a:bodyPr>
          <a:lstStyle/>
          <a:p>
            <a:pPr marL="0" marR="0" lvl="0" indent="0" algn="ctr" rtl="0">
              <a:spcBef>
                <a:spcPts val="0"/>
              </a:spcBef>
              <a:spcAft>
                <a:spcPts val="0"/>
              </a:spcAft>
              <a:buNone/>
            </a:pPr>
            <a:r>
              <a:rPr lang="en" sz="1800" b="1">
                <a:solidFill>
                  <a:schemeClr val="dk1"/>
                </a:solidFill>
                <a:latin typeface="Arial"/>
                <a:ea typeface="Arial"/>
                <a:cs typeface="Arial"/>
                <a:sym typeface="Arial"/>
              </a:rPr>
              <a:t>Client sets clock ← </a:t>
            </a:r>
            <a:r>
              <a:rPr lang="en" sz="1800" b="1" i="1">
                <a:solidFill>
                  <a:schemeClr val="dk1"/>
                </a:solidFill>
                <a:latin typeface="Arial"/>
                <a:ea typeface="Arial"/>
                <a:cs typeface="Arial"/>
                <a:sym typeface="Arial"/>
              </a:rPr>
              <a:t>T</a:t>
            </a:r>
            <a:r>
              <a:rPr lang="en" sz="1800" b="1" baseline="-25000">
                <a:solidFill>
                  <a:schemeClr val="dk1"/>
                </a:solidFill>
                <a:latin typeface="Arial"/>
                <a:ea typeface="Arial"/>
                <a:cs typeface="Arial"/>
                <a:sym typeface="Arial"/>
              </a:rPr>
              <a:t>3</a:t>
            </a:r>
            <a:r>
              <a:rPr lang="en" sz="1800" b="1">
                <a:solidFill>
                  <a:schemeClr val="dk1"/>
                </a:solidFill>
                <a:latin typeface="Arial"/>
                <a:ea typeface="Arial"/>
                <a:cs typeface="Arial"/>
                <a:sym typeface="Arial"/>
              </a:rPr>
              <a:t> + ½𝛿</a:t>
            </a:r>
            <a:endParaRPr sz="1800" b="1" baseline="-25000">
              <a:solidFill>
                <a:schemeClr val="dk1"/>
              </a:solidFill>
              <a:latin typeface="Arial"/>
              <a:ea typeface="Arial"/>
              <a:cs typeface="Arial"/>
              <a:sym typeface="Arial"/>
            </a:endParaRPr>
          </a:p>
        </p:txBody>
      </p:sp>
      <p:sp>
        <p:nvSpPr>
          <p:cNvPr id="495" name="Google Shape;495;p70"/>
          <p:cNvSpPr/>
          <p:nvPr/>
        </p:nvSpPr>
        <p:spPr>
          <a:xfrm>
            <a:off x="5863439" y="1238250"/>
            <a:ext cx="711600" cy="230700"/>
          </a:xfrm>
          <a:prstGeom prst="rect">
            <a:avLst/>
          </a:prstGeom>
          <a:noFill/>
          <a:ln>
            <a:noFill/>
          </a:ln>
        </p:spPr>
        <p:txBody>
          <a:bodyPr spcFirstLastPara="1" wrap="square" lIns="0" tIns="0" rIns="0" bIns="0" anchor="ctr" anchorCtr="0">
            <a:noAutofit/>
          </a:bodyPr>
          <a:lstStyle/>
          <a:p>
            <a:pPr marL="0" marR="0" lvl="0" indent="0" algn="ctr" rtl="0">
              <a:spcBef>
                <a:spcPts val="0"/>
              </a:spcBef>
              <a:spcAft>
                <a:spcPts val="0"/>
              </a:spcAft>
              <a:buNone/>
            </a:pPr>
            <a:r>
              <a:rPr lang="en" sz="2000" b="1">
                <a:solidFill>
                  <a:schemeClr val="dk1"/>
                </a:solidFill>
                <a:latin typeface="Arial"/>
                <a:ea typeface="Arial"/>
                <a:cs typeface="Arial"/>
                <a:sym typeface="Arial"/>
              </a:rPr>
              <a:t>Client</a:t>
            </a:r>
            <a:endParaRPr sz="2000" b="1">
              <a:solidFill>
                <a:schemeClr val="dk1"/>
              </a:solidFill>
              <a:latin typeface="Arial"/>
              <a:ea typeface="Arial"/>
              <a:cs typeface="Arial"/>
              <a:sym typeface="Arial"/>
            </a:endParaRPr>
          </a:p>
        </p:txBody>
      </p:sp>
      <p:sp>
        <p:nvSpPr>
          <p:cNvPr id="496" name="Google Shape;496;p70"/>
          <p:cNvSpPr/>
          <p:nvPr/>
        </p:nvSpPr>
        <p:spPr>
          <a:xfrm>
            <a:off x="8024043" y="1247609"/>
            <a:ext cx="891300" cy="207600"/>
          </a:xfrm>
          <a:prstGeom prst="rect">
            <a:avLst/>
          </a:prstGeom>
          <a:noFill/>
          <a:ln>
            <a:noFill/>
          </a:ln>
        </p:spPr>
        <p:txBody>
          <a:bodyPr spcFirstLastPara="1" wrap="square" lIns="0" tIns="0" rIns="0" bIns="0" anchor="ctr" anchorCtr="0">
            <a:noAutofit/>
          </a:bodyPr>
          <a:lstStyle/>
          <a:p>
            <a:pPr marL="0" marR="0" lvl="0" indent="0" algn="ctr" rtl="0">
              <a:spcBef>
                <a:spcPts val="0"/>
              </a:spcBef>
              <a:spcAft>
                <a:spcPts val="0"/>
              </a:spcAft>
              <a:buNone/>
            </a:pPr>
            <a:r>
              <a:rPr lang="en" sz="1800" b="1">
                <a:solidFill>
                  <a:schemeClr val="dk1"/>
                </a:solidFill>
                <a:latin typeface="Arial"/>
                <a:ea typeface="Arial"/>
                <a:cs typeface="Arial"/>
                <a:sym typeface="Arial"/>
              </a:rPr>
              <a:t>Server</a:t>
            </a:r>
            <a:endParaRPr sz="1800" b="1">
              <a:solidFill>
                <a:schemeClr val="dk1"/>
              </a:solidFill>
              <a:latin typeface="Arial"/>
              <a:ea typeface="Arial"/>
              <a:cs typeface="Arial"/>
              <a:sym typeface="Arial"/>
            </a:endParaRPr>
          </a:p>
        </p:txBody>
      </p:sp>
      <p:pic>
        <p:nvPicPr>
          <p:cNvPr id="497" name="Google Shape;497;p70" descr="Mac-Book-Black-On-48x48.png"/>
          <p:cNvPicPr preferRelativeResize="0"/>
          <p:nvPr/>
        </p:nvPicPr>
        <p:blipFill rotWithShape="1">
          <a:blip r:embed="rId3">
            <a:alphaModFix/>
          </a:blip>
          <a:srcRect/>
          <a:stretch/>
        </p:blipFill>
        <p:spPr>
          <a:xfrm>
            <a:off x="5914507" y="1490233"/>
            <a:ext cx="457200" cy="457200"/>
          </a:xfrm>
          <a:prstGeom prst="rect">
            <a:avLst/>
          </a:prstGeom>
          <a:noFill/>
          <a:ln>
            <a:noFill/>
          </a:ln>
        </p:spPr>
      </p:pic>
      <p:pic>
        <p:nvPicPr>
          <p:cNvPr id="498" name="Google Shape;498;p70" descr="server-48x48.png"/>
          <p:cNvPicPr preferRelativeResize="0"/>
          <p:nvPr/>
        </p:nvPicPr>
        <p:blipFill rotWithShape="1">
          <a:blip r:embed="rId4">
            <a:alphaModFix/>
          </a:blip>
          <a:srcRect/>
          <a:stretch/>
        </p:blipFill>
        <p:spPr>
          <a:xfrm>
            <a:off x="8164922" y="1490233"/>
            <a:ext cx="457200" cy="457200"/>
          </a:xfrm>
          <a:prstGeom prst="rect">
            <a:avLst/>
          </a:prstGeom>
          <a:noFill/>
          <a:ln>
            <a:noFill/>
          </a:ln>
        </p:spPr>
      </p:pic>
      <p:cxnSp>
        <p:nvCxnSpPr>
          <p:cNvPr id="499" name="Google Shape;499;p70"/>
          <p:cNvCxnSpPr/>
          <p:nvPr/>
        </p:nvCxnSpPr>
        <p:spPr>
          <a:xfrm>
            <a:off x="6219307" y="1947433"/>
            <a:ext cx="0" cy="2426700"/>
          </a:xfrm>
          <a:prstGeom prst="straightConnector1">
            <a:avLst/>
          </a:prstGeom>
          <a:noFill/>
          <a:ln w="38100" cap="flat" cmpd="sng">
            <a:solidFill>
              <a:schemeClr val="dk1"/>
            </a:solidFill>
            <a:prstDash val="solid"/>
            <a:round/>
            <a:headEnd type="none" w="sm" len="sm"/>
            <a:tailEnd type="none" w="sm" len="sm"/>
          </a:ln>
        </p:spPr>
      </p:cxnSp>
      <p:cxnSp>
        <p:nvCxnSpPr>
          <p:cNvPr id="500" name="Google Shape;500;p70"/>
          <p:cNvCxnSpPr/>
          <p:nvPr/>
        </p:nvCxnSpPr>
        <p:spPr>
          <a:xfrm>
            <a:off x="8469723" y="1947433"/>
            <a:ext cx="0" cy="2426700"/>
          </a:xfrm>
          <a:prstGeom prst="straightConnector1">
            <a:avLst/>
          </a:prstGeom>
          <a:noFill/>
          <a:ln w="38100" cap="flat" cmpd="sng">
            <a:solidFill>
              <a:schemeClr val="dk1"/>
            </a:solidFill>
            <a:prstDash val="solid"/>
            <a:round/>
            <a:headEnd type="none" w="sm" len="sm"/>
            <a:tailEnd type="none" w="sm" len="sm"/>
          </a:ln>
        </p:spPr>
      </p:cxnSp>
      <p:sp>
        <p:nvSpPr>
          <p:cNvPr id="501" name="Google Shape;501;p70"/>
          <p:cNvSpPr txBox="1"/>
          <p:nvPr/>
        </p:nvSpPr>
        <p:spPr>
          <a:xfrm>
            <a:off x="7981350" y="4490108"/>
            <a:ext cx="976800" cy="3000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 sz="2000" b="1">
                <a:solidFill>
                  <a:schemeClr val="dk1"/>
                </a:solidFill>
                <a:latin typeface="Arial"/>
                <a:ea typeface="Arial"/>
                <a:cs typeface="Arial"/>
                <a:sym typeface="Arial"/>
              </a:rPr>
              <a:t>Time ↓</a:t>
            </a:r>
            <a:endParaRPr/>
          </a:p>
        </p:txBody>
      </p:sp>
      <p:cxnSp>
        <p:nvCxnSpPr>
          <p:cNvPr id="502" name="Google Shape;502;p70"/>
          <p:cNvCxnSpPr/>
          <p:nvPr/>
        </p:nvCxnSpPr>
        <p:spPr>
          <a:xfrm rot="10800000">
            <a:off x="6219238" y="2310233"/>
            <a:ext cx="2250300" cy="403200"/>
          </a:xfrm>
          <a:prstGeom prst="straightConnector1">
            <a:avLst/>
          </a:prstGeom>
          <a:noFill/>
          <a:ln w="38100" cap="flat" cmpd="sng">
            <a:solidFill>
              <a:schemeClr val="dk1"/>
            </a:solidFill>
            <a:prstDash val="solid"/>
            <a:round/>
            <a:headEnd type="stealth" w="med" len="med"/>
            <a:tailEnd type="none" w="sm" len="sm"/>
          </a:ln>
        </p:spPr>
      </p:cxnSp>
      <p:cxnSp>
        <p:nvCxnSpPr>
          <p:cNvPr id="503" name="Google Shape;503;p70"/>
          <p:cNvCxnSpPr/>
          <p:nvPr/>
        </p:nvCxnSpPr>
        <p:spPr>
          <a:xfrm rot="10800000" flipH="1">
            <a:off x="6219124" y="3322109"/>
            <a:ext cx="2250300" cy="402000"/>
          </a:xfrm>
          <a:prstGeom prst="straightConnector1">
            <a:avLst/>
          </a:prstGeom>
          <a:noFill/>
          <a:ln w="38100" cap="flat" cmpd="sng">
            <a:solidFill>
              <a:schemeClr val="dk1"/>
            </a:solidFill>
            <a:prstDash val="solid"/>
            <a:round/>
            <a:headEnd type="stealth" w="med" len="med"/>
            <a:tailEnd type="none" w="sm" len="sm"/>
          </a:ln>
        </p:spPr>
      </p:cxnSp>
      <p:sp>
        <p:nvSpPr>
          <p:cNvPr id="504" name="Google Shape;504;p70"/>
          <p:cNvSpPr txBox="1"/>
          <p:nvPr/>
        </p:nvSpPr>
        <p:spPr>
          <a:xfrm>
            <a:off x="5783111" y="1978826"/>
            <a:ext cx="436200" cy="3000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 sz="2000" b="0" i="1">
                <a:solidFill>
                  <a:schemeClr val="dk1"/>
                </a:solidFill>
                <a:latin typeface="Arial"/>
                <a:ea typeface="Arial"/>
                <a:cs typeface="Arial"/>
                <a:sym typeface="Arial"/>
              </a:rPr>
              <a:t>T</a:t>
            </a:r>
            <a:r>
              <a:rPr lang="en" sz="2000" b="0" baseline="-25000">
                <a:solidFill>
                  <a:schemeClr val="dk1"/>
                </a:solidFill>
                <a:latin typeface="Arial"/>
                <a:ea typeface="Arial"/>
                <a:cs typeface="Arial"/>
                <a:sym typeface="Arial"/>
              </a:rPr>
              <a:t>1</a:t>
            </a:r>
            <a:endParaRPr/>
          </a:p>
        </p:txBody>
      </p:sp>
      <p:sp>
        <p:nvSpPr>
          <p:cNvPr id="505" name="Google Shape;505;p70"/>
          <p:cNvSpPr txBox="1"/>
          <p:nvPr/>
        </p:nvSpPr>
        <p:spPr>
          <a:xfrm>
            <a:off x="8469538" y="2556214"/>
            <a:ext cx="436200" cy="3000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 sz="2000" b="0" i="1">
                <a:solidFill>
                  <a:schemeClr val="dk1"/>
                </a:solidFill>
                <a:latin typeface="Arial"/>
                <a:ea typeface="Arial"/>
                <a:cs typeface="Arial"/>
                <a:sym typeface="Arial"/>
              </a:rPr>
              <a:t>T</a:t>
            </a:r>
            <a:r>
              <a:rPr lang="en" sz="2000" b="0" baseline="-25000">
                <a:solidFill>
                  <a:schemeClr val="dk1"/>
                </a:solidFill>
                <a:latin typeface="Arial"/>
                <a:ea typeface="Arial"/>
                <a:cs typeface="Arial"/>
                <a:sym typeface="Arial"/>
              </a:rPr>
              <a:t>2</a:t>
            </a:r>
            <a:endParaRPr sz="2000" b="0" baseline="-25000">
              <a:solidFill>
                <a:schemeClr val="dk1"/>
              </a:solidFill>
              <a:latin typeface="Arial"/>
              <a:ea typeface="Arial"/>
              <a:cs typeface="Arial"/>
              <a:sym typeface="Arial"/>
            </a:endParaRPr>
          </a:p>
        </p:txBody>
      </p:sp>
      <p:sp>
        <p:nvSpPr>
          <p:cNvPr id="506" name="Google Shape;506;p70"/>
          <p:cNvSpPr txBox="1"/>
          <p:nvPr/>
        </p:nvSpPr>
        <p:spPr>
          <a:xfrm>
            <a:off x="5782786" y="3724096"/>
            <a:ext cx="436200" cy="3000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 sz="2000" b="0" i="1">
                <a:solidFill>
                  <a:schemeClr val="dk1"/>
                </a:solidFill>
                <a:latin typeface="Arial"/>
                <a:ea typeface="Arial"/>
                <a:cs typeface="Arial"/>
                <a:sym typeface="Arial"/>
              </a:rPr>
              <a:t>T</a:t>
            </a:r>
            <a:r>
              <a:rPr lang="en" sz="2000" b="0" baseline="-25000">
                <a:solidFill>
                  <a:schemeClr val="dk1"/>
                </a:solidFill>
                <a:latin typeface="Arial"/>
                <a:ea typeface="Arial"/>
                <a:cs typeface="Arial"/>
                <a:sym typeface="Arial"/>
              </a:rPr>
              <a:t>4</a:t>
            </a:r>
            <a:endParaRPr/>
          </a:p>
        </p:txBody>
      </p:sp>
      <p:sp>
        <p:nvSpPr>
          <p:cNvPr id="507" name="Google Shape;507;p70"/>
          <p:cNvSpPr/>
          <p:nvPr/>
        </p:nvSpPr>
        <p:spPr>
          <a:xfrm rot="609581">
            <a:off x="7568719" y="2138200"/>
            <a:ext cx="466007" cy="348199"/>
          </a:xfrm>
          <a:prstGeom prst="rect">
            <a:avLst/>
          </a:prstGeom>
          <a:solidFill>
            <a:srgbClr val="FFFF00"/>
          </a:solidFill>
          <a:ln w="28575" cap="flat" cmpd="sng">
            <a:solidFill>
              <a:schemeClr val="dk1"/>
            </a:solidFill>
            <a:prstDash val="solid"/>
            <a:round/>
            <a:headEnd type="none" w="sm" len="sm"/>
            <a:tailEnd type="none" w="sm" len="sm"/>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 b="1">
                <a:solidFill>
                  <a:schemeClr val="dk1"/>
                </a:solidFill>
              </a:rPr>
              <a:t>T</a:t>
            </a:r>
            <a:r>
              <a:rPr lang="en" b="1" baseline="-25000">
                <a:solidFill>
                  <a:schemeClr val="dk1"/>
                </a:solidFill>
              </a:rPr>
              <a:t>1</a:t>
            </a:r>
            <a:endParaRPr b="1" baseline="-25000">
              <a:solidFill>
                <a:schemeClr val="dk1"/>
              </a:solidFill>
            </a:endParaRPr>
          </a:p>
        </p:txBody>
      </p:sp>
      <p:sp>
        <p:nvSpPr>
          <p:cNvPr id="508" name="Google Shape;508;p70"/>
          <p:cNvSpPr txBox="1"/>
          <p:nvPr/>
        </p:nvSpPr>
        <p:spPr>
          <a:xfrm rot="649201">
            <a:off x="6515869" y="2110037"/>
            <a:ext cx="1080306" cy="283566"/>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 sz="1800" b="1">
                <a:solidFill>
                  <a:schemeClr val="dk1"/>
                </a:solidFill>
                <a:latin typeface="Arial"/>
                <a:ea typeface="Arial"/>
                <a:cs typeface="Arial"/>
                <a:sym typeface="Arial"/>
              </a:rPr>
              <a:t>request:</a:t>
            </a:r>
            <a:endParaRPr/>
          </a:p>
        </p:txBody>
      </p:sp>
      <p:grpSp>
        <p:nvGrpSpPr>
          <p:cNvPr id="509" name="Google Shape;509;p70"/>
          <p:cNvGrpSpPr/>
          <p:nvPr/>
        </p:nvGrpSpPr>
        <p:grpSpPr>
          <a:xfrm>
            <a:off x="6295052" y="3169257"/>
            <a:ext cx="2610686" cy="887393"/>
            <a:chOff x="6252360" y="4197758"/>
            <a:chExt cx="2610686" cy="1183190"/>
          </a:xfrm>
        </p:grpSpPr>
        <p:sp>
          <p:nvSpPr>
            <p:cNvPr id="510" name="Google Shape;510;p70"/>
            <p:cNvSpPr txBox="1"/>
            <p:nvPr/>
          </p:nvSpPr>
          <p:spPr>
            <a:xfrm>
              <a:off x="8426846" y="4197758"/>
              <a:ext cx="436200" cy="4002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 sz="2000" b="0" i="1">
                  <a:solidFill>
                    <a:schemeClr val="dk1"/>
                  </a:solidFill>
                  <a:latin typeface="Arial"/>
                  <a:ea typeface="Arial"/>
                  <a:cs typeface="Arial"/>
                  <a:sym typeface="Arial"/>
                </a:rPr>
                <a:t>T</a:t>
              </a:r>
              <a:r>
                <a:rPr lang="en" sz="2000" b="0" baseline="-25000">
                  <a:solidFill>
                    <a:schemeClr val="dk1"/>
                  </a:solidFill>
                  <a:latin typeface="Arial"/>
                  <a:ea typeface="Arial"/>
                  <a:cs typeface="Arial"/>
                  <a:sym typeface="Arial"/>
                </a:rPr>
                <a:t>3</a:t>
              </a:r>
              <a:endParaRPr/>
            </a:p>
          </p:txBody>
        </p:sp>
        <p:sp>
          <p:nvSpPr>
            <p:cNvPr id="511" name="Google Shape;511;p70"/>
            <p:cNvSpPr/>
            <p:nvPr/>
          </p:nvSpPr>
          <p:spPr>
            <a:xfrm rot="-802124">
              <a:off x="7548298" y="4652159"/>
              <a:ext cx="736970" cy="475522"/>
            </a:xfrm>
            <a:prstGeom prst="rect">
              <a:avLst/>
            </a:prstGeom>
            <a:solidFill>
              <a:srgbClr val="FFFF00"/>
            </a:solidFill>
            <a:ln w="28575" cap="flat" cmpd="sng">
              <a:solidFill>
                <a:schemeClr val="dk1"/>
              </a:solidFill>
              <a:prstDash val="solid"/>
              <a:round/>
              <a:headEnd type="none" w="sm" len="sm"/>
              <a:tailEnd type="none" w="sm" len="sm"/>
            </a:ln>
            <a:effectLst>
              <a:outerShdw blurRad="40000" dist="23000" dir="5400000" rotWithShape="0">
                <a:srgbClr val="000000">
                  <a:alpha val="349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r>
                <a:rPr lang="en" b="1" i="1">
                  <a:solidFill>
                    <a:schemeClr val="dk1"/>
                  </a:solidFill>
                </a:rPr>
                <a:t>T</a:t>
              </a:r>
              <a:r>
                <a:rPr lang="en" b="1" baseline="-25000">
                  <a:solidFill>
                    <a:schemeClr val="dk1"/>
                  </a:solidFill>
                </a:rPr>
                <a:t>2 </a:t>
              </a:r>
              <a:r>
                <a:rPr lang="en" b="1">
                  <a:solidFill>
                    <a:schemeClr val="dk1"/>
                  </a:solidFill>
                </a:rPr>
                <a:t>,</a:t>
              </a:r>
              <a:r>
                <a:rPr lang="en" b="1" i="1">
                  <a:solidFill>
                    <a:schemeClr val="dk1"/>
                  </a:solidFill>
                </a:rPr>
                <a:t>T</a:t>
              </a:r>
              <a:r>
                <a:rPr lang="en" b="1" baseline="-25000">
                  <a:solidFill>
                    <a:schemeClr val="dk1"/>
                  </a:solidFill>
                </a:rPr>
                <a:t>3</a:t>
              </a:r>
              <a:endParaRPr b="1" baseline="-25000">
                <a:solidFill>
                  <a:schemeClr val="dk1"/>
                </a:solidFill>
              </a:endParaRPr>
            </a:p>
          </p:txBody>
        </p:sp>
        <p:sp>
          <p:nvSpPr>
            <p:cNvPr id="512" name="Google Shape;512;p70"/>
            <p:cNvSpPr txBox="1"/>
            <p:nvPr/>
          </p:nvSpPr>
          <p:spPr>
            <a:xfrm rot="-763285">
              <a:off x="6277208" y="4874369"/>
              <a:ext cx="1287403" cy="369359"/>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 sz="1800" b="1">
                  <a:solidFill>
                    <a:schemeClr val="dk1"/>
                  </a:solidFill>
                  <a:latin typeface="Arial"/>
                  <a:ea typeface="Arial"/>
                  <a:cs typeface="Arial"/>
                  <a:sym typeface="Arial"/>
                </a:rPr>
                <a:t>response:</a:t>
              </a:r>
              <a:endParaRPr/>
            </a:p>
          </p:txBody>
        </p:sp>
      </p:grpSp>
      <p:cxnSp>
        <p:nvCxnSpPr>
          <p:cNvPr id="513" name="Google Shape;513;p70"/>
          <p:cNvCxnSpPr/>
          <p:nvPr/>
        </p:nvCxnSpPr>
        <p:spPr>
          <a:xfrm rot="10800000">
            <a:off x="6219238" y="2713433"/>
            <a:ext cx="2250300" cy="0"/>
          </a:xfrm>
          <a:prstGeom prst="straightConnector1">
            <a:avLst/>
          </a:prstGeom>
          <a:noFill/>
          <a:ln w="19050" cap="flat" cmpd="sng">
            <a:solidFill>
              <a:schemeClr val="dk1"/>
            </a:solidFill>
            <a:prstDash val="dash"/>
            <a:round/>
            <a:headEnd type="none" w="sm" len="sm"/>
            <a:tailEnd type="none" w="sm" len="sm"/>
          </a:ln>
        </p:spPr>
      </p:cxnSp>
      <p:cxnSp>
        <p:nvCxnSpPr>
          <p:cNvPr id="514" name="Google Shape;514;p70"/>
          <p:cNvCxnSpPr/>
          <p:nvPr/>
        </p:nvCxnSpPr>
        <p:spPr>
          <a:xfrm rot="10800000">
            <a:off x="6219238" y="3322214"/>
            <a:ext cx="2250300" cy="0"/>
          </a:xfrm>
          <a:prstGeom prst="straightConnector1">
            <a:avLst/>
          </a:prstGeom>
          <a:noFill/>
          <a:ln w="19050" cap="flat" cmpd="sng">
            <a:solidFill>
              <a:schemeClr val="dk1"/>
            </a:solidFill>
            <a:prstDash val="dash"/>
            <a:round/>
            <a:headEnd type="none" w="sm" len="sm"/>
            <a:tailEnd type="none" w="sm" len="sm"/>
          </a:ln>
        </p:spPr>
      </p:cxnSp>
      <p:grpSp>
        <p:nvGrpSpPr>
          <p:cNvPr id="515" name="Google Shape;515;p70"/>
          <p:cNvGrpSpPr/>
          <p:nvPr/>
        </p:nvGrpSpPr>
        <p:grpSpPr>
          <a:xfrm>
            <a:off x="5435575" y="2310120"/>
            <a:ext cx="783447" cy="1414809"/>
            <a:chOff x="5435575" y="2876960"/>
            <a:chExt cx="783447" cy="1886412"/>
          </a:xfrm>
        </p:grpSpPr>
        <p:sp>
          <p:nvSpPr>
            <p:cNvPr id="516" name="Google Shape;516;p70"/>
            <p:cNvSpPr/>
            <p:nvPr/>
          </p:nvSpPr>
          <p:spPr>
            <a:xfrm>
              <a:off x="6079822" y="2876960"/>
              <a:ext cx="139200" cy="537900"/>
            </a:xfrm>
            <a:prstGeom prst="leftBrace">
              <a:avLst>
                <a:gd name="adj1" fmla="val 36898"/>
                <a:gd name="adj2" fmla="val 72436"/>
              </a:avLst>
            </a:prstGeom>
            <a:no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000" b="1">
                <a:solidFill>
                  <a:schemeClr val="dk1"/>
                </a:solidFill>
                <a:latin typeface="Courier New"/>
                <a:ea typeface="Courier New"/>
                <a:cs typeface="Courier New"/>
                <a:sym typeface="Courier New"/>
              </a:endParaRPr>
            </a:p>
          </p:txBody>
        </p:sp>
        <p:sp>
          <p:nvSpPr>
            <p:cNvPr id="517" name="Google Shape;517;p70"/>
            <p:cNvSpPr txBox="1"/>
            <p:nvPr/>
          </p:nvSpPr>
          <p:spPr>
            <a:xfrm>
              <a:off x="5555563" y="3055845"/>
              <a:ext cx="627000" cy="4617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 sz="1800" b="1">
                  <a:solidFill>
                    <a:schemeClr val="dk1"/>
                  </a:solidFill>
                </a:rPr>
                <a:t>𝛿</a:t>
              </a:r>
              <a:r>
                <a:rPr lang="en" sz="1800" b="1" i="1" baseline="-25000">
                  <a:solidFill>
                    <a:schemeClr val="dk1"/>
                  </a:solidFill>
                </a:rPr>
                <a:t>req</a:t>
              </a:r>
              <a:endParaRPr sz="1800" b="1" baseline="-25000">
                <a:solidFill>
                  <a:schemeClr val="dk1"/>
                </a:solidFill>
              </a:endParaRPr>
            </a:p>
          </p:txBody>
        </p:sp>
        <p:sp>
          <p:nvSpPr>
            <p:cNvPr id="518" name="Google Shape;518;p70"/>
            <p:cNvSpPr/>
            <p:nvPr/>
          </p:nvSpPr>
          <p:spPr>
            <a:xfrm>
              <a:off x="6079822" y="4225472"/>
              <a:ext cx="139200" cy="537900"/>
            </a:xfrm>
            <a:prstGeom prst="leftBrace">
              <a:avLst>
                <a:gd name="adj1" fmla="val 36898"/>
                <a:gd name="adj2" fmla="val 27564"/>
              </a:avLst>
            </a:prstGeom>
            <a:noFill/>
            <a:ln w="2857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000" b="1">
                <a:solidFill>
                  <a:schemeClr val="dk1"/>
                </a:solidFill>
                <a:latin typeface="Courier New"/>
                <a:ea typeface="Courier New"/>
                <a:cs typeface="Courier New"/>
                <a:sym typeface="Courier New"/>
              </a:endParaRPr>
            </a:p>
          </p:txBody>
        </p:sp>
        <p:sp>
          <p:nvSpPr>
            <p:cNvPr id="519" name="Google Shape;519;p70"/>
            <p:cNvSpPr txBox="1"/>
            <p:nvPr/>
          </p:nvSpPr>
          <p:spPr>
            <a:xfrm>
              <a:off x="5435575" y="4122673"/>
              <a:ext cx="729600" cy="4617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 sz="1800" b="1">
                  <a:solidFill>
                    <a:schemeClr val="dk1"/>
                  </a:solidFill>
                </a:rPr>
                <a:t>𝛿</a:t>
              </a:r>
              <a:r>
                <a:rPr lang="en" sz="1800" b="1" i="1" baseline="-25000">
                  <a:solidFill>
                    <a:schemeClr val="dk1"/>
                  </a:solidFill>
                </a:rPr>
                <a:t>resp</a:t>
              </a:r>
              <a:endParaRPr sz="1800" b="1" baseline="-25000">
                <a:solidFill>
                  <a:schemeClr val="dk1"/>
                </a:solidFill>
              </a:endParaRPr>
            </a:p>
          </p:txBody>
        </p:sp>
      </p:gr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show="0">
  <p:cSld>
    <p:bg>
      <p:bgPr>
        <a:solidFill>
          <a:srgbClr val="FFFFFF"/>
        </a:solidFill>
        <a:effectLst/>
      </p:bgPr>
    </p:bg>
    <p:spTree>
      <p:nvGrpSpPr>
        <p:cNvPr id="1" name="Shape 523"/>
        <p:cNvGrpSpPr/>
        <p:nvPr/>
      </p:nvGrpSpPr>
      <p:grpSpPr>
        <a:xfrm>
          <a:off x="0" y="0"/>
          <a:ext cx="0" cy="0"/>
          <a:chOff x="0" y="0"/>
          <a:chExt cx="0" cy="0"/>
        </a:xfrm>
      </p:grpSpPr>
      <p:sp>
        <p:nvSpPr>
          <p:cNvPr id="524" name="Google Shape;524;p7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Exercise: Cristian’s algorithm</a:t>
            </a:r>
            <a:endParaRPr>
              <a:solidFill>
                <a:srgbClr val="000000"/>
              </a:solidFill>
            </a:endParaRPr>
          </a:p>
        </p:txBody>
      </p:sp>
      <p:sp>
        <p:nvSpPr>
          <p:cNvPr id="525" name="Google Shape;525;p71"/>
          <p:cNvSpPr txBox="1">
            <a:spLocks noGrp="1"/>
          </p:cNvSpPr>
          <p:nvPr>
            <p:ph type="body" idx="1"/>
          </p:nvPr>
        </p:nvSpPr>
        <p:spPr>
          <a:xfrm>
            <a:off x="311700" y="1152475"/>
            <a:ext cx="8520600" cy="2857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Implement a </a:t>
            </a:r>
            <a:r>
              <a:rPr lang="en">
                <a:solidFill>
                  <a:srgbClr val="000000"/>
                </a:solidFill>
                <a:latin typeface="Consolas"/>
                <a:ea typeface="Consolas"/>
                <a:cs typeface="Consolas"/>
                <a:sym typeface="Consolas"/>
              </a:rPr>
              <a:t>CristianServer</a:t>
            </a:r>
            <a:r>
              <a:rPr lang="en">
                <a:solidFill>
                  <a:srgbClr val="000000"/>
                </a:solidFill>
              </a:rPr>
              <a:t> that other machines sync their local time to</a:t>
            </a:r>
            <a:endParaRPr>
              <a:solidFill>
                <a:srgbClr val="000000"/>
              </a:solidFill>
            </a:endParaRPr>
          </a:p>
          <a:p>
            <a:pPr marL="0" lvl="0" indent="457200" algn="l" rtl="0">
              <a:spcBef>
                <a:spcPts val="1600"/>
              </a:spcBef>
              <a:spcAft>
                <a:spcPts val="0"/>
              </a:spcAft>
              <a:buNone/>
            </a:pPr>
            <a:r>
              <a:rPr lang="en">
                <a:solidFill>
                  <a:srgbClr val="000000"/>
                </a:solidFill>
                <a:latin typeface="Consolas"/>
                <a:ea typeface="Consolas"/>
                <a:cs typeface="Consolas"/>
                <a:sym typeface="Consolas"/>
              </a:rPr>
              <a:t>func SyncTime(serverAddr string) (time.Time, error)</a:t>
            </a:r>
            <a:endParaRPr>
              <a:solidFill>
                <a:srgbClr val="000000"/>
              </a:solidFill>
            </a:endParaRPr>
          </a:p>
          <a:p>
            <a:pPr marL="0" lvl="0" indent="0" algn="l" rtl="0">
              <a:spcBef>
                <a:spcPts val="1600"/>
              </a:spcBef>
              <a:spcAft>
                <a:spcPts val="0"/>
              </a:spcAft>
              <a:buNone/>
            </a:pPr>
            <a:r>
              <a:rPr lang="en">
                <a:solidFill>
                  <a:srgbClr val="000000"/>
                </a:solidFill>
              </a:rPr>
              <a:t>Set </a:t>
            </a:r>
            <a:r>
              <a:rPr lang="en" i="1">
                <a:solidFill>
                  <a:srgbClr val="000000"/>
                </a:solidFill>
              </a:rPr>
              <a:t>local time = T</a:t>
            </a:r>
            <a:r>
              <a:rPr lang="en" i="1" baseline="-25000">
                <a:solidFill>
                  <a:srgbClr val="000000"/>
                </a:solidFill>
              </a:rPr>
              <a:t>3</a:t>
            </a:r>
            <a:r>
              <a:rPr lang="en" i="1">
                <a:solidFill>
                  <a:srgbClr val="000000"/>
                </a:solidFill>
              </a:rPr>
              <a:t> + RTT/2</a:t>
            </a:r>
            <a:r>
              <a:rPr lang="en">
                <a:solidFill>
                  <a:srgbClr val="000000"/>
                </a:solidFill>
              </a:rPr>
              <a:t>, where RTT = (</a:t>
            </a:r>
            <a:r>
              <a:rPr lang="en" i="1">
                <a:solidFill>
                  <a:srgbClr val="000000"/>
                </a:solidFill>
              </a:rPr>
              <a:t>T</a:t>
            </a:r>
            <a:r>
              <a:rPr lang="en" i="1" baseline="-25000">
                <a:solidFill>
                  <a:srgbClr val="000000"/>
                </a:solidFill>
              </a:rPr>
              <a:t>4</a:t>
            </a:r>
            <a:r>
              <a:rPr lang="en">
                <a:solidFill>
                  <a:srgbClr val="000000"/>
                </a:solidFill>
              </a:rPr>
              <a:t> - </a:t>
            </a:r>
            <a:r>
              <a:rPr lang="en" i="1">
                <a:solidFill>
                  <a:srgbClr val="000000"/>
                </a:solidFill>
              </a:rPr>
              <a:t>T</a:t>
            </a:r>
            <a:r>
              <a:rPr lang="en" i="1" baseline="-25000">
                <a:solidFill>
                  <a:srgbClr val="000000"/>
                </a:solidFill>
              </a:rPr>
              <a:t>1</a:t>
            </a:r>
            <a:r>
              <a:rPr lang="en">
                <a:solidFill>
                  <a:srgbClr val="000000"/>
                </a:solidFill>
              </a:rPr>
              <a:t>) - (</a:t>
            </a:r>
            <a:r>
              <a:rPr lang="en" i="1">
                <a:solidFill>
                  <a:srgbClr val="000000"/>
                </a:solidFill>
              </a:rPr>
              <a:t>T</a:t>
            </a:r>
            <a:r>
              <a:rPr lang="en" i="1" baseline="-25000">
                <a:solidFill>
                  <a:srgbClr val="000000"/>
                </a:solidFill>
              </a:rPr>
              <a:t>3</a:t>
            </a:r>
            <a:r>
              <a:rPr lang="en">
                <a:solidFill>
                  <a:srgbClr val="000000"/>
                </a:solidFill>
              </a:rPr>
              <a:t> - </a:t>
            </a:r>
            <a:r>
              <a:rPr lang="en" i="1">
                <a:solidFill>
                  <a:srgbClr val="000000"/>
                </a:solidFill>
              </a:rPr>
              <a:t>T</a:t>
            </a:r>
            <a:r>
              <a:rPr lang="en" i="1" baseline="-25000">
                <a:solidFill>
                  <a:srgbClr val="000000"/>
                </a:solidFill>
              </a:rPr>
              <a:t>2</a:t>
            </a:r>
            <a:r>
              <a:rPr lang="en">
                <a:solidFill>
                  <a:srgbClr val="000000"/>
                </a:solidFill>
              </a:rPr>
              <a:t>)</a:t>
            </a:r>
            <a:endParaRPr>
              <a:solidFill>
                <a:srgbClr val="000000"/>
              </a:solidFill>
            </a:endParaRPr>
          </a:p>
          <a:p>
            <a:pPr marL="0" lvl="0" indent="0" algn="l" rtl="0">
              <a:spcBef>
                <a:spcPts val="1600"/>
              </a:spcBef>
              <a:spcAft>
                <a:spcPts val="0"/>
              </a:spcAft>
              <a:buNone/>
            </a:pPr>
            <a:r>
              <a:rPr lang="en">
                <a:solidFill>
                  <a:srgbClr val="000000"/>
                </a:solidFill>
              </a:rPr>
              <a:t>Note: You can just build a simplified version where T</a:t>
            </a:r>
            <a:r>
              <a:rPr lang="en" baseline="-25000">
                <a:solidFill>
                  <a:srgbClr val="000000"/>
                </a:solidFill>
              </a:rPr>
              <a:t>2</a:t>
            </a:r>
            <a:r>
              <a:rPr lang="en">
                <a:solidFill>
                  <a:srgbClr val="000000"/>
                </a:solidFill>
              </a:rPr>
              <a:t> = T</a:t>
            </a:r>
            <a:r>
              <a:rPr lang="en" baseline="-25000">
                <a:solidFill>
                  <a:srgbClr val="000000"/>
                </a:solidFill>
              </a:rPr>
              <a:t>3</a:t>
            </a:r>
            <a:endParaRPr baseline="-25000">
              <a:solidFill>
                <a:srgbClr val="000000"/>
              </a:solidFill>
            </a:endParaRPr>
          </a:p>
          <a:p>
            <a:pPr marL="0" lvl="0" indent="0" algn="l" rtl="0">
              <a:spcBef>
                <a:spcPts val="1600"/>
              </a:spcBef>
              <a:spcAft>
                <a:spcPts val="1600"/>
              </a:spcAft>
              <a:buNone/>
            </a:pPr>
            <a:r>
              <a:rPr lang="en">
                <a:solidFill>
                  <a:srgbClr val="000000"/>
                </a:solidFill>
              </a:rPr>
              <a:t>Hint: use </a:t>
            </a:r>
            <a:r>
              <a:rPr lang="en">
                <a:solidFill>
                  <a:srgbClr val="000000"/>
                </a:solidFill>
                <a:latin typeface="Consolas"/>
                <a:ea typeface="Consolas"/>
                <a:cs typeface="Consolas"/>
                <a:sym typeface="Consolas"/>
              </a:rPr>
              <a:t>time.Time</a:t>
            </a:r>
            <a:r>
              <a:rPr lang="en">
                <a:solidFill>
                  <a:srgbClr val="000000"/>
                </a:solidFill>
              </a:rPr>
              <a:t>’s </a:t>
            </a:r>
            <a:r>
              <a:rPr lang="en">
                <a:solidFill>
                  <a:srgbClr val="000000"/>
                </a:solidFill>
                <a:latin typeface="Consolas"/>
                <a:ea typeface="Consolas"/>
                <a:cs typeface="Consolas"/>
                <a:sym typeface="Consolas"/>
              </a:rPr>
              <a:t>Sub</a:t>
            </a:r>
            <a:r>
              <a:rPr lang="en">
                <a:solidFill>
                  <a:srgbClr val="000000"/>
                </a:solidFill>
              </a:rPr>
              <a:t> and </a:t>
            </a:r>
            <a:r>
              <a:rPr lang="en">
                <a:solidFill>
                  <a:srgbClr val="000000"/>
                </a:solidFill>
                <a:latin typeface="Consolas"/>
                <a:ea typeface="Consolas"/>
                <a:cs typeface="Consolas"/>
                <a:sym typeface="Consolas"/>
              </a:rPr>
              <a:t>Add</a:t>
            </a:r>
            <a:r>
              <a:rPr lang="en">
                <a:solidFill>
                  <a:srgbClr val="000000"/>
                </a:solidFill>
              </a:rPr>
              <a:t> methods, </a:t>
            </a:r>
            <a:r>
              <a:rPr lang="en">
                <a:solidFill>
                  <a:srgbClr val="000000"/>
                </a:solidFill>
                <a:latin typeface="Consolas"/>
                <a:ea typeface="Consolas"/>
                <a:cs typeface="Consolas"/>
                <a:sym typeface="Consolas"/>
              </a:rPr>
              <a:t>time.Now()</a:t>
            </a:r>
            <a:endParaRPr baseline="-25000">
              <a:solidFill>
                <a:srgbClr val="000000"/>
              </a:solidFill>
              <a:latin typeface="Consolas"/>
              <a:ea typeface="Consolas"/>
              <a:cs typeface="Consolas"/>
              <a:sym typeface="Consolas"/>
            </a:endParaRPr>
          </a:p>
        </p:txBody>
      </p:sp>
      <p:pic>
        <p:nvPicPr>
          <p:cNvPr id="526" name="Google Shape;526;p71"/>
          <p:cNvPicPr preferRelativeResize="0"/>
          <p:nvPr/>
        </p:nvPicPr>
        <p:blipFill>
          <a:blip r:embed="rId3">
            <a:alphaModFix/>
          </a:blip>
          <a:stretch>
            <a:fillRect/>
          </a:stretch>
        </p:blipFill>
        <p:spPr>
          <a:xfrm>
            <a:off x="6750501" y="2635375"/>
            <a:ext cx="1988475" cy="2271575"/>
          </a:xfrm>
          <a:prstGeom prst="rect">
            <a:avLst/>
          </a:prstGeom>
          <a:noFill/>
          <a:ln>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25">
                                            <p:txEl>
                                              <p:pRg st="0" end="0"/>
                                            </p:txEl>
                                          </p:spTgt>
                                        </p:tgtEl>
                                        <p:attrNameLst>
                                          <p:attrName>style.visibility</p:attrName>
                                        </p:attrNameLst>
                                      </p:cBhvr>
                                      <p:to>
                                        <p:strVal val="visible"/>
                                      </p:to>
                                    </p:set>
                                    <p:animEffect transition="in" filter="fade">
                                      <p:cBhvr>
                                        <p:cTn id="7" dur="1"/>
                                        <p:tgtEl>
                                          <p:spTgt spid="5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25">
                                            <p:txEl>
                                              <p:pRg st="1" end="1"/>
                                            </p:txEl>
                                          </p:spTgt>
                                        </p:tgtEl>
                                        <p:attrNameLst>
                                          <p:attrName>style.visibility</p:attrName>
                                        </p:attrNameLst>
                                      </p:cBhvr>
                                      <p:to>
                                        <p:strVal val="visible"/>
                                      </p:to>
                                    </p:set>
                                    <p:animEffect transition="in" filter="fade">
                                      <p:cBhvr>
                                        <p:cTn id="12" dur="1"/>
                                        <p:tgtEl>
                                          <p:spTgt spid="52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25">
                                            <p:txEl>
                                              <p:pRg st="2" end="2"/>
                                            </p:txEl>
                                          </p:spTgt>
                                        </p:tgtEl>
                                        <p:attrNameLst>
                                          <p:attrName>style.visibility</p:attrName>
                                        </p:attrNameLst>
                                      </p:cBhvr>
                                      <p:to>
                                        <p:strVal val="visible"/>
                                      </p:to>
                                    </p:set>
                                    <p:animEffect transition="in" filter="fade">
                                      <p:cBhvr>
                                        <p:cTn id="17" dur="1"/>
                                        <p:tgtEl>
                                          <p:spTgt spid="5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25">
                                            <p:txEl>
                                              <p:pRg st="3" end="3"/>
                                            </p:txEl>
                                          </p:spTgt>
                                        </p:tgtEl>
                                        <p:attrNameLst>
                                          <p:attrName>style.visibility</p:attrName>
                                        </p:attrNameLst>
                                      </p:cBhvr>
                                      <p:to>
                                        <p:strVal val="visible"/>
                                      </p:to>
                                    </p:set>
                                    <p:animEffect transition="in" filter="fade">
                                      <p:cBhvr>
                                        <p:cTn id="22" dur="1"/>
                                        <p:tgtEl>
                                          <p:spTgt spid="52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25">
                                            <p:txEl>
                                              <p:pRg st="4" end="4"/>
                                            </p:txEl>
                                          </p:spTgt>
                                        </p:tgtEl>
                                        <p:attrNameLst>
                                          <p:attrName>style.visibility</p:attrName>
                                        </p:attrNameLst>
                                      </p:cBhvr>
                                      <p:to>
                                        <p:strVal val="visible"/>
                                      </p:to>
                                    </p:set>
                                    <p:animEffect transition="in" filter="fade">
                                      <p:cBhvr>
                                        <p:cTn id="27" dur="1"/>
                                        <p:tgtEl>
                                          <p:spTgt spid="5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75"/>
        <p:cNvGrpSpPr/>
        <p:nvPr/>
      </p:nvGrpSpPr>
      <p:grpSpPr>
        <a:xfrm>
          <a:off x="0" y="0"/>
          <a:ext cx="0" cy="0"/>
          <a:chOff x="0" y="0"/>
          <a:chExt cx="0" cy="0"/>
        </a:xfrm>
      </p:grpSpPr>
      <p:sp>
        <p:nvSpPr>
          <p:cNvPr id="176" name="Google Shape;176;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MapReduce: Fault Tolerance</a:t>
            </a:r>
            <a:endParaRPr>
              <a:solidFill>
                <a:srgbClr val="000000"/>
              </a:solidFill>
            </a:endParaRPr>
          </a:p>
        </p:txBody>
      </p:sp>
      <p:pic>
        <p:nvPicPr>
          <p:cNvPr id="177" name="Google Shape;177;p32"/>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id="178" name="Google Shape;178;p32" descr="fire.png"/>
          <p:cNvPicPr preferRelativeResize="0"/>
          <p:nvPr/>
        </p:nvPicPr>
        <p:blipFill>
          <a:blip r:embed="rId4">
            <a:alphaModFix/>
          </a:blip>
          <a:stretch>
            <a:fillRect/>
          </a:stretch>
        </p:blipFill>
        <p:spPr>
          <a:xfrm>
            <a:off x="4741325" y="1291375"/>
            <a:ext cx="852075" cy="812774"/>
          </a:xfrm>
          <a:prstGeom prst="rect">
            <a:avLst/>
          </a:prstGeom>
          <a:noFill/>
          <a:ln>
            <a:noFill/>
          </a:ln>
        </p:spPr>
      </p:pic>
      <p:sp>
        <p:nvSpPr>
          <p:cNvPr id="179" name="Google Shape;179;p32"/>
          <p:cNvSpPr/>
          <p:nvPr/>
        </p:nvSpPr>
        <p:spPr>
          <a:xfrm>
            <a:off x="7287075" y="1017725"/>
            <a:ext cx="1364400" cy="3075900"/>
          </a:xfrm>
          <a:prstGeom prst="rect">
            <a:avLst/>
          </a:prstGeom>
          <a:solidFill>
            <a:srgbClr val="FFFFFF">
              <a:alpha val="907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32"/>
          <p:cNvSpPr txBox="1">
            <a:spLocks noGrp="1"/>
          </p:cNvSpPr>
          <p:nvPr>
            <p:ph type="title"/>
          </p:nvPr>
        </p:nvSpPr>
        <p:spPr>
          <a:xfrm>
            <a:off x="5857350" y="4313950"/>
            <a:ext cx="2862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i="1">
                <a:solidFill>
                  <a:srgbClr val="FF0000"/>
                </a:solidFill>
              </a:rPr>
              <a:t>Synchronization barrier</a:t>
            </a:r>
            <a:endParaRPr sz="2000" i="1">
              <a:solidFill>
                <a:srgbClr val="FF0000"/>
              </a:solidFill>
            </a:endParaRPr>
          </a:p>
        </p:txBody>
      </p:sp>
      <p:cxnSp>
        <p:nvCxnSpPr>
          <p:cNvPr id="181" name="Google Shape;181;p32"/>
          <p:cNvCxnSpPr/>
          <p:nvPr/>
        </p:nvCxnSpPr>
        <p:spPr>
          <a:xfrm>
            <a:off x="7288650" y="1209838"/>
            <a:ext cx="0" cy="3104100"/>
          </a:xfrm>
          <a:prstGeom prst="straightConnector1">
            <a:avLst/>
          </a:prstGeom>
          <a:noFill/>
          <a:ln w="76200" cap="flat" cmpd="sng">
            <a:solidFill>
              <a:srgbClr val="FF0000"/>
            </a:solidFill>
            <a:prstDash val="solid"/>
            <a:round/>
            <a:headEnd type="none" w="med" len="med"/>
            <a:tailEnd type="none" w="med" len="med"/>
          </a:ln>
        </p:spPr>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85"/>
        <p:cNvGrpSpPr/>
        <p:nvPr/>
      </p:nvGrpSpPr>
      <p:grpSpPr>
        <a:xfrm>
          <a:off x="0" y="0"/>
          <a:ext cx="0" cy="0"/>
          <a:chOff x="0" y="0"/>
          <a:chExt cx="0" cy="0"/>
        </a:xfrm>
      </p:grpSpPr>
      <p:sp>
        <p:nvSpPr>
          <p:cNvPr id="186" name="Google Shape;186;p3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MapReduce: Fault Tolerance</a:t>
            </a:r>
            <a:endParaRPr>
              <a:solidFill>
                <a:srgbClr val="000000"/>
              </a:solidFill>
            </a:endParaRPr>
          </a:p>
        </p:txBody>
      </p:sp>
      <p:pic>
        <p:nvPicPr>
          <p:cNvPr id="187" name="Google Shape;187;p33"/>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id="188" name="Google Shape;188;p33" descr="fire.png"/>
          <p:cNvPicPr preferRelativeResize="0"/>
          <p:nvPr/>
        </p:nvPicPr>
        <p:blipFill>
          <a:blip r:embed="rId4">
            <a:alphaModFix/>
          </a:blip>
          <a:stretch>
            <a:fillRect/>
          </a:stretch>
        </p:blipFill>
        <p:spPr>
          <a:xfrm>
            <a:off x="2150525" y="1291375"/>
            <a:ext cx="852075" cy="812774"/>
          </a:xfrm>
          <a:prstGeom prst="rect">
            <a:avLst/>
          </a:prstGeom>
          <a:noFill/>
          <a:ln>
            <a:noFill/>
          </a:ln>
        </p:spPr>
      </p:pic>
      <p:sp>
        <p:nvSpPr>
          <p:cNvPr id="189" name="Google Shape;189;p33"/>
          <p:cNvSpPr/>
          <p:nvPr/>
        </p:nvSpPr>
        <p:spPr>
          <a:xfrm>
            <a:off x="4176125" y="1017725"/>
            <a:ext cx="4475400" cy="3075900"/>
          </a:xfrm>
          <a:prstGeom prst="rect">
            <a:avLst/>
          </a:prstGeom>
          <a:solidFill>
            <a:srgbClr val="FFFFFF">
              <a:alpha val="907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90" name="Google Shape;190;p33"/>
          <p:cNvCxnSpPr/>
          <p:nvPr/>
        </p:nvCxnSpPr>
        <p:spPr>
          <a:xfrm>
            <a:off x="4316850" y="1209838"/>
            <a:ext cx="0" cy="3104100"/>
          </a:xfrm>
          <a:prstGeom prst="straightConnector1">
            <a:avLst/>
          </a:prstGeom>
          <a:noFill/>
          <a:ln w="76200" cap="flat" cmpd="sng">
            <a:solidFill>
              <a:srgbClr val="FF0000"/>
            </a:solidFill>
            <a:prstDash val="solid"/>
            <a:round/>
            <a:headEnd type="none" w="med" len="med"/>
            <a:tailEnd type="none" w="med" len="med"/>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94"/>
        <p:cNvGrpSpPr/>
        <p:nvPr/>
      </p:nvGrpSpPr>
      <p:grpSpPr>
        <a:xfrm>
          <a:off x="0" y="0"/>
          <a:ext cx="0" cy="0"/>
          <a:chOff x="0" y="0"/>
          <a:chExt cx="0" cy="0"/>
        </a:xfrm>
      </p:grpSpPr>
      <p:sp>
        <p:nvSpPr>
          <p:cNvPr id="195" name="Google Shape;195;p3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Launch same task on a different machine</a:t>
            </a:r>
            <a:endParaRPr>
              <a:solidFill>
                <a:srgbClr val="000000"/>
              </a:solidFill>
            </a:endParaRPr>
          </a:p>
        </p:txBody>
      </p:sp>
      <p:pic>
        <p:nvPicPr>
          <p:cNvPr id="196" name="Google Shape;196;p34"/>
          <p:cNvPicPr preferRelativeResize="0"/>
          <p:nvPr/>
        </p:nvPicPr>
        <p:blipFill>
          <a:blip r:embed="rId3">
            <a:alphaModFix/>
          </a:blip>
          <a:stretch>
            <a:fillRect/>
          </a:stretch>
        </p:blipFill>
        <p:spPr>
          <a:xfrm>
            <a:off x="492350" y="2329774"/>
            <a:ext cx="8159299" cy="2642275"/>
          </a:xfrm>
          <a:prstGeom prst="rect">
            <a:avLst/>
          </a:prstGeom>
          <a:noFill/>
          <a:ln>
            <a:noFill/>
          </a:ln>
        </p:spPr>
      </p:pic>
      <p:cxnSp>
        <p:nvCxnSpPr>
          <p:cNvPr id="197" name="Google Shape;197;p34"/>
          <p:cNvCxnSpPr/>
          <p:nvPr/>
        </p:nvCxnSpPr>
        <p:spPr>
          <a:xfrm rot="10800000" flipH="1">
            <a:off x="1200275" y="1476875"/>
            <a:ext cx="869400" cy="1628700"/>
          </a:xfrm>
          <a:prstGeom prst="straightConnector1">
            <a:avLst/>
          </a:prstGeom>
          <a:noFill/>
          <a:ln w="28575" cap="flat" cmpd="sng">
            <a:solidFill>
              <a:schemeClr val="dk2"/>
            </a:solidFill>
            <a:prstDash val="solid"/>
            <a:round/>
            <a:headEnd type="none" w="med" len="med"/>
            <a:tailEnd type="stealth" w="med" len="med"/>
          </a:ln>
        </p:spPr>
      </p:cxnSp>
      <p:sp>
        <p:nvSpPr>
          <p:cNvPr id="198" name="Google Shape;198;p34"/>
          <p:cNvSpPr/>
          <p:nvPr/>
        </p:nvSpPr>
        <p:spPr>
          <a:xfrm>
            <a:off x="2057525" y="1195125"/>
            <a:ext cx="1138800" cy="572700"/>
          </a:xfrm>
          <a:prstGeom prst="ellipse">
            <a:avLst/>
          </a:prstGeom>
          <a:solidFill>
            <a:srgbClr val="C9DAF8"/>
          </a:solidFill>
          <a:ln w="28575" cap="flat" cmpd="sng">
            <a:solidFill>
              <a:srgbClr val="4A86E8"/>
            </a:solidFill>
            <a:prstDash val="dash"/>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300"/>
              <a:t>Map 1*</a:t>
            </a:r>
            <a:endParaRPr sz="1300"/>
          </a:p>
        </p:txBody>
      </p:sp>
      <p:sp>
        <p:nvSpPr>
          <p:cNvPr id="199" name="Google Shape;199;p34"/>
          <p:cNvSpPr/>
          <p:nvPr/>
        </p:nvSpPr>
        <p:spPr>
          <a:xfrm>
            <a:off x="4176125" y="1896150"/>
            <a:ext cx="4475400" cy="3075900"/>
          </a:xfrm>
          <a:prstGeom prst="rect">
            <a:avLst/>
          </a:prstGeom>
          <a:solidFill>
            <a:srgbClr val="FFFFFF">
              <a:alpha val="907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34"/>
          <p:cNvSpPr txBox="1">
            <a:spLocks noGrp="1"/>
          </p:cNvSpPr>
          <p:nvPr>
            <p:ph type="title"/>
          </p:nvPr>
        </p:nvSpPr>
        <p:spPr>
          <a:xfrm>
            <a:off x="3682925" y="1271325"/>
            <a:ext cx="5108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solidFill>
                  <a:srgbClr val="000000"/>
                </a:solidFill>
              </a:rPr>
              <a:t>Assumes tasks are deterministic and idempotent</a:t>
            </a:r>
            <a:endParaRPr sz="1800">
              <a:solidFill>
                <a:srgbClr val="000000"/>
              </a:solidFill>
            </a:endParaRPr>
          </a:p>
        </p:txBody>
      </p:sp>
      <p:pic>
        <p:nvPicPr>
          <p:cNvPr id="201" name="Google Shape;201;p34" descr="fire.png"/>
          <p:cNvPicPr preferRelativeResize="0"/>
          <p:nvPr/>
        </p:nvPicPr>
        <p:blipFill>
          <a:blip r:embed="rId4">
            <a:alphaModFix/>
          </a:blip>
          <a:stretch>
            <a:fillRect/>
          </a:stretch>
        </p:blipFill>
        <p:spPr>
          <a:xfrm>
            <a:off x="2150525" y="2281975"/>
            <a:ext cx="852075" cy="812774"/>
          </a:xfrm>
          <a:prstGeom prst="rect">
            <a:avLst/>
          </a:prstGeom>
          <a:noFill/>
          <a:ln>
            <a:noFill/>
          </a:ln>
        </p:spPr>
      </p:pic>
      <p:cxnSp>
        <p:nvCxnSpPr>
          <p:cNvPr id="202" name="Google Shape;202;p34"/>
          <p:cNvCxnSpPr/>
          <p:nvPr/>
        </p:nvCxnSpPr>
        <p:spPr>
          <a:xfrm>
            <a:off x="4316850" y="1971838"/>
            <a:ext cx="0" cy="3104100"/>
          </a:xfrm>
          <a:prstGeom prst="straightConnector1">
            <a:avLst/>
          </a:prstGeom>
          <a:noFill/>
          <a:ln w="76200" cap="flat" cmpd="sng">
            <a:solidFill>
              <a:srgbClr val="FF0000"/>
            </a:solidFill>
            <a:prstDash val="solid"/>
            <a:round/>
            <a:headEnd type="none" w="med" len="med"/>
            <a:tailEnd type="none" w="med" len="med"/>
          </a:ln>
        </p:spPr>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06"/>
        <p:cNvGrpSpPr/>
        <p:nvPr/>
      </p:nvGrpSpPr>
      <p:grpSpPr>
        <a:xfrm>
          <a:off x="0" y="0"/>
          <a:ext cx="0" cy="0"/>
          <a:chOff x="0" y="0"/>
          <a:chExt cx="0" cy="0"/>
        </a:xfrm>
      </p:grpSpPr>
      <p:sp>
        <p:nvSpPr>
          <p:cNvPr id="207" name="Google Shape;207;p3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What if server 1 is just </a:t>
            </a:r>
            <a:r>
              <a:rPr lang="en" i="1">
                <a:solidFill>
                  <a:srgbClr val="000000"/>
                </a:solidFill>
              </a:rPr>
              <a:t>REALLY</a:t>
            </a:r>
            <a:r>
              <a:rPr lang="en">
                <a:solidFill>
                  <a:srgbClr val="000000"/>
                </a:solidFill>
              </a:rPr>
              <a:t> slow?</a:t>
            </a:r>
            <a:endParaRPr>
              <a:solidFill>
                <a:srgbClr val="000000"/>
              </a:solidFill>
            </a:endParaRPr>
          </a:p>
        </p:txBody>
      </p:sp>
      <p:pic>
        <p:nvPicPr>
          <p:cNvPr id="208" name="Google Shape;208;p35"/>
          <p:cNvPicPr preferRelativeResize="0"/>
          <p:nvPr/>
        </p:nvPicPr>
        <p:blipFill>
          <a:blip r:embed="rId3">
            <a:alphaModFix/>
          </a:blip>
          <a:stretch>
            <a:fillRect/>
          </a:stretch>
        </p:blipFill>
        <p:spPr>
          <a:xfrm>
            <a:off x="492350" y="1451399"/>
            <a:ext cx="8159299" cy="2642275"/>
          </a:xfrm>
          <a:prstGeom prst="rect">
            <a:avLst/>
          </a:prstGeom>
          <a:noFill/>
          <a:ln>
            <a:noFill/>
          </a:ln>
        </p:spPr>
      </p:pic>
      <p:pic>
        <p:nvPicPr>
          <p:cNvPr id="209" name="Google Shape;209;p35" descr="snail.png"/>
          <p:cNvPicPr preferRelativeResize="0"/>
          <p:nvPr/>
        </p:nvPicPr>
        <p:blipFill>
          <a:blip r:embed="rId4">
            <a:alphaModFix/>
          </a:blip>
          <a:stretch>
            <a:fillRect/>
          </a:stretch>
        </p:blipFill>
        <p:spPr>
          <a:xfrm>
            <a:off x="2294175" y="1078951"/>
            <a:ext cx="619391" cy="572700"/>
          </a:xfrm>
          <a:prstGeom prst="rect">
            <a:avLst/>
          </a:prstGeom>
          <a:noFill/>
          <a:ln>
            <a:noFill/>
          </a:ln>
        </p:spPr>
      </p:pic>
      <p:sp>
        <p:nvSpPr>
          <p:cNvPr id="210" name="Google Shape;210;p35"/>
          <p:cNvSpPr txBox="1">
            <a:spLocks noGrp="1"/>
          </p:cNvSpPr>
          <p:nvPr>
            <p:ph type="title"/>
          </p:nvPr>
        </p:nvSpPr>
        <p:spPr>
          <a:xfrm>
            <a:off x="2961750" y="4313950"/>
            <a:ext cx="2769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a:solidFill>
                  <a:srgbClr val="FF0000"/>
                </a:solidFill>
              </a:rPr>
              <a:t>Server 1 is a </a:t>
            </a:r>
            <a:r>
              <a:rPr lang="en" sz="2000" i="1">
                <a:solidFill>
                  <a:srgbClr val="FF0000"/>
                </a:solidFill>
              </a:rPr>
              <a:t>straggler</a:t>
            </a:r>
            <a:endParaRPr sz="2000" i="1">
              <a:solidFill>
                <a:srgbClr val="FF0000"/>
              </a:solidFill>
            </a:endParaRPr>
          </a:p>
        </p:txBody>
      </p:sp>
      <p:sp>
        <p:nvSpPr>
          <p:cNvPr id="211" name="Google Shape;211;p35"/>
          <p:cNvSpPr/>
          <p:nvPr/>
        </p:nvSpPr>
        <p:spPr>
          <a:xfrm>
            <a:off x="4176125" y="1017725"/>
            <a:ext cx="4475400" cy="3075900"/>
          </a:xfrm>
          <a:prstGeom prst="rect">
            <a:avLst/>
          </a:prstGeom>
          <a:solidFill>
            <a:srgbClr val="FFFFFF">
              <a:alpha val="907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15"/>
        <p:cNvGrpSpPr/>
        <p:nvPr/>
      </p:nvGrpSpPr>
      <p:grpSpPr>
        <a:xfrm>
          <a:off x="0" y="0"/>
          <a:ext cx="0" cy="0"/>
          <a:chOff x="0" y="0"/>
          <a:chExt cx="0" cy="0"/>
        </a:xfrm>
      </p:grpSpPr>
      <p:sp>
        <p:nvSpPr>
          <p:cNvPr id="216" name="Google Shape;216;p3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Use the same idea!</a:t>
            </a:r>
            <a:endParaRPr>
              <a:solidFill>
                <a:srgbClr val="000000"/>
              </a:solidFill>
            </a:endParaRPr>
          </a:p>
        </p:txBody>
      </p:sp>
      <p:pic>
        <p:nvPicPr>
          <p:cNvPr id="217" name="Google Shape;217;p36"/>
          <p:cNvPicPr preferRelativeResize="0"/>
          <p:nvPr/>
        </p:nvPicPr>
        <p:blipFill>
          <a:blip r:embed="rId3">
            <a:alphaModFix/>
          </a:blip>
          <a:stretch>
            <a:fillRect/>
          </a:stretch>
        </p:blipFill>
        <p:spPr>
          <a:xfrm>
            <a:off x="492350" y="2329774"/>
            <a:ext cx="8159299" cy="2642275"/>
          </a:xfrm>
          <a:prstGeom prst="rect">
            <a:avLst/>
          </a:prstGeom>
          <a:noFill/>
          <a:ln>
            <a:noFill/>
          </a:ln>
        </p:spPr>
      </p:pic>
      <p:pic>
        <p:nvPicPr>
          <p:cNvPr id="218" name="Google Shape;218;p36" descr="snail.png"/>
          <p:cNvPicPr preferRelativeResize="0"/>
          <p:nvPr/>
        </p:nvPicPr>
        <p:blipFill>
          <a:blip r:embed="rId4">
            <a:alphaModFix/>
          </a:blip>
          <a:stretch>
            <a:fillRect/>
          </a:stretch>
        </p:blipFill>
        <p:spPr>
          <a:xfrm>
            <a:off x="2294175" y="1957326"/>
            <a:ext cx="619391" cy="572700"/>
          </a:xfrm>
          <a:prstGeom prst="rect">
            <a:avLst/>
          </a:prstGeom>
          <a:noFill/>
          <a:ln>
            <a:noFill/>
          </a:ln>
        </p:spPr>
      </p:pic>
      <p:cxnSp>
        <p:nvCxnSpPr>
          <p:cNvPr id="219" name="Google Shape;219;p36"/>
          <p:cNvCxnSpPr/>
          <p:nvPr/>
        </p:nvCxnSpPr>
        <p:spPr>
          <a:xfrm rot="10800000" flipH="1">
            <a:off x="1200275" y="1476875"/>
            <a:ext cx="869400" cy="1628700"/>
          </a:xfrm>
          <a:prstGeom prst="straightConnector1">
            <a:avLst/>
          </a:prstGeom>
          <a:noFill/>
          <a:ln w="28575" cap="flat" cmpd="sng">
            <a:solidFill>
              <a:schemeClr val="dk2"/>
            </a:solidFill>
            <a:prstDash val="solid"/>
            <a:round/>
            <a:headEnd type="none" w="med" len="med"/>
            <a:tailEnd type="stealth" w="med" len="med"/>
          </a:ln>
        </p:spPr>
      </p:cxnSp>
      <p:sp>
        <p:nvSpPr>
          <p:cNvPr id="220" name="Google Shape;220;p36"/>
          <p:cNvSpPr/>
          <p:nvPr/>
        </p:nvSpPr>
        <p:spPr>
          <a:xfrm>
            <a:off x="2057525" y="1195125"/>
            <a:ext cx="1138800" cy="572700"/>
          </a:xfrm>
          <a:prstGeom prst="ellipse">
            <a:avLst/>
          </a:prstGeom>
          <a:solidFill>
            <a:srgbClr val="C9DAF8"/>
          </a:solidFill>
          <a:ln w="28575" cap="flat" cmpd="sng">
            <a:solidFill>
              <a:srgbClr val="4A86E8"/>
            </a:solidFill>
            <a:prstDash val="dash"/>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300"/>
              <a:t>Map 1*</a:t>
            </a:r>
            <a:endParaRPr sz="1300"/>
          </a:p>
        </p:txBody>
      </p:sp>
      <p:sp>
        <p:nvSpPr>
          <p:cNvPr id="221" name="Google Shape;221;p36"/>
          <p:cNvSpPr/>
          <p:nvPr/>
        </p:nvSpPr>
        <p:spPr>
          <a:xfrm>
            <a:off x="4176125" y="1896150"/>
            <a:ext cx="4475400" cy="3075900"/>
          </a:xfrm>
          <a:prstGeom prst="rect">
            <a:avLst/>
          </a:prstGeom>
          <a:solidFill>
            <a:srgbClr val="FFFFFF">
              <a:alpha val="907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36"/>
          <p:cNvSpPr txBox="1">
            <a:spLocks noGrp="1"/>
          </p:cNvSpPr>
          <p:nvPr>
            <p:ph type="title"/>
          </p:nvPr>
        </p:nvSpPr>
        <p:spPr>
          <a:xfrm>
            <a:off x="3378125" y="1195125"/>
            <a:ext cx="47781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i="1">
                <a:solidFill>
                  <a:srgbClr val="FF0000"/>
                </a:solidFill>
              </a:rPr>
              <a:t>Speculative execution</a:t>
            </a:r>
            <a:endParaRPr sz="2000" i="1">
              <a:solidFill>
                <a:srgbClr val="FF0000"/>
              </a:solidFill>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3106</Words>
  <Application>Microsoft Macintosh PowerPoint</Application>
  <PresentationFormat>On-screen Show (16:9)</PresentationFormat>
  <Paragraphs>433</Paragraphs>
  <Slides>44</Slides>
  <Notes>44</Notes>
  <HiddenSlides>9</HiddenSlides>
  <MMClips>0</MMClips>
  <ScaleCrop>false</ScaleCrop>
  <HeadingPairs>
    <vt:vector size="4" baseType="variant">
      <vt:variant>
        <vt:lpstr>Theme</vt:lpstr>
      </vt:variant>
      <vt:variant>
        <vt:i4>2</vt:i4>
      </vt:variant>
      <vt:variant>
        <vt:lpstr>Slide Titles</vt:lpstr>
      </vt:variant>
      <vt:variant>
        <vt:i4>44</vt:i4>
      </vt:variant>
    </vt:vector>
  </HeadingPairs>
  <TitlesOfParts>
    <vt:vector size="46" baseType="lpstr">
      <vt:lpstr>Simple Dark</vt:lpstr>
      <vt:lpstr>1_Office Theme</vt:lpstr>
      <vt:lpstr>RPCs in Go</vt:lpstr>
      <vt:lpstr>Outline</vt:lpstr>
      <vt:lpstr>MapReduce: Fault Tolerance</vt:lpstr>
      <vt:lpstr>MapReduce: Fault Tolerance</vt:lpstr>
      <vt:lpstr>MapReduce: Fault Tolerance</vt:lpstr>
      <vt:lpstr>MapReduce: Fault Tolerance</vt:lpstr>
      <vt:lpstr>Launch same task on a different machine</vt:lpstr>
      <vt:lpstr>What if server 1 is just REALLY slow?</vt:lpstr>
      <vt:lpstr>Use the same idea!</vt:lpstr>
      <vt:lpstr>What should we re-execute?</vt:lpstr>
      <vt:lpstr>All mappers might provide inputs to Reduce 2</vt:lpstr>
      <vt:lpstr>Can we be smarter?</vt:lpstr>
      <vt:lpstr>What should we re-execute?</vt:lpstr>
      <vt:lpstr>What could go wrong?</vt:lpstr>
      <vt:lpstr>Mapreduce: What could go wrong?</vt:lpstr>
      <vt:lpstr>Lineage is useful for optimizations too</vt:lpstr>
      <vt:lpstr>Reusing map outputs</vt:lpstr>
      <vt:lpstr>Outline</vt:lpstr>
      <vt:lpstr>Remote Procedure Call</vt:lpstr>
      <vt:lpstr>Example: Master-Worker</vt:lpstr>
      <vt:lpstr>Example: Master-Worker</vt:lpstr>
      <vt:lpstr>Asynchronous RPC</vt:lpstr>
      <vt:lpstr>Asynchronous RPC</vt:lpstr>
      <vt:lpstr>Asynchronous RPC</vt:lpstr>
      <vt:lpstr>Asynchronous RPC</vt:lpstr>
      <vt:lpstr>PowerPoint Presentation</vt:lpstr>
      <vt:lpstr>Outline</vt:lpstr>
      <vt:lpstr>Go RPCs</vt:lpstr>
      <vt:lpstr>Go example: Word count server</vt:lpstr>
      <vt:lpstr>Go example: Word count server</vt:lpstr>
      <vt:lpstr>Go example: Word count server</vt:lpstr>
      <vt:lpstr>Go example: Word count server</vt:lpstr>
      <vt:lpstr>Go example: Word count server</vt:lpstr>
      <vt:lpstr>Go example: Word count client</vt:lpstr>
      <vt:lpstr>Go example: Word count client</vt:lpstr>
      <vt:lpstr>Go example: Word count client</vt:lpstr>
      <vt:lpstr>Go example: Word count client-server</vt:lpstr>
      <vt:lpstr>Is this synchronous or asynchronous?</vt:lpstr>
      <vt:lpstr>Making client asynchronous</vt:lpstr>
      <vt:lpstr>Making client asynchronous</vt:lpstr>
      <vt:lpstr>Exercise: Cristian’s algorithm</vt:lpstr>
      <vt:lpstr>Cristian’s algorithm: Outline</vt:lpstr>
      <vt:lpstr>Cristian’s algorithm: Offset sample calculation</vt:lpstr>
      <vt:lpstr>Exercise: Cristian’s algorithm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RPCs in Go</dc:title>
  <cp:lastModifiedBy>Jennifer Lam</cp:lastModifiedBy>
  <cp:revision>1</cp:revision>
  <dcterms:modified xsi:type="dcterms:W3CDTF">2019-09-25T18:59:54Z</dcterms:modified>
</cp:coreProperties>
</file>