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9/24/12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thoughts on giving talks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Vivek</a:t>
            </a:r>
            <a:r>
              <a:rPr lang="en-US" dirty="0" smtClean="0"/>
              <a:t> </a:t>
            </a:r>
            <a:r>
              <a:rPr lang="en-US" dirty="0" err="1" smtClean="0"/>
              <a:t>Pai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2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511300"/>
            <a:ext cx="70993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You Use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the time</a:t>
            </a:r>
          </a:p>
          <a:p>
            <a:pPr lvl="1"/>
            <a:r>
              <a:rPr lang="en-US" dirty="0" smtClean="0"/>
              <a:t>As appropriate</a:t>
            </a:r>
          </a:p>
          <a:p>
            <a:endParaRPr lang="en-US" dirty="0"/>
          </a:p>
          <a:p>
            <a:r>
              <a:rPr lang="en-US" dirty="0" smtClean="0"/>
              <a:t>Images convey information</a:t>
            </a:r>
          </a:p>
          <a:p>
            <a:pPr lvl="1"/>
            <a:r>
              <a:rPr lang="en-US" dirty="0" smtClean="0"/>
              <a:t>Not distraction</a:t>
            </a:r>
          </a:p>
          <a:p>
            <a:pPr lvl="1"/>
            <a:r>
              <a:rPr lang="en-US" dirty="0" smtClean="0"/>
              <a:t>Not jokes, humor</a:t>
            </a:r>
          </a:p>
          <a:p>
            <a:pPr lvl="1"/>
            <a:endParaRPr lang="en-US" dirty="0"/>
          </a:p>
          <a:p>
            <a:r>
              <a:rPr lang="en-US" dirty="0" smtClean="0"/>
              <a:t>Use them instead of describing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7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My Computer Is So Powerful!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can do transitions!</a:t>
            </a:r>
          </a:p>
          <a:p>
            <a:r>
              <a:rPr lang="en-US" dirty="0" smtClean="0"/>
              <a:t>It can make this magically appear</a:t>
            </a:r>
          </a:p>
          <a:p>
            <a:r>
              <a:rPr lang="en-US" dirty="0" smtClean="0"/>
              <a:t>It can make things bounce!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436286" y="4120676"/>
            <a:ext cx="10016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68400">
                    <a:schemeClr val="tx2">
                      <a:alpha val="7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It can draw all sorts of cool letters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68400">
                  <a:schemeClr val="tx2">
                    <a:alpha val="75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stA="50000" endPos="75000" dist="127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37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392 -0.04026 0.12802 -0.08052 0.16293 -0.0745 C 0.19785 -0.06849 0.17978 0.03586 0.20931 0.03609 C 0.23884 0.03632 0.30241 -0.07497 0.34028 -0.07242 C 0.37815 -0.06988 0.38701 0.05437 0.43616 0.0509 C 0.48532 0.04743 0.58312 -0.06965 0.63575 -0.09371 " pathEditMode="relative" ptsTypes="aaaaaA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Is Your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Presentation, not distraction</a:t>
            </a:r>
          </a:p>
          <a:p>
            <a:r>
              <a:rPr lang="en-US" dirty="0" smtClean="0"/>
              <a:t>Do not overshadow your message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Slides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Pick a good design</a:t>
            </a:r>
          </a:p>
          <a:p>
            <a:pPr lvl="1"/>
            <a:r>
              <a:rPr lang="en-US" dirty="0" smtClean="0"/>
              <a:t>Simple background</a:t>
            </a:r>
          </a:p>
          <a:p>
            <a:pPr lvl="1"/>
            <a:r>
              <a:rPr lang="en-US" dirty="0" smtClean="0"/>
              <a:t>Good color choices</a:t>
            </a:r>
          </a:p>
          <a:p>
            <a:r>
              <a:rPr lang="en-US" dirty="0" smtClean="0"/>
              <a:t>Do not crowd yourself</a:t>
            </a:r>
          </a:p>
          <a:p>
            <a:pPr lvl="1"/>
            <a:r>
              <a:rPr lang="en-US" dirty="0" smtClean="0"/>
              <a:t>7 x 7 rule</a:t>
            </a:r>
          </a:p>
          <a:p>
            <a:pPr lvl="1"/>
            <a:r>
              <a:rPr lang="en-US" dirty="0" smtClean="0"/>
              <a:t>7 lines of text</a:t>
            </a:r>
          </a:p>
          <a:p>
            <a:pPr lvl="1"/>
            <a:r>
              <a:rPr lang="en-US" dirty="0" smtClean="0"/>
              <a:t>7 words per line</a:t>
            </a:r>
          </a:p>
          <a:p>
            <a:r>
              <a:rPr lang="en-US" dirty="0" smtClean="0"/>
              <a:t>Use as much of screen as realistic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2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CS Slide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text readable</a:t>
            </a:r>
          </a:p>
          <a:p>
            <a:r>
              <a:rPr lang="en-US" dirty="0" smtClean="0"/>
              <a:t>Minimize eyestrain</a:t>
            </a:r>
          </a:p>
          <a:p>
            <a:r>
              <a:rPr lang="en-US" dirty="0" smtClean="0"/>
              <a:t>Avoid complete sentences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7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Slide Types - Consulting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Justify extremely high rates</a:t>
            </a:r>
          </a:p>
          <a:p>
            <a:r>
              <a:rPr lang="en-US" dirty="0" smtClean="0"/>
              <a:t>Obviate need to read actual report</a:t>
            </a:r>
          </a:p>
          <a:p>
            <a:r>
              <a:rPr lang="en-US" dirty="0" smtClean="0"/>
              <a:t>Meant to be read printed</a:t>
            </a:r>
          </a:p>
          <a:p>
            <a:r>
              <a:rPr lang="en-US" dirty="0" smtClean="0"/>
              <a:t>Lots of lines of text</a:t>
            </a:r>
          </a:p>
          <a:p>
            <a:r>
              <a:rPr lang="en-US" dirty="0" smtClean="0"/>
              <a:t>Lots of complete sentences</a:t>
            </a:r>
          </a:p>
          <a:p>
            <a:r>
              <a:rPr lang="en-US" dirty="0" smtClean="0"/>
              <a:t>Small fonts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4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9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Slide Types -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Lots of acronyms</a:t>
            </a:r>
          </a:p>
          <a:p>
            <a:r>
              <a:rPr lang="en-US" dirty="0" smtClean="0"/>
              <a:t>Very dense – like consulting</a:t>
            </a:r>
          </a:p>
          <a:p>
            <a:r>
              <a:rPr lang="en-US" dirty="0" smtClean="0"/>
              <a:t>Avoid complete sentences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4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1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 The Opening Slide a Good Idea?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19384" cy="5057060"/>
          </a:xfrm>
        </p:spPr>
        <p:txBody>
          <a:bodyPr/>
          <a:lstStyle/>
          <a:p>
            <a:r>
              <a:rPr lang="en-US" dirty="0" smtClean="0"/>
              <a:t>Wasted top 2/3 of screen</a:t>
            </a:r>
          </a:p>
          <a:p>
            <a:r>
              <a:rPr lang="en-US" dirty="0" smtClean="0"/>
              <a:t>Top is the valuable real estate</a:t>
            </a:r>
          </a:p>
          <a:p>
            <a:r>
              <a:rPr lang="en-US" dirty="0" smtClean="0"/>
              <a:t>Bottom may be obscured based on room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809" y="1600200"/>
            <a:ext cx="3861025" cy="29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3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fonts</a:t>
            </a:r>
          </a:p>
          <a:p>
            <a:pPr lvl="1"/>
            <a:r>
              <a:rPr lang="en-US" dirty="0" smtClean="0"/>
              <a:t>Stick to main font families</a:t>
            </a:r>
          </a:p>
          <a:p>
            <a:pPr lvl="1"/>
            <a:r>
              <a:rPr lang="en-US" dirty="0" smtClean="0"/>
              <a:t>Not something weird, like Lucida </a:t>
            </a:r>
            <a:r>
              <a:rPr lang="en-US" dirty="0" err="1" smtClean="0"/>
              <a:t>Blackletter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Serif </a:t>
            </a:r>
            <a:r>
              <a:rPr lang="en-US" dirty="0" err="1" smtClean="0"/>
              <a:t>vs</a:t>
            </a:r>
            <a:r>
              <a:rPr lang="en-US" dirty="0" smtClean="0"/>
              <a:t> San Serif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Serifs</a:t>
            </a:r>
            <a:r>
              <a:rPr lang="en-US" dirty="0" smtClean="0"/>
              <a:t> maybe minimize eyestrain</a:t>
            </a:r>
          </a:p>
          <a:p>
            <a:pPr lvl="1"/>
            <a:r>
              <a:rPr lang="en-US" dirty="0" smtClean="0"/>
              <a:t>San Serif may pack tighter</a:t>
            </a:r>
          </a:p>
          <a:p>
            <a:pPr lvl="1"/>
            <a:r>
              <a:rPr lang="en-US" dirty="0" smtClean="0"/>
              <a:t>Avoid </a:t>
            </a:r>
            <a:r>
              <a:rPr lang="en-US" dirty="0" smtClean="0">
                <a:latin typeface="Arial Narrow"/>
                <a:cs typeface="Arial Narrow"/>
              </a:rPr>
              <a:t>parallelism</a:t>
            </a:r>
            <a:r>
              <a:rPr lang="en-US" dirty="0" smtClean="0"/>
              <a:t> problems of </a:t>
            </a:r>
            <a:r>
              <a:rPr lang="en-US" dirty="0" smtClean="0">
                <a:latin typeface="Arial Narrow"/>
                <a:cs typeface="Arial Narrow"/>
              </a:rPr>
              <a:t>Arial Narrow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8812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Primary colors: red, green, blue</a:t>
            </a:r>
          </a:p>
          <a:p>
            <a:pPr lvl="1"/>
            <a:r>
              <a:rPr lang="en-US" dirty="0" smtClean="0"/>
              <a:t>Easy to project</a:t>
            </a:r>
          </a:p>
          <a:p>
            <a:pPr lvl="1"/>
            <a:r>
              <a:rPr lang="en-US" dirty="0" smtClean="0"/>
              <a:t>Easy to specify</a:t>
            </a:r>
          </a:p>
          <a:p>
            <a:pPr lvl="1"/>
            <a:r>
              <a:rPr lang="en-US" dirty="0" smtClean="0"/>
              <a:t>Bad for color-blind users</a:t>
            </a:r>
          </a:p>
          <a:p>
            <a:r>
              <a:rPr lang="en-US" dirty="0" smtClean="0"/>
              <a:t>Red-green color-blindness is common</a:t>
            </a:r>
          </a:p>
          <a:p>
            <a:pPr lvl="1"/>
            <a:r>
              <a:rPr lang="en-US" dirty="0" smtClean="0"/>
              <a:t>More prevalent in males</a:t>
            </a:r>
          </a:p>
          <a:p>
            <a:pPr lvl="1"/>
            <a:r>
              <a:rPr lang="en-US" dirty="0" smtClean="0"/>
              <a:t>About 7-10% of population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Orange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safer than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8000"/>
                </a:solidFill>
              </a:rPr>
              <a:t>green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4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Paper is about accuracy</a:t>
            </a:r>
          </a:p>
          <a:p>
            <a:r>
              <a:rPr lang="en-US" dirty="0" smtClean="0"/>
              <a:t>Presentation is about understanding</a:t>
            </a:r>
          </a:p>
          <a:p>
            <a:endParaRPr lang="en-US" dirty="0"/>
          </a:p>
          <a:p>
            <a:r>
              <a:rPr lang="en-US" dirty="0" smtClean="0"/>
              <a:t>It’s ok to decrease precision to improve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3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0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6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5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7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0978" cy="61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27430" cy="61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8188" cy="60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8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 The Opening Slide a Good Idea?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19384" cy="5057060"/>
          </a:xfrm>
        </p:spPr>
        <p:txBody>
          <a:bodyPr/>
          <a:lstStyle/>
          <a:p>
            <a:r>
              <a:rPr lang="en-US" dirty="0" smtClean="0"/>
              <a:t>What about the color scheme?</a:t>
            </a:r>
          </a:p>
          <a:p>
            <a:r>
              <a:rPr lang="en-US" dirty="0" smtClean="0"/>
              <a:t>White on light blue is asking for trouble</a:t>
            </a:r>
          </a:p>
          <a:p>
            <a:r>
              <a:rPr lang="en-US" dirty="0" smtClean="0"/>
              <a:t>Some projectors may make that light blue look like white</a:t>
            </a:r>
          </a:p>
          <a:p>
            <a:r>
              <a:rPr lang="en-US" dirty="0" smtClean="0"/>
              <a:t>Light colors are fine for accents, but bad for critical areas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809" y="1600200"/>
            <a:ext cx="3861025" cy="29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1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Talk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Don’t fidget</a:t>
            </a:r>
          </a:p>
          <a:p>
            <a:r>
              <a:rPr lang="en-US" dirty="0" smtClean="0"/>
              <a:t>Don’t stand in the way</a:t>
            </a:r>
          </a:p>
          <a:p>
            <a:r>
              <a:rPr lang="en-US" dirty="0" smtClean="0"/>
              <a:t>Turn off automatic notifications</a:t>
            </a:r>
          </a:p>
          <a:p>
            <a:r>
              <a:rPr lang="en-US" dirty="0" smtClean="0"/>
              <a:t>Speak into microphone</a:t>
            </a:r>
          </a:p>
          <a:p>
            <a:endParaRPr lang="en-US" dirty="0"/>
          </a:p>
          <a:p>
            <a:r>
              <a:rPr lang="en-US" dirty="0" smtClean="0"/>
              <a:t>Have fun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slides readable</a:t>
            </a:r>
          </a:p>
          <a:p>
            <a:r>
              <a:rPr lang="en-US" dirty="0" smtClean="0"/>
              <a:t>Use space wisely</a:t>
            </a:r>
          </a:p>
          <a:p>
            <a:r>
              <a:rPr lang="en-US" dirty="0" smtClean="0"/>
              <a:t>Make graphs non-default</a:t>
            </a:r>
          </a:p>
          <a:p>
            <a:endParaRPr lang="en-US" dirty="0"/>
          </a:p>
          <a:p>
            <a:r>
              <a:rPr lang="en-US" dirty="0" smtClean="0"/>
              <a:t>Goal: make people want to follow your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 The Opening Slide a Good Idea?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19384" cy="5057060"/>
          </a:xfrm>
        </p:spPr>
        <p:txBody>
          <a:bodyPr/>
          <a:lstStyle/>
          <a:p>
            <a:r>
              <a:rPr lang="en-US" dirty="0" smtClean="0"/>
              <a:t>How about branding?</a:t>
            </a:r>
          </a:p>
          <a:p>
            <a:r>
              <a:rPr lang="en-US" dirty="0" smtClean="0"/>
              <a:t>What should people remember? What do you tell them?</a:t>
            </a:r>
          </a:p>
          <a:p>
            <a:r>
              <a:rPr lang="en-US" dirty="0" smtClean="0"/>
              <a:t>Title is important, and so is name. What about affiliation?</a:t>
            </a:r>
          </a:p>
          <a:p>
            <a:r>
              <a:rPr lang="en-US" dirty="0" smtClean="0"/>
              <a:t>Better yet, make title larger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809" y="1600200"/>
            <a:ext cx="3861025" cy="29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Body Slides?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Title size, location looks decent</a:t>
            </a:r>
          </a:p>
          <a:p>
            <a:r>
              <a:rPr lang="en-US" dirty="0" smtClean="0"/>
              <a:t>Slide format is uncluttered – that’s a plus</a:t>
            </a:r>
          </a:p>
          <a:p>
            <a:r>
              <a:rPr lang="en-US" dirty="0" smtClean="0"/>
              <a:t>Font is ok – it’s not </a:t>
            </a:r>
            <a:r>
              <a:rPr lang="en-US" dirty="0" smtClean="0">
                <a:latin typeface="Comic Sans MS"/>
                <a:cs typeface="Comic Sans MS"/>
              </a:rPr>
              <a:t>Comic Sans</a:t>
            </a:r>
            <a:r>
              <a:rPr lang="en-US" dirty="0" smtClean="0"/>
              <a:t>, for example</a:t>
            </a:r>
          </a:p>
          <a:p>
            <a:pPr lvl="1"/>
            <a:r>
              <a:rPr lang="en-US" dirty="0" smtClean="0"/>
              <a:t>People hate Comic Sans</a:t>
            </a:r>
          </a:p>
          <a:p>
            <a:pPr lvl="1"/>
            <a:r>
              <a:rPr lang="en-US" dirty="0" smtClean="0"/>
              <a:t>Avoid it if only for that reason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4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Do The Body Slides Use Real Estate Wisely?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Size of title block ok</a:t>
            </a:r>
          </a:p>
          <a:p>
            <a:r>
              <a:rPr lang="en-US" dirty="0" smtClean="0"/>
              <a:t>Body text block uses most of available area</a:t>
            </a:r>
          </a:p>
          <a:p>
            <a:r>
              <a:rPr lang="en-US" dirty="0" smtClean="0"/>
              <a:t>What about the very bottom?</a:t>
            </a:r>
          </a:p>
          <a:p>
            <a:r>
              <a:rPr lang="en-US" dirty="0" smtClean="0"/>
              <a:t>What should go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2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Put At The Bottom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Your name – use this opportunity to remind people who you are</a:t>
            </a:r>
          </a:p>
          <a:p>
            <a:r>
              <a:rPr lang="en-US" dirty="0" smtClean="0"/>
              <a:t>Talk title – again, drive it home</a:t>
            </a:r>
          </a:p>
          <a:p>
            <a:r>
              <a:rPr lang="en-US" dirty="0" smtClean="0"/>
              <a:t>Page number – if someone wants to ask a question, they can do so by page number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6467470"/>
            <a:ext cx="120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7474" y="6467470"/>
            <a:ext cx="99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 Title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21948" y="6488668"/>
            <a:ext cx="144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4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More Complicated Designs?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a horrible choice</a:t>
            </a:r>
          </a:p>
          <a:p>
            <a:r>
              <a:rPr lang="en-US" dirty="0" smtClean="0"/>
              <a:t>There’s too much contrast</a:t>
            </a:r>
          </a:p>
          <a:p>
            <a:r>
              <a:rPr lang="en-US" dirty="0" smtClean="0"/>
              <a:t>Too many high frequencies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1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536700"/>
            <a:ext cx="71120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6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137</TotalTime>
  <Words>581</Words>
  <Application>Microsoft Macintosh PowerPoint</Application>
  <PresentationFormat>On-screen Show (4:3)</PresentationFormat>
  <Paragraphs>117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Median</vt:lpstr>
      <vt:lpstr>Some thoughts on giving talks</vt:lpstr>
      <vt:lpstr>Was The Opening Slide a Good Idea?</vt:lpstr>
      <vt:lpstr>Was The Opening Slide a Good Idea?</vt:lpstr>
      <vt:lpstr>Was The Opening Slide a Good Idea?</vt:lpstr>
      <vt:lpstr>What About the Body Slides?</vt:lpstr>
      <vt:lpstr>Do The Body Slides Use Real Estate Wisely?</vt:lpstr>
      <vt:lpstr>What To Put At The Bottom</vt:lpstr>
      <vt:lpstr>What About More Complicated Designs?</vt:lpstr>
      <vt:lpstr>What About This?</vt:lpstr>
      <vt:lpstr>What About This?</vt:lpstr>
      <vt:lpstr>When Should You Use Images</vt:lpstr>
      <vt:lpstr>But My Computer Is So Powerful!</vt:lpstr>
      <vt:lpstr>But What Is Your Goal?</vt:lpstr>
      <vt:lpstr>Simple Slides Are Important</vt:lpstr>
      <vt:lpstr>General CS Slide Rules</vt:lpstr>
      <vt:lpstr>Other Slide Types - Consulting</vt:lpstr>
      <vt:lpstr>PowerPoint Presentation</vt:lpstr>
      <vt:lpstr>Other Slide Types - Military</vt:lpstr>
      <vt:lpstr>PowerPoint Presentation</vt:lpstr>
      <vt:lpstr>Font Choices</vt:lpstr>
      <vt:lpstr>Color Choices</vt:lpstr>
      <vt:lpstr>Graphing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Talk Guidelines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thoughts on giving talks</dc:title>
  <dc:creator>Microsoft Office User</dc:creator>
  <cp:lastModifiedBy>Microsoft Office User</cp:lastModifiedBy>
  <cp:revision>15</cp:revision>
  <dcterms:created xsi:type="dcterms:W3CDTF">2012-09-24T14:57:57Z</dcterms:created>
  <dcterms:modified xsi:type="dcterms:W3CDTF">2012-09-24T17:15:52Z</dcterms:modified>
</cp:coreProperties>
</file>