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40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26E598B-5961-3848-9D03-86AD9E34CB43}" type="datetimeFigureOut">
              <a:rPr lang="en-US" smtClean="0"/>
              <a:t>9/19/12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7CAF210-F9F8-5849-BAFE-F361128DD9E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E598B-5961-3848-9D03-86AD9E34CB43}" type="datetimeFigureOut">
              <a:rPr lang="en-US" smtClean="0"/>
              <a:t>9/19/12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F210-F9F8-5849-BAFE-F361128DD9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E598B-5961-3848-9D03-86AD9E34CB43}" type="datetimeFigureOut">
              <a:rPr lang="en-US" smtClean="0"/>
              <a:t>9/19/12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F210-F9F8-5849-BAFE-F361128DD9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E598B-5961-3848-9D03-86AD9E34CB43}" type="datetimeFigureOut">
              <a:rPr lang="en-US" smtClean="0"/>
              <a:t>9/19/12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F210-F9F8-5849-BAFE-F361128DD9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E598B-5961-3848-9D03-86AD9E34CB43}" type="datetimeFigureOut">
              <a:rPr lang="en-US" smtClean="0"/>
              <a:t>9/19/12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F210-F9F8-5849-BAFE-F361128DD9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E598B-5961-3848-9D03-86AD9E34CB43}" type="datetimeFigureOut">
              <a:rPr lang="en-US" smtClean="0"/>
              <a:t>9/19/12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F210-F9F8-5849-BAFE-F361128DD9E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E598B-5961-3848-9D03-86AD9E34CB43}" type="datetimeFigureOut">
              <a:rPr lang="en-US" smtClean="0"/>
              <a:t>9/19/12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F210-F9F8-5849-BAFE-F361128DD9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E598B-5961-3848-9D03-86AD9E34CB43}" type="datetimeFigureOut">
              <a:rPr lang="en-US" smtClean="0"/>
              <a:t>9/19/12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F210-F9F8-5849-BAFE-F361128DD9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E598B-5961-3848-9D03-86AD9E34CB43}" type="datetimeFigureOut">
              <a:rPr lang="en-US" smtClean="0"/>
              <a:t>9/19/12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F210-F9F8-5849-BAFE-F361128DD9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E598B-5961-3848-9D03-86AD9E34CB43}" type="datetimeFigureOut">
              <a:rPr lang="en-US" smtClean="0"/>
              <a:t>9/19/12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F210-F9F8-5849-BAFE-F361128DD9E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E598B-5961-3848-9D03-86AD9E34CB43}" type="datetimeFigureOut">
              <a:rPr lang="en-US" smtClean="0"/>
              <a:t>9/19/12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F210-F9F8-5849-BAFE-F361128DD9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26E598B-5961-3848-9D03-86AD9E34CB43}" type="datetimeFigureOut">
              <a:rPr lang="en-US" smtClean="0"/>
              <a:t>9/19/12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7CAF210-F9F8-5849-BAFE-F361128DD9E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tanford.edu/~ouster/cgi-bin/papers/ramcloud-recovery.pdf" TargetMode="External"/><Relationship Id="rId3" Type="http://schemas.openxmlformats.org/officeDocument/2006/relationships/hyperlink" Target="http://research.microsoft.com/pubs/101903/paper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eople.csail.mit.edu/nickolai/papers/roy-cinder-eurosys.pdf" TargetMode="External"/><Relationship Id="rId3" Type="http://schemas.openxmlformats.org/officeDocument/2006/relationships/hyperlink" Target="http://groups.csail.mit.edu/carbon/?page_id=3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COS 597C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 19,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571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Paper suggestions</a:t>
            </a:r>
          </a:p>
          <a:p>
            <a:r>
              <a:rPr lang="en-US" dirty="0" smtClean="0"/>
              <a:t>Grabbing dates for presentations</a:t>
            </a:r>
          </a:p>
          <a:p>
            <a:r>
              <a:rPr lang="en-US" dirty="0" smtClean="0"/>
              <a:t>FPO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707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Muneeb</a:t>
            </a:r>
            <a:r>
              <a:rPr lang="en-US" dirty="0" smtClean="0"/>
              <a:t>-suggested Papers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Fast Crash Recovery in </a:t>
            </a:r>
            <a:r>
              <a:rPr lang="en-US" dirty="0" err="1"/>
              <a:t>RAMCloud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Diego </a:t>
            </a:r>
            <a:r>
              <a:rPr lang="en-US" dirty="0" err="1"/>
              <a:t>Ongaro</a:t>
            </a:r>
            <a:r>
              <a:rPr lang="en-US" dirty="0"/>
              <a:t>, Stephen M. Rumble, Ryan Stutsman, John </a:t>
            </a:r>
            <a:r>
              <a:rPr lang="en-US" dirty="0" err="1"/>
              <a:t>Ousterhout</a:t>
            </a:r>
            <a:r>
              <a:rPr lang="en-US" dirty="0"/>
              <a:t>, and Mendel </a:t>
            </a:r>
            <a:r>
              <a:rPr lang="en-US" dirty="0" err="1"/>
              <a:t>Rosenblum</a:t>
            </a:r>
            <a:r>
              <a:rPr lang="en-US" dirty="0"/>
              <a:t> </a:t>
            </a:r>
            <a:br>
              <a:rPr lang="en-US" dirty="0"/>
            </a:br>
            <a:r>
              <a:rPr lang="en-US" sz="1500" dirty="0">
                <a:hlinkClick r:id="rId2"/>
              </a:rPr>
              <a:t>http://www.stanford.edu/~ouster/cgi-bin/papers/ramcloud-recovery.pdf</a:t>
            </a:r>
            <a:r>
              <a:rPr lang="en-US" sz="1500" dirty="0"/>
              <a:t> </a:t>
            </a:r>
            <a:endParaRPr lang="en-US" sz="1500" dirty="0" smtClean="0"/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Multikernel</a:t>
            </a:r>
            <a:r>
              <a:rPr lang="en-US" dirty="0"/>
              <a:t>: A new OS architecture for scalable multicore systems </a:t>
            </a:r>
            <a:br>
              <a:rPr lang="en-US" dirty="0"/>
            </a:br>
            <a:r>
              <a:rPr lang="en-US" dirty="0"/>
              <a:t>Andrew Baumann, Paul </a:t>
            </a:r>
            <a:r>
              <a:rPr lang="en-US" dirty="0" err="1"/>
              <a:t>Barham</a:t>
            </a:r>
            <a:r>
              <a:rPr lang="en-US" dirty="0"/>
              <a:t>, Pierre-</a:t>
            </a:r>
            <a:r>
              <a:rPr lang="en-US" dirty="0" err="1"/>
              <a:t>Evariste</a:t>
            </a:r>
            <a:r>
              <a:rPr lang="en-US" dirty="0"/>
              <a:t> </a:t>
            </a:r>
            <a:r>
              <a:rPr lang="en-US" dirty="0" err="1"/>
              <a:t>Dagand</a:t>
            </a:r>
            <a:r>
              <a:rPr lang="en-US" dirty="0"/>
              <a:t>, Tim Harris, Rebecca Isaacs, Simon Peter, Timothy Roscoe, Adrian </a:t>
            </a:r>
            <a:r>
              <a:rPr lang="en-US" dirty="0" err="1"/>
              <a:t>Schupbach</a:t>
            </a:r>
            <a:r>
              <a:rPr lang="en-US" dirty="0"/>
              <a:t>, and </a:t>
            </a:r>
            <a:r>
              <a:rPr lang="en-US" dirty="0" err="1"/>
              <a:t>Akhilesh</a:t>
            </a:r>
            <a:r>
              <a:rPr lang="en-US" dirty="0"/>
              <a:t> </a:t>
            </a:r>
            <a:r>
              <a:rPr lang="en-US" dirty="0" err="1"/>
              <a:t>Singhania</a:t>
            </a:r>
            <a:r>
              <a:rPr lang="en-US" dirty="0"/>
              <a:t> </a:t>
            </a:r>
            <a:br>
              <a:rPr lang="en-US" dirty="0"/>
            </a:br>
            <a:r>
              <a:rPr lang="en-US" sz="2300" dirty="0">
                <a:hlinkClick r:id="rId3"/>
              </a:rPr>
              <a:t>http://research.microsoft.com/pubs/101903/paper.pdf</a:t>
            </a:r>
            <a:r>
              <a:rPr lang="en-US" sz="23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1095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Muneeb</a:t>
            </a:r>
            <a:r>
              <a:rPr lang="en-US" dirty="0" smtClean="0"/>
              <a:t>-suggested Papers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Energy Management in Mobile Devices with the Cinder Operating System </a:t>
            </a:r>
            <a:br>
              <a:rPr lang="en-US" dirty="0"/>
            </a:br>
            <a:r>
              <a:rPr lang="en-US" dirty="0" err="1"/>
              <a:t>Arjun</a:t>
            </a:r>
            <a:r>
              <a:rPr lang="en-US" dirty="0"/>
              <a:t> Roy, Stephen M. Rumble, Ryan Stutsman, Philip Levis, David </a:t>
            </a:r>
            <a:r>
              <a:rPr lang="en-US" dirty="0" err="1"/>
              <a:t>Mazieres</a:t>
            </a:r>
            <a:r>
              <a:rPr lang="en-US" dirty="0"/>
              <a:t>, </a:t>
            </a:r>
            <a:r>
              <a:rPr lang="en-US" dirty="0" err="1"/>
              <a:t>Nickolai</a:t>
            </a:r>
            <a:r>
              <a:rPr lang="en-US" dirty="0"/>
              <a:t> </a:t>
            </a:r>
            <a:r>
              <a:rPr lang="en-US" dirty="0" err="1"/>
              <a:t>Zeldovich</a:t>
            </a:r>
            <a:r>
              <a:rPr lang="en-US" dirty="0"/>
              <a:t> </a:t>
            </a:r>
            <a:br>
              <a:rPr lang="en-US" dirty="0"/>
            </a:br>
            <a:r>
              <a:rPr lang="en-US" sz="1500" dirty="0">
                <a:hlinkClick r:id="rId2"/>
              </a:rPr>
              <a:t>http://people.csail.mit.edu/nickolai/papers/roy-cinder-eurosys.pdf</a:t>
            </a:r>
            <a:r>
              <a:rPr lang="en-US" sz="1500" dirty="0"/>
              <a:t> </a:t>
            </a:r>
            <a:endParaRPr lang="en-US" sz="1500" dirty="0" smtClean="0"/>
          </a:p>
          <a:p>
            <a:endParaRPr lang="en-US" dirty="0"/>
          </a:p>
          <a:p>
            <a:r>
              <a:rPr lang="en-US" dirty="0"/>
              <a:t>Factored operating system (</a:t>
            </a:r>
            <a:r>
              <a:rPr lang="en-US" dirty="0" err="1"/>
              <a:t>fos</a:t>
            </a:r>
            <a:r>
              <a:rPr lang="en-US" dirty="0"/>
              <a:t>) </a:t>
            </a:r>
            <a:br>
              <a:rPr lang="en-US" dirty="0"/>
            </a:br>
            <a:r>
              <a:rPr lang="en-US" sz="2000" dirty="0">
                <a:hlinkClick r:id="rId3"/>
              </a:rPr>
              <a:t>http://groups.csail.mit.edu/carbon/?page_id=39</a:t>
            </a:r>
            <a:r>
              <a:rPr lang="en-US" sz="2000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1458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5</TotalTime>
  <Words>38</Words>
  <Application>Microsoft Macintosh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COS 597C</vt:lpstr>
      <vt:lpstr>Today’s Agenda</vt:lpstr>
      <vt:lpstr>Muneeb-suggested Papers</vt:lpstr>
      <vt:lpstr>Muneeb-suggested Papers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 597C</dc:title>
  <dc:creator>Microsoft Office User</dc:creator>
  <cp:lastModifiedBy>Microsoft Office User</cp:lastModifiedBy>
  <cp:revision>1</cp:revision>
  <dcterms:created xsi:type="dcterms:W3CDTF">2012-09-19T17:02:58Z</dcterms:created>
  <dcterms:modified xsi:type="dcterms:W3CDTF">2012-09-19T17:08:37Z</dcterms:modified>
</cp:coreProperties>
</file>