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3" r:id="rId1"/>
  </p:sldMasterIdLst>
  <p:notesMasterIdLst>
    <p:notesMasterId r:id="rId38"/>
  </p:notesMasterIdLst>
  <p:handoutMasterIdLst>
    <p:handoutMasterId r:id="rId39"/>
  </p:handoutMasterIdLst>
  <p:sldIdLst>
    <p:sldId id="260" r:id="rId2"/>
    <p:sldId id="295" r:id="rId3"/>
    <p:sldId id="294" r:id="rId4"/>
    <p:sldId id="277" r:id="rId5"/>
    <p:sldId id="262" r:id="rId6"/>
    <p:sldId id="263" r:id="rId7"/>
    <p:sldId id="265" r:id="rId8"/>
    <p:sldId id="266" r:id="rId9"/>
    <p:sldId id="267" r:id="rId10"/>
    <p:sldId id="268" r:id="rId11"/>
    <p:sldId id="29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7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32787"/>
    <p:restoredTop sz="90929"/>
  </p:normalViewPr>
  <p:slideViewPr>
    <p:cSldViewPr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9877D7F-C11E-0D4D-93B2-5968F5644F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079773A-0709-B546-9688-4D72D7713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61315-2A96-D242-823E-E8E3BFC6BF02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E9ABD-512D-A84A-9DC1-CE70CBB9D19A}" type="slidenum">
              <a:rPr lang="en-US"/>
              <a:pPr/>
              <a:t>10</a:t>
            </a:fld>
            <a:endParaRPr lang="en-US"/>
          </a:p>
        </p:txBody>
      </p:sp>
      <p:sp>
        <p:nvSpPr>
          <p:cNvPr id="1157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BB667-1D40-3344-BA90-D52C5F2A89EC}" type="slidenum">
              <a:rPr lang="en-US"/>
              <a:pPr/>
              <a:t>11</a:t>
            </a:fld>
            <a:endParaRPr lang="en-US"/>
          </a:p>
        </p:txBody>
      </p:sp>
      <p:sp>
        <p:nvSpPr>
          <p:cNvPr id="1730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632A1-D925-EF47-B4E9-5EE28E47F7C7}" type="slidenum">
              <a:rPr lang="en-US"/>
              <a:pPr/>
              <a:t>12</a:t>
            </a:fld>
            <a:endParaRPr lang="en-US"/>
          </a:p>
        </p:txBody>
      </p:sp>
      <p:sp>
        <p:nvSpPr>
          <p:cNvPr id="117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F00A2-5BCB-224B-9724-FC32A594C906}" type="slidenum">
              <a:rPr lang="en-US"/>
              <a:pPr/>
              <a:t>13</a:t>
            </a:fld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FFCC8-DABA-9A4F-B486-F5FE420B5B47}" type="slidenum">
              <a:rPr lang="en-US"/>
              <a:pPr/>
              <a:t>14</a:t>
            </a:fld>
            <a:endParaRPr lang="en-US"/>
          </a:p>
        </p:txBody>
      </p:sp>
      <p:sp>
        <p:nvSpPr>
          <p:cNvPr id="1218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C8026-E272-6A45-A298-4646A7B79182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8EED7-923F-584A-92E5-76C02BB00614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DB583-C614-4948-8427-77D21FADB4FC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E6C6C-E6FF-9A4C-8029-670A8E11E2FF}" type="slidenum">
              <a:rPr lang="en-US"/>
              <a:pPr/>
              <a:t>18</a:t>
            </a:fld>
            <a:endParaRPr lang="en-US"/>
          </a:p>
        </p:txBody>
      </p:sp>
      <p:sp>
        <p:nvSpPr>
          <p:cNvPr id="130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32655-EA97-E645-958A-A25BEE89F169}" type="slidenum">
              <a:rPr lang="en-US"/>
              <a:pPr/>
              <a:t>19</a:t>
            </a:fld>
            <a:endParaRPr lang="en-US"/>
          </a:p>
        </p:txBody>
      </p:sp>
      <p:sp>
        <p:nvSpPr>
          <p:cNvPr id="1320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5C0EB-97E8-9B43-9079-603A485F75AB}" type="slidenum">
              <a:rPr lang="en-US"/>
              <a:pPr/>
              <a:t>2</a:t>
            </a:fld>
            <a:endParaRPr lang="en-US"/>
          </a:p>
        </p:txBody>
      </p:sp>
      <p:sp>
        <p:nvSpPr>
          <p:cNvPr id="171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7CB65-486B-B647-A624-11863BE132CB}" type="slidenum">
              <a:rPr lang="en-US"/>
              <a:pPr/>
              <a:t>20</a:t>
            </a:fld>
            <a:endParaRPr lang="en-US"/>
          </a:p>
        </p:txBody>
      </p:sp>
      <p:sp>
        <p:nvSpPr>
          <p:cNvPr id="136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59B1D-BF01-4442-9741-0055EC3E3114}" type="slidenum">
              <a:rPr lang="en-US"/>
              <a:pPr/>
              <a:t>21</a:t>
            </a:fld>
            <a:endParaRPr lang="en-US"/>
          </a:p>
        </p:txBody>
      </p:sp>
      <p:sp>
        <p:nvSpPr>
          <p:cNvPr id="138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93971-F779-E841-B7F1-37064076FEDD}" type="slidenum">
              <a:rPr lang="en-US"/>
              <a:pPr/>
              <a:t>22</a:t>
            </a:fld>
            <a:endParaRPr lang="en-US"/>
          </a:p>
        </p:txBody>
      </p:sp>
      <p:sp>
        <p:nvSpPr>
          <p:cNvPr id="1402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0046E-D662-8B42-AAC3-407E88D9D534}" type="slidenum">
              <a:rPr lang="en-US"/>
              <a:pPr/>
              <a:t>23</a:t>
            </a:fld>
            <a:endParaRPr lang="en-US"/>
          </a:p>
        </p:txBody>
      </p:sp>
      <p:sp>
        <p:nvSpPr>
          <p:cNvPr id="1423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B0B33-02EA-2B4B-9935-C94092ED74CD}" type="slidenum">
              <a:rPr lang="en-US"/>
              <a:pPr/>
              <a:t>24</a:t>
            </a:fld>
            <a:endParaRPr lang="en-US"/>
          </a:p>
        </p:txBody>
      </p:sp>
      <p:sp>
        <p:nvSpPr>
          <p:cNvPr id="1443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20790-C5DE-794B-837E-733F8B8CFA9E}" type="slidenum">
              <a:rPr lang="en-US"/>
              <a:pPr/>
              <a:t>25</a:t>
            </a:fld>
            <a:endParaRPr lang="en-US"/>
          </a:p>
        </p:txBody>
      </p:sp>
      <p:sp>
        <p:nvSpPr>
          <p:cNvPr id="1464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6A8B4-8D8A-FA4E-A7BA-A8999905FDE3}" type="slidenum">
              <a:rPr lang="en-US"/>
              <a:pPr/>
              <a:t>26</a:t>
            </a:fld>
            <a:endParaRPr lang="en-US"/>
          </a:p>
        </p:txBody>
      </p:sp>
      <p:sp>
        <p:nvSpPr>
          <p:cNvPr id="148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4D10-214B-9C4B-BE61-DAE127FBC1A7}" type="slidenum">
              <a:rPr lang="en-US"/>
              <a:pPr/>
              <a:t>27</a:t>
            </a:fld>
            <a:endParaRPr lang="en-US"/>
          </a:p>
        </p:txBody>
      </p:sp>
      <p:sp>
        <p:nvSpPr>
          <p:cNvPr id="150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64FE2-58ED-474C-819C-EBE1B8C234DE}" type="slidenum">
              <a:rPr lang="en-US"/>
              <a:pPr/>
              <a:t>28</a:t>
            </a:fld>
            <a:endParaRPr lang="en-US"/>
          </a:p>
        </p:txBody>
      </p:sp>
      <p:sp>
        <p:nvSpPr>
          <p:cNvPr id="152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BB2D7-0804-0F46-A213-F8133208E433}" type="slidenum">
              <a:rPr lang="en-US"/>
              <a:pPr/>
              <a:t>29</a:t>
            </a:fld>
            <a:endParaRPr lang="en-US"/>
          </a:p>
        </p:txBody>
      </p:sp>
      <p:sp>
        <p:nvSpPr>
          <p:cNvPr id="154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AA1D9-3EE6-A548-92A7-367C418E0A0A}" type="slidenum">
              <a:rPr lang="en-US"/>
              <a:pPr/>
              <a:t>3</a:t>
            </a:fld>
            <a:endParaRPr lang="en-US"/>
          </a:p>
        </p:txBody>
      </p:sp>
      <p:sp>
        <p:nvSpPr>
          <p:cNvPr id="168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3C5A7-ED4E-E742-AAE3-CB04A1716EFE}" type="slidenum">
              <a:rPr lang="en-US"/>
              <a:pPr/>
              <a:t>30</a:t>
            </a:fld>
            <a:endParaRPr lang="en-US"/>
          </a:p>
        </p:txBody>
      </p:sp>
      <p:sp>
        <p:nvSpPr>
          <p:cNvPr id="156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8D319-6DED-7242-938B-8AA7D65DEF83}" type="slidenum">
              <a:rPr lang="en-US"/>
              <a:pPr/>
              <a:t>31</a:t>
            </a:fld>
            <a:endParaRPr lang="en-US"/>
          </a:p>
        </p:txBody>
      </p:sp>
      <p:sp>
        <p:nvSpPr>
          <p:cNvPr id="158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D501-40BD-9D46-8489-3099AAAA9470}" type="slidenum">
              <a:rPr lang="en-US"/>
              <a:pPr/>
              <a:t>32</a:t>
            </a:fld>
            <a:endParaRPr lang="en-US"/>
          </a:p>
        </p:txBody>
      </p:sp>
      <p:sp>
        <p:nvSpPr>
          <p:cNvPr id="1607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50BE5-6F27-854A-9708-45737E238B85}" type="slidenum">
              <a:rPr lang="en-US"/>
              <a:pPr/>
              <a:t>33</a:t>
            </a:fld>
            <a:endParaRPr lang="en-US"/>
          </a:p>
        </p:txBody>
      </p:sp>
      <p:sp>
        <p:nvSpPr>
          <p:cNvPr id="162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BEE3B-303D-D448-9F2E-4B0393C7F993}" type="slidenum">
              <a:rPr lang="en-US"/>
              <a:pPr/>
              <a:t>34</a:t>
            </a:fld>
            <a:endParaRPr lang="en-US"/>
          </a:p>
        </p:txBody>
      </p:sp>
      <p:sp>
        <p:nvSpPr>
          <p:cNvPr id="164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97509-18AF-3746-8E61-186CB732EA65}" type="slidenum">
              <a:rPr lang="en-US"/>
              <a:pPr/>
              <a:t>35</a:t>
            </a:fld>
            <a:endParaRPr lang="en-US"/>
          </a:p>
        </p:txBody>
      </p:sp>
      <p:sp>
        <p:nvSpPr>
          <p:cNvPr id="166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AA950-1DEA-954A-BC1F-5A69D70ABAC6}" type="slidenum">
              <a:rPr lang="en-US"/>
              <a:pPr/>
              <a:t>36</a:t>
            </a:fld>
            <a:endParaRPr lang="en-US"/>
          </a:p>
        </p:txBody>
      </p:sp>
      <p:sp>
        <p:nvSpPr>
          <p:cNvPr id="177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5770F-EFBE-A24D-A644-21AF20DC597A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6B374-FF4D-DE4A-9EB8-CA816A2283F8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6AE22-B97D-404E-9812-2F76472AED7A}" type="slidenum">
              <a:rPr lang="en-US"/>
              <a:pPr/>
              <a:t>6</a:t>
            </a:fld>
            <a:endParaRPr lang="en-US"/>
          </a:p>
        </p:txBody>
      </p:sp>
      <p:sp>
        <p:nvSpPr>
          <p:cNvPr id="1064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627C0-5C07-AD42-A6E8-F565BF65C2AF}" type="slidenum">
              <a:rPr lang="en-US"/>
              <a:pPr/>
              <a:t>7</a:t>
            </a:fld>
            <a:endParaRPr lang="en-US"/>
          </a:p>
        </p:txBody>
      </p:sp>
      <p:sp>
        <p:nvSpPr>
          <p:cNvPr id="109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F6E08-D8FA-C74B-B726-2C1DC0085CE8}" type="slidenum">
              <a:rPr lang="en-US"/>
              <a:pPr/>
              <a:t>8</a:t>
            </a:fld>
            <a:endParaRPr lang="en-US"/>
          </a:p>
        </p:txBody>
      </p:sp>
      <p:sp>
        <p:nvSpPr>
          <p:cNvPr id="1116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C83E8-B823-9A49-8E85-C90DCE483F3D}" type="slidenum">
              <a:rPr lang="en-US"/>
              <a:pPr/>
              <a:t>9</a:t>
            </a:fld>
            <a:endParaRPr lang="en-US"/>
          </a:p>
        </p:txBody>
      </p:sp>
      <p:sp>
        <p:nvSpPr>
          <p:cNvPr id="113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343400"/>
            <a:ext cx="5024438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86" tIns="44943" rIns="89886" bIns="4494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000"/>
              <a:t>Introduction to Computer Science   •   Robert Sedgewick and Kevin Wayne   •   Copyright © 2006   •   http://www.cs.Princeton.EDU/IntroCS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4F29BE-942E-6D41-847A-08EAD8B9BB4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0BB3D0-B955-4947-AC5D-9012BA8A309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3FD634-9B31-4349-8A3F-9B0157CC21B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2ACD46-CB25-7E4D-9D28-4315099D4BF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1E78C9-65D3-774B-A226-61156BCCC4A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BD8BF5-9303-744D-B889-CE5CADC7E27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6F25D0-BF9F-A94E-9F81-E77FDAA7F1A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D50EC0-D108-8D4C-949C-21F43F1C0A0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89CA9F-9151-814F-8B58-E48041A12DC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87B6F-58A2-444D-883B-2FF1C010940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/>
            </a:lvl1pPr>
          </a:lstStyle>
          <a:p>
            <a:fld id="{F08033A1-30F0-7B4F-83CA-123673AB031E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32FFF-6CB3-F645-8612-776FF97A0615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6DCB-DBA9-564C-9957-BA1CD55FC30A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479550" y="41100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AEB-416A-4944-8803-7F9874F79FFD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479550" y="3865563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3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7848600" y="4800600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goes out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of scope</a:t>
            </a:r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 flipH="1" flipV="1">
            <a:off x="76962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B7820-8411-1446-AEA5-CA898F74811A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1479550" y="43656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5A797-6E22-D54C-B5ED-BFA6207870D6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5" name="AutoShape 11"/>
          <p:cNvSpPr>
            <a:spLocks/>
          </p:cNvSpPr>
          <p:nvPr/>
        </p:nvSpPr>
        <p:spPr bwMode="auto">
          <a:xfrm rot="5400000">
            <a:off x="5105400" y="4776788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4960938" y="5108575"/>
            <a:ext cx="458787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  <p:cxnSp>
        <p:nvCxnSpPr>
          <p:cNvPr id="118797" name="AutoShape 13"/>
          <p:cNvCxnSpPr>
            <a:cxnSpLocks noChangeShapeType="1"/>
            <a:stCxn id="118796" idx="3"/>
            <a:endCxn id="118799" idx="3"/>
          </p:cNvCxnSpPr>
          <p:nvPr/>
        </p:nvCxnSpPr>
        <p:spPr bwMode="auto">
          <a:xfrm flipH="1" flipV="1">
            <a:off x="5167313" y="1092200"/>
            <a:ext cx="252412" cy="4154488"/>
          </a:xfrm>
          <a:prstGeom prst="bentConnector3">
            <a:avLst>
              <a:gd name="adj1" fmla="val -615097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  <p:sp>
        <p:nvSpPr>
          <p:cNvPr id="118798" name="AutoShape 14"/>
          <p:cNvSpPr>
            <a:spLocks/>
          </p:cNvSpPr>
          <p:nvPr/>
        </p:nvSpPr>
        <p:spPr bwMode="auto">
          <a:xfrm rot="16200000" flipV="1">
            <a:off x="4858543" y="856457"/>
            <a:ext cx="112713" cy="838200"/>
          </a:xfrm>
          <a:prstGeom prst="rightBrace">
            <a:avLst>
              <a:gd name="adj1" fmla="val 619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4708525" y="954088"/>
            <a:ext cx="458788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18805" name="Rectangle 21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18806" name="Rectangle 22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0C63-50DB-D244-906D-85DFD7D9D4EF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20846" name="AutoShape 14"/>
          <p:cNvSpPr>
            <a:spLocks/>
          </p:cNvSpPr>
          <p:nvPr/>
        </p:nvSpPr>
        <p:spPr bwMode="auto">
          <a:xfrm rot="16200000" flipV="1">
            <a:off x="4858543" y="856457"/>
            <a:ext cx="112713" cy="838200"/>
          </a:xfrm>
          <a:prstGeom prst="rightBrace">
            <a:avLst>
              <a:gd name="adj1" fmla="val 619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4708525" y="954088"/>
            <a:ext cx="458788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2" name="Rectangle 20"/>
          <p:cNvSpPr>
            <a:spLocks noChangeArrowheads="1"/>
          </p:cNvSpPr>
          <p:nvPr/>
        </p:nvSpPr>
        <p:spPr bwMode="auto">
          <a:xfrm>
            <a:off x="1066800" y="1339850"/>
            <a:ext cx="577373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20858" name="Rectangle 26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20859" name="Rectangle 27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20860" name="AutoShape 28"/>
          <p:cNvSpPr>
            <a:spLocks/>
          </p:cNvSpPr>
          <p:nvPr/>
        </p:nvSpPr>
        <p:spPr bwMode="auto">
          <a:xfrm rot="5400000">
            <a:off x="5105400" y="4776788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1" name="Rectangle 29"/>
          <p:cNvSpPr>
            <a:spLocks noChangeArrowheads="1"/>
          </p:cNvSpPr>
          <p:nvPr/>
        </p:nvSpPr>
        <p:spPr bwMode="auto">
          <a:xfrm>
            <a:off x="4960938" y="5108575"/>
            <a:ext cx="458787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  <p:cxnSp>
        <p:nvCxnSpPr>
          <p:cNvPr id="120862" name="AutoShape 30"/>
          <p:cNvCxnSpPr>
            <a:cxnSpLocks noChangeShapeType="1"/>
            <a:stCxn id="120861" idx="3"/>
          </p:cNvCxnSpPr>
          <p:nvPr/>
        </p:nvCxnSpPr>
        <p:spPr bwMode="auto">
          <a:xfrm flipH="1" flipV="1">
            <a:off x="5167313" y="1092200"/>
            <a:ext cx="252412" cy="4154488"/>
          </a:xfrm>
          <a:prstGeom prst="bentConnector3">
            <a:avLst>
              <a:gd name="adj1" fmla="val -615097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120AD-B6D8-F048-BA51-E9A601A63F40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22898" name="Rectangle 18"/>
          <p:cNvSpPr>
            <a:spLocks noChangeArrowheads="1"/>
          </p:cNvSpPr>
          <p:nvPr/>
        </p:nvSpPr>
        <p:spPr bwMode="auto">
          <a:xfrm>
            <a:off x="1479550" y="1592263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9" name="Rectangle 19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0" name="Rectangle 20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22902" name="Rectangle 22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22903" name="Rectangle 23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22904" name="Rectangle 24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22907" name="Rectangle 27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22908" name="Rectangle 28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43C24-990C-5840-B3E1-C07CCB68798E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1479550" y="1835150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24949" name="Rectangle 21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E008-A624-CB43-A3A1-52D6A85B7864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1479550" y="20796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  <p:sp>
        <p:nvSpPr>
          <p:cNvPr id="127003" name="Rectangle 27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27004" name="Rectangle 28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08980-CDED-194D-BDB5-CE015BA19D8F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1479550" y="2316163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9D37C-CB8C-874C-A9F1-7C53588F2E7C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1479550" y="2825750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94" name="Rectangle 22"/>
          <p:cNvSpPr>
            <a:spLocks noChangeArrowheads="1"/>
          </p:cNvSpPr>
          <p:nvPr/>
        </p:nvSpPr>
        <p:spPr bwMode="auto">
          <a:xfrm>
            <a:off x="2286000" y="3130550"/>
            <a:ext cx="45878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31100" name="Rectangle 28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31101" name="Rectangle 29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31102" name="Rectangle 30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31103" name="Rectangle 31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  <p:sp>
        <p:nvSpPr>
          <p:cNvPr id="131104" name="Rectangle 32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1.0</a:t>
            </a:r>
          </a:p>
        </p:txBody>
      </p:sp>
      <p:sp>
        <p:nvSpPr>
          <p:cNvPr id="131107" name="AutoShape 35"/>
          <p:cNvSpPr>
            <a:spLocks/>
          </p:cNvSpPr>
          <p:nvPr/>
        </p:nvSpPr>
        <p:spPr bwMode="auto">
          <a:xfrm rot="5400000">
            <a:off x="4842669" y="4309269"/>
            <a:ext cx="228600" cy="1363662"/>
          </a:xfrm>
          <a:prstGeom prst="rightBrace">
            <a:avLst>
              <a:gd name="adj1" fmla="val 497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8" name="Rectangle 36"/>
          <p:cNvSpPr>
            <a:spLocks noChangeArrowheads="1"/>
          </p:cNvSpPr>
          <p:nvPr/>
        </p:nvSpPr>
        <p:spPr bwMode="auto">
          <a:xfrm>
            <a:off x="4724400" y="5105400"/>
            <a:ext cx="45878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  <p:cxnSp>
        <p:nvCxnSpPr>
          <p:cNvPr id="131109" name="AutoShape 37"/>
          <p:cNvCxnSpPr>
            <a:cxnSpLocks noChangeShapeType="1"/>
            <a:endCxn id="131108" idx="3"/>
          </p:cNvCxnSpPr>
          <p:nvPr/>
        </p:nvCxnSpPr>
        <p:spPr bwMode="auto">
          <a:xfrm>
            <a:off x="2744788" y="3268663"/>
            <a:ext cx="2438400" cy="1974850"/>
          </a:xfrm>
          <a:prstGeom prst="bentConnector3">
            <a:avLst>
              <a:gd name="adj1" fmla="val 173569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DF7A1-E718-344C-94BC-9E26300D0EB8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318C0-CBC0-C246-87BF-F066E74FDB2F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35185" name="Rectangle 1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35187" name="Rectangle 1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35188" name="Rectangle 2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35190" name="AutoShape 22"/>
          <p:cNvSpPr>
            <a:spLocks/>
          </p:cNvSpPr>
          <p:nvPr/>
        </p:nvSpPr>
        <p:spPr bwMode="auto">
          <a:xfrm rot="5400000">
            <a:off x="4842669" y="4309269"/>
            <a:ext cx="228600" cy="1363662"/>
          </a:xfrm>
          <a:prstGeom prst="rightBrace">
            <a:avLst>
              <a:gd name="adj1" fmla="val 497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91" name="Rectangle 23"/>
          <p:cNvSpPr>
            <a:spLocks noChangeArrowheads="1"/>
          </p:cNvSpPr>
          <p:nvPr/>
        </p:nvSpPr>
        <p:spPr bwMode="auto">
          <a:xfrm>
            <a:off x="4724400" y="5105400"/>
            <a:ext cx="45878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0B003-7D4D-4148-8ED6-73A909D0E1AB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1479550" y="43529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37236" name="Rectangle 20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1557B-1AFA-8943-9A2C-530D63D717AF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39280" name="AutoShape 16"/>
          <p:cNvSpPr>
            <a:spLocks/>
          </p:cNvSpPr>
          <p:nvPr/>
        </p:nvSpPr>
        <p:spPr bwMode="auto">
          <a:xfrm rot="16200000" flipV="1">
            <a:off x="4858543" y="856457"/>
            <a:ext cx="112713" cy="838200"/>
          </a:xfrm>
          <a:prstGeom prst="rightBrace">
            <a:avLst>
              <a:gd name="adj1" fmla="val 619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4708525" y="954088"/>
            <a:ext cx="458788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2.0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39292" name="Rectangle 28"/>
          <p:cNvSpPr>
            <a:spLocks noChangeArrowheads="1"/>
          </p:cNvSpPr>
          <p:nvPr/>
        </p:nvSpPr>
        <p:spPr bwMode="auto">
          <a:xfrm>
            <a:off x="1066800" y="1339850"/>
            <a:ext cx="577373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93" name="AutoShape 29"/>
          <p:cNvSpPr>
            <a:spLocks/>
          </p:cNvSpPr>
          <p:nvPr/>
        </p:nvSpPr>
        <p:spPr bwMode="auto">
          <a:xfrm rot="5400000">
            <a:off x="5105400" y="4776788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94" name="Rectangle 30"/>
          <p:cNvSpPr>
            <a:spLocks noChangeArrowheads="1"/>
          </p:cNvSpPr>
          <p:nvPr/>
        </p:nvSpPr>
        <p:spPr bwMode="auto">
          <a:xfrm>
            <a:off x="4960938" y="5108575"/>
            <a:ext cx="458787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2.0</a:t>
            </a:r>
          </a:p>
        </p:txBody>
      </p:sp>
      <p:cxnSp>
        <p:nvCxnSpPr>
          <p:cNvPr id="139295" name="AutoShape 31"/>
          <p:cNvCxnSpPr>
            <a:cxnSpLocks noChangeShapeType="1"/>
            <a:stCxn id="139294" idx="3"/>
          </p:cNvCxnSpPr>
          <p:nvPr/>
        </p:nvCxnSpPr>
        <p:spPr bwMode="auto">
          <a:xfrm flipH="1" flipV="1">
            <a:off x="5167313" y="1092200"/>
            <a:ext cx="252412" cy="4154488"/>
          </a:xfrm>
          <a:prstGeom prst="bentConnector3">
            <a:avLst>
              <a:gd name="adj1" fmla="val -615097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2A43-4C52-5B42-9A49-55EA45EAAB27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41331" name="Rectangle 19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1479550" y="1592263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CCA95-9BF1-0D4E-A568-C2C744855518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1479550" y="1835150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75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8354A-44E7-5D4F-8A8F-1E985066A32D}" type="slidenum">
              <a:rPr lang="en-US"/>
              <a:pPr/>
              <a:t>25</a:t>
            </a:fld>
            <a:endParaRPr lang="en-US" sz="1400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1479550" y="207168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8192-3DF1-194E-82BD-A95BED985A59}" type="slidenum">
              <a:rPr lang="en-US"/>
              <a:pPr/>
              <a:t>26</a:t>
            </a:fld>
            <a:endParaRPr lang="en-US" sz="140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47468" name="Rectangle 12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1479550" y="2316163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EC3AF-F2D6-634E-8CDE-907DB94357DA}" type="slidenum">
              <a:rPr lang="en-US"/>
              <a:pPr/>
              <a:t>27</a:t>
            </a:fld>
            <a:endParaRPr lang="en-US" sz="1400"/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1479550" y="25733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D4B6D-E26A-EE46-9352-E0926D5862D5}" type="slidenum">
              <a:rPr lang="en-US"/>
              <a:pPr/>
              <a:t>28</a:t>
            </a:fld>
            <a:endParaRPr lang="en-US" sz="1400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479550" y="2309813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567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51569" name="Rectangle 17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DF58-F0F2-624B-97B1-F34F1C9789C6}" type="slidenum">
              <a:rPr lang="en-US"/>
              <a:pPr/>
              <a:t>29</a:t>
            </a:fld>
            <a:endParaRPr lang="en-US" sz="1400"/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2.0</a:t>
            </a: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1479550" y="280987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16" name="Rectangle 16"/>
          <p:cNvSpPr>
            <a:spLocks noChangeArrowheads="1"/>
          </p:cNvSpPr>
          <p:nvPr/>
        </p:nvSpPr>
        <p:spPr bwMode="auto">
          <a:xfrm>
            <a:off x="80010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t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80010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1.41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2286000" y="3130550"/>
            <a:ext cx="1738313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1.414213562373095</a:t>
            </a:r>
          </a:p>
        </p:txBody>
      </p:sp>
      <p:sp>
        <p:nvSpPr>
          <p:cNvPr id="153622" name="AutoShape 22"/>
          <p:cNvSpPr>
            <a:spLocks/>
          </p:cNvSpPr>
          <p:nvPr/>
        </p:nvSpPr>
        <p:spPr bwMode="auto">
          <a:xfrm rot="5400000">
            <a:off x="4842669" y="4309269"/>
            <a:ext cx="228600" cy="1363662"/>
          </a:xfrm>
          <a:prstGeom prst="rightBrace">
            <a:avLst>
              <a:gd name="adj1" fmla="val 497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4724400" y="5105400"/>
            <a:ext cx="1738313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1.414213562373095</a:t>
            </a:r>
          </a:p>
        </p:txBody>
      </p:sp>
      <p:cxnSp>
        <p:nvCxnSpPr>
          <p:cNvPr id="153624" name="AutoShape 24"/>
          <p:cNvCxnSpPr>
            <a:cxnSpLocks noChangeShapeType="1"/>
            <a:endCxn id="153623" idx="3"/>
          </p:cNvCxnSpPr>
          <p:nvPr/>
        </p:nvCxnSpPr>
        <p:spPr bwMode="auto">
          <a:xfrm>
            <a:off x="4024313" y="3268663"/>
            <a:ext cx="2438400" cy="1974850"/>
          </a:xfrm>
          <a:prstGeom prst="bentConnector3">
            <a:avLst>
              <a:gd name="adj1" fmla="val 122199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DC7B-5267-5747-BC00-F086928F9E1E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1066800" y="3384550"/>
            <a:ext cx="577373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67943" name="AutoShape 7"/>
          <p:cNvSpPr>
            <a:spLocks/>
          </p:cNvSpPr>
          <p:nvPr/>
        </p:nvSpPr>
        <p:spPr bwMode="auto">
          <a:xfrm rot="16200000" flipV="1">
            <a:off x="4950619" y="2448719"/>
            <a:ext cx="88900" cy="1592262"/>
          </a:xfrm>
          <a:prstGeom prst="rightBrace">
            <a:avLst>
              <a:gd name="adj1" fmla="val 1492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4205288" y="2911475"/>
            <a:ext cx="1738312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{ "1", "2", "3" }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452E-ABF8-5343-AE5C-941AE59F52DD}" type="slidenum">
              <a:rPr lang="en-US"/>
              <a:pPr/>
              <a:t>30</a:t>
            </a:fld>
            <a:endParaRPr lang="en-US" sz="1400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76" name="AutoShape 28"/>
          <p:cNvSpPr>
            <a:spLocks/>
          </p:cNvSpPr>
          <p:nvPr/>
        </p:nvSpPr>
        <p:spPr bwMode="auto">
          <a:xfrm rot="5400000">
            <a:off x="4842669" y="4309269"/>
            <a:ext cx="228600" cy="1363662"/>
          </a:xfrm>
          <a:prstGeom prst="rightBrace">
            <a:avLst>
              <a:gd name="adj1" fmla="val 497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77" name="Rectangle 29"/>
          <p:cNvSpPr>
            <a:spLocks noChangeArrowheads="1"/>
          </p:cNvSpPr>
          <p:nvPr/>
        </p:nvSpPr>
        <p:spPr bwMode="auto">
          <a:xfrm>
            <a:off x="4724400" y="5105400"/>
            <a:ext cx="1738313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1.414213562373095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C48C6-F239-4B47-9394-F4A2446FEB2E}" type="slidenum">
              <a:rPr lang="en-US"/>
              <a:pPr/>
              <a:t>31</a:t>
            </a:fld>
            <a:endParaRPr lang="en-US" sz="1400"/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</a:t>
            </a: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1479550" y="4375150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14BBB-DD65-7A46-A2B9-44046269D2D2}" type="slidenum">
              <a:rPr lang="en-US"/>
              <a:pPr/>
              <a:t>32</a:t>
            </a:fld>
            <a:endParaRPr lang="en-US" sz="1400"/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1.0</a:t>
            </a: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0" name="AutoShape 16"/>
          <p:cNvSpPr>
            <a:spLocks/>
          </p:cNvSpPr>
          <p:nvPr/>
        </p:nvSpPr>
        <p:spPr bwMode="auto">
          <a:xfrm rot="16200000" flipV="1">
            <a:off x="4858543" y="856457"/>
            <a:ext cx="112713" cy="838200"/>
          </a:xfrm>
          <a:prstGeom prst="rightBrace">
            <a:avLst>
              <a:gd name="adj1" fmla="val 619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4708525" y="954088"/>
            <a:ext cx="458788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3.0</a:t>
            </a:r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3.0</a:t>
            </a: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1066800" y="1339850"/>
            <a:ext cx="577373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5" name="AutoShape 21"/>
          <p:cNvSpPr>
            <a:spLocks/>
          </p:cNvSpPr>
          <p:nvPr/>
        </p:nvSpPr>
        <p:spPr bwMode="auto">
          <a:xfrm rot="5400000">
            <a:off x="5105400" y="4776788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4960938" y="5108575"/>
            <a:ext cx="458787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3.0</a:t>
            </a:r>
          </a:p>
        </p:txBody>
      </p:sp>
      <p:cxnSp>
        <p:nvCxnSpPr>
          <p:cNvPr id="159767" name="AutoShape 23"/>
          <p:cNvCxnSpPr>
            <a:cxnSpLocks noChangeShapeType="1"/>
            <a:stCxn id="159766" idx="3"/>
          </p:cNvCxnSpPr>
          <p:nvPr/>
        </p:nvCxnSpPr>
        <p:spPr bwMode="auto">
          <a:xfrm flipH="1" flipV="1">
            <a:off x="5167313" y="1092200"/>
            <a:ext cx="252412" cy="4154488"/>
          </a:xfrm>
          <a:prstGeom prst="bentConnector3">
            <a:avLst>
              <a:gd name="adj1" fmla="val -615097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EE9B-E47F-624F-8A60-E7E75D4C310B}" type="slidenum">
              <a:rPr lang="en-US"/>
              <a:pPr/>
              <a:t>33</a:t>
            </a:fld>
            <a:endParaRPr lang="en-US" sz="1400"/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%</a:t>
            </a:r>
            <a:r>
              <a:rPr lang="en-US" sz="1600" b="1"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1.0</a:t>
            </a: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endParaRPr lang="en-US" sz="1600">
              <a:latin typeface="Courier New" charset="0"/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61810" name="Rectangle 18"/>
          <p:cNvSpPr>
            <a:spLocks noChangeArrowheads="1"/>
          </p:cNvSpPr>
          <p:nvPr/>
        </p:nvSpPr>
        <p:spPr bwMode="auto">
          <a:xfrm>
            <a:off x="7391400" y="13716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c</a:t>
            </a:r>
          </a:p>
        </p:txBody>
      </p:sp>
      <p:sp>
        <p:nvSpPr>
          <p:cNvPr id="161811" name="Rectangle 19"/>
          <p:cNvSpPr>
            <a:spLocks noChangeArrowheads="1"/>
          </p:cNvSpPr>
          <p:nvPr/>
        </p:nvSpPr>
        <p:spPr bwMode="auto">
          <a:xfrm>
            <a:off x="7391400" y="1676400"/>
            <a:ext cx="457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3.0</a:t>
            </a:r>
          </a:p>
        </p:txBody>
      </p:sp>
      <p:sp>
        <p:nvSpPr>
          <p:cNvPr id="161813" name="Rectangle 21"/>
          <p:cNvSpPr>
            <a:spLocks noChangeArrowheads="1"/>
          </p:cNvSpPr>
          <p:nvPr/>
        </p:nvSpPr>
        <p:spPr bwMode="auto">
          <a:xfrm>
            <a:off x="1479550" y="280987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14" name="Rectangle 22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15" name="AutoShape 23"/>
          <p:cNvSpPr>
            <a:spLocks/>
          </p:cNvSpPr>
          <p:nvPr/>
        </p:nvSpPr>
        <p:spPr bwMode="auto">
          <a:xfrm rot="5400000">
            <a:off x="4842669" y="4309269"/>
            <a:ext cx="228600" cy="1363662"/>
          </a:xfrm>
          <a:prstGeom prst="rightBrace">
            <a:avLst>
              <a:gd name="adj1" fmla="val 497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16" name="Rectangle 24"/>
          <p:cNvSpPr>
            <a:spLocks noChangeArrowheads="1"/>
          </p:cNvSpPr>
          <p:nvPr/>
        </p:nvSpPr>
        <p:spPr bwMode="auto">
          <a:xfrm>
            <a:off x="4724400" y="5105400"/>
            <a:ext cx="183038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1.7320508075688772</a:t>
            </a:r>
          </a:p>
        </p:txBody>
      </p:sp>
      <p:cxnSp>
        <p:nvCxnSpPr>
          <p:cNvPr id="161817" name="AutoShape 25"/>
          <p:cNvCxnSpPr>
            <a:cxnSpLocks noChangeShapeType="1"/>
            <a:stCxn id="161818" idx="3"/>
            <a:endCxn id="161816" idx="3"/>
          </p:cNvCxnSpPr>
          <p:nvPr/>
        </p:nvCxnSpPr>
        <p:spPr bwMode="auto">
          <a:xfrm>
            <a:off x="4116388" y="3268663"/>
            <a:ext cx="2438400" cy="1974850"/>
          </a:xfrm>
          <a:prstGeom prst="bentConnector3">
            <a:avLst>
              <a:gd name="adj1" fmla="val 117449"/>
            </a:avLst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 type="triangle" w="sm" len="sm"/>
          </a:ln>
        </p:spPr>
      </p:cxnSp>
      <p:sp>
        <p:nvSpPr>
          <p:cNvPr id="161818" name="Rectangle 26"/>
          <p:cNvSpPr>
            <a:spLocks noChangeArrowheads="1"/>
          </p:cNvSpPr>
          <p:nvPr/>
        </p:nvSpPr>
        <p:spPr bwMode="auto">
          <a:xfrm>
            <a:off x="2286000" y="3130550"/>
            <a:ext cx="1830388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Courier New" charset="0"/>
              </a:rPr>
              <a:t>1.7320508075688772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1716E-610A-E944-9C31-4E51A274F9E9}" type="slidenum">
              <a:rPr lang="en-US"/>
              <a:pPr/>
              <a:t>34</a:t>
            </a:fld>
            <a:endParaRPr lang="en-US" sz="1400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%</a:t>
            </a:r>
            <a:r>
              <a:rPr lang="en-US" sz="1600" b="1"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1.0</a:t>
            </a: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r>
              <a:rPr lang="en-US" sz="1600">
                <a:latin typeface="Courier New" charset="0"/>
              </a:rPr>
              <a:t>1.7320508075688772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1479550" y="459422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C45BD-D5BB-1F43-97C6-A326F66C772B}" type="slidenum">
              <a:rPr lang="en-US"/>
              <a:pPr/>
              <a:t>35</a:t>
            </a:fld>
            <a:endParaRPr lang="en-US" sz="1400"/>
          </a:p>
        </p:txBody>
      </p:sp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%</a:t>
            </a:r>
            <a:r>
              <a:rPr lang="en-US" sz="1600" b="1"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1.0</a:t>
            </a: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r>
              <a:rPr lang="en-US" sz="1600">
                <a:latin typeface="Courier New" charset="0"/>
              </a:rPr>
              <a:t>1.7320508075688772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1143000" y="4371975"/>
            <a:ext cx="569753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65904" name="Rectangle 16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10CB-0007-4644-8C5E-2126390AA701}" type="slidenum">
              <a:rPr lang="en-US"/>
              <a:pPr/>
              <a:t>36</a:t>
            </a:fld>
            <a:endParaRPr lang="en-US" sz="1400"/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%</a:t>
            </a:r>
            <a:r>
              <a:rPr lang="en-US" sz="1600" b="1"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1.0</a:t>
            </a:r>
          </a:p>
          <a:p>
            <a:r>
              <a:rPr lang="en-US" sz="1600">
                <a:latin typeface="Courier New" charset="0"/>
              </a:rPr>
              <a:t>1.414213562373095</a:t>
            </a:r>
          </a:p>
          <a:p>
            <a:r>
              <a:rPr lang="en-US" sz="1600">
                <a:latin typeface="Courier New" charset="0"/>
              </a:rPr>
              <a:t>1.7320508075688772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3.0 }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1143000" y="4845050"/>
            <a:ext cx="569753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9A238-6C93-2942-A434-D82CC6CB3A6E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1479550" y="3622675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0.0, 0.0, 0.0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7D497-F34E-F84B-A5F1-AC9E21D1921A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479550" y="38687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0.0, 0.0, 0.0 }</a:t>
            </a: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03EEE-E414-D247-A63F-AE14C787E738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479550" y="41100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0.0, 0.0 }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412A5-1683-AE41-A262-9A897C20C5C3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479550" y="38687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0.0, 0.0 }</a:t>
            </a: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58BFC-2C8B-5F49-B5C6-7DD013799422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479550" y="41100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0.0 }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F36AB-F150-A641-81A9-1742175F0955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854075" y="1239838"/>
            <a:ext cx="7866063" cy="48307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182880" rIns="92075" bIns="182880">
            <a:prstTxWarp prst="textNoShape">
              <a:avLst/>
            </a:prstTxWarp>
          </a:bodyPr>
          <a:lstStyle/>
          <a:p>
            <a:endParaRPr lang="en-US" sz="1600" b="1">
              <a:solidFill>
                <a:srgbClr val="000008"/>
              </a:solidFill>
              <a:latin typeface="Courier New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666750" y="868363"/>
            <a:ext cx="6496050" cy="4621212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82880" tIns="182880" rIns="92075" bIns="18288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class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Newton {</a:t>
            </a:r>
          </a:p>
          <a:p>
            <a:pPr>
              <a:lnSpc>
                <a:spcPct val="30000"/>
              </a:lnSpc>
            </a:pP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sqrt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1e-15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if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c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NaN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Math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abs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-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&gt;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epsilon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endParaRPr lang="en-US" sz="1600" b="1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      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t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/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2.0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}</a:t>
            </a:r>
          </a:p>
          <a:p>
            <a:pPr>
              <a:lnSpc>
                <a:spcPct val="40000"/>
              </a:lnSpc>
            </a:pPr>
            <a:endParaRPr lang="en-US" sz="1600" b="1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public static void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main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String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     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[]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new 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];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 =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parseDouble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args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]);</a:t>
            </a:r>
          </a:p>
          <a:p>
            <a:r>
              <a:rPr lang="en-US" sz="1600" b="1">
                <a:solidFill>
                  <a:srgbClr val="009A00"/>
                </a:solidFill>
                <a:latin typeface="Courier New" charset="0"/>
              </a:rPr>
              <a:t>     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= </a:t>
            </a:r>
            <a:r>
              <a:rPr lang="en-US" sz="1600" b="1">
                <a:solidFill>
                  <a:srgbClr val="99319A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&lt;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length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;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++)</a:t>
            </a:r>
          </a:p>
          <a:p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   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sqrt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a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[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i</a:t>
            </a: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]));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9C16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rgbClr val="000008"/>
                </a:solidFill>
                <a:latin typeface="Courier New" charset="0"/>
              </a:rPr>
              <a:t>}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Trace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479550" y="3868738"/>
            <a:ext cx="5360988" cy="2984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1600200" y="5260975"/>
            <a:ext cx="2973388" cy="11398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9144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Courier New" charset="0"/>
              </a:rPr>
              <a:t>%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java Newton 1 2 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Courier New" charset="0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7315200" y="36576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a[]</a:t>
            </a: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7315200" y="39624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1.0, 2.0, 0.0 }</a:t>
            </a: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7315200" y="2971800"/>
            <a:ext cx="16764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args[]</a:t>
            </a:r>
          </a:p>
        </p:txBody>
      </p:sp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7315200" y="3276600"/>
            <a:ext cx="1676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{ "1", "2", "3" }</a:t>
            </a:r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73152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i</a:t>
            </a:r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Courier New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WAYNE:CS126:lectures-s06:introcs.pot</Template>
  <TotalTime>562</TotalTime>
  <Words>7123</Words>
  <Application>Microsoft Macintosh PowerPoint</Application>
  <PresentationFormat>On-screen Show (4:3)</PresentationFormat>
  <Paragraphs>1134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Comic Sans MS</vt:lpstr>
      <vt:lpstr>ＭＳ Ｐゴシック</vt:lpstr>
      <vt:lpstr>Monotype Sorts</vt:lpstr>
      <vt:lpstr>Wingdings</vt:lpstr>
      <vt:lpstr>Courier New</vt:lpstr>
      <vt:lpstr>introcs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  <vt:lpstr>Function Call Trace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Call Trace</dc:title>
  <dc:subject/>
  <dc:creator>Kevin Wayne</dc:creator>
  <cp:keywords/>
  <dc:description/>
  <cp:lastModifiedBy>Kevin Wayne</cp:lastModifiedBy>
  <cp:revision>20</cp:revision>
  <dcterms:created xsi:type="dcterms:W3CDTF">2010-03-25T13:26:29Z</dcterms:created>
  <dcterms:modified xsi:type="dcterms:W3CDTF">2010-03-25T13:26:49Z</dcterms:modified>
  <cp:category/>
</cp:coreProperties>
</file>