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15"/>
  </p:notesMasterIdLst>
  <p:sldIdLst>
    <p:sldId id="279" r:id="rId2"/>
    <p:sldId id="286" r:id="rId3"/>
    <p:sldId id="287" r:id="rId4"/>
    <p:sldId id="280" r:id="rId5"/>
    <p:sldId id="281" r:id="rId6"/>
    <p:sldId id="288" r:id="rId7"/>
    <p:sldId id="282" r:id="rId8"/>
    <p:sldId id="283" r:id="rId9"/>
    <p:sldId id="292" r:id="rId10"/>
    <p:sldId id="284" r:id="rId11"/>
    <p:sldId id="285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20745" autoAdjust="0"/>
    <p:restoredTop sz="90929"/>
  </p:normalViewPr>
  <p:slideViewPr>
    <p:cSldViewPr snapToGrid="0"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A6EE79-9013-6A45-8173-223C94FFAD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22F59-3B59-0043-BD58-6AA42D0EE0B4}" type="slidenum">
              <a:rPr lang="en-US"/>
              <a:pPr/>
              <a:t>1</a:t>
            </a:fld>
            <a:endParaRPr lang="en-US"/>
          </a:p>
        </p:txBody>
      </p:sp>
      <p:sp>
        <p:nvSpPr>
          <p:cNvPr id="54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D2FD91-5B4B-3C48-A40D-DE66D40F1CE5}" type="slidenum">
              <a:rPr lang="en-US"/>
              <a:pPr/>
              <a:t>10</a:t>
            </a:fld>
            <a:endParaRPr lang="en-US"/>
          </a:p>
        </p:txBody>
      </p:sp>
      <p:sp>
        <p:nvSpPr>
          <p:cNvPr id="64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BEADCD-32B2-B34C-BAD4-BFD47272CCAC}" type="slidenum">
              <a:rPr lang="en-US"/>
              <a:pPr/>
              <a:t>11</a:t>
            </a:fld>
            <a:endParaRPr lang="en-US"/>
          </a:p>
        </p:txBody>
      </p:sp>
      <p:sp>
        <p:nvSpPr>
          <p:cNvPr id="665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CA7D02-9732-814F-8CAF-DA68BF7F5808}" type="slidenum">
              <a:rPr lang="en-US"/>
              <a:pPr/>
              <a:t>12</a:t>
            </a:fld>
            <a:endParaRPr lang="en-US"/>
          </a:p>
        </p:txBody>
      </p:sp>
      <p:sp>
        <p:nvSpPr>
          <p:cNvPr id="788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8D4B7-BE42-8F44-B63E-FB3B33044E3E}" type="slidenum">
              <a:rPr lang="en-US"/>
              <a:pPr/>
              <a:t>13</a:t>
            </a:fld>
            <a:endParaRPr lang="en-US"/>
          </a:p>
        </p:txBody>
      </p:sp>
      <p:sp>
        <p:nvSpPr>
          <p:cNvPr id="80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D9EE4-09F5-B747-9622-238AE12EDEF7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8D492-7CF9-1B41-9663-0B57BC643556}" type="slidenum">
              <a:rPr lang="en-US"/>
              <a:pPr/>
              <a:t>3</a:t>
            </a:fld>
            <a:endParaRPr lang="en-US"/>
          </a:p>
        </p:txBody>
      </p:sp>
      <p:sp>
        <p:nvSpPr>
          <p:cNvPr id="706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B4992-76A9-3545-BE52-840A74C684B6}" type="slidenum">
              <a:rPr lang="en-US"/>
              <a:pPr/>
              <a:t>4</a:t>
            </a:fld>
            <a:endParaRPr lang="en-US"/>
          </a:p>
        </p:txBody>
      </p:sp>
      <p:sp>
        <p:nvSpPr>
          <p:cNvPr id="56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1ADC6-DA98-3740-9211-975B655F80DE}" type="slidenum">
              <a:rPr lang="en-US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A0B6D-B354-D04D-A085-01292F76FAAD}" type="slidenum">
              <a:rPr lang="en-US"/>
              <a:pPr/>
              <a:t>6</a:t>
            </a:fld>
            <a:endParaRPr lang="en-US"/>
          </a:p>
        </p:txBody>
      </p:sp>
      <p:sp>
        <p:nvSpPr>
          <p:cNvPr id="72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0664A-F42F-4443-B884-6662462708E6}" type="slidenum">
              <a:rPr lang="en-US"/>
              <a:pPr/>
              <a:t>7</a:t>
            </a:fld>
            <a:endParaRPr lang="en-US"/>
          </a:p>
        </p:txBody>
      </p:sp>
      <p:sp>
        <p:nvSpPr>
          <p:cNvPr id="60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53422-BA9F-4447-8402-1D4B791F33B8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8B126B-FFBF-E448-9F4C-5567953E201B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000">
                <a:latin typeface="Comic Sans MS" charset="0"/>
              </a:rPr>
              <a:t>Introduction to Computer Science   •   Robert Sedgewick and Kevin Wayne   •   Copyright © 2005   •   http://www.cs.Princeton.EDU/IntroCS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2489678-B2C4-D547-8786-5FB85EC282F2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F9353D-9E80-B24F-9BD3-ACF32740969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C47603-E440-FC4D-9E15-5EECD05786C5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77CB3A8-70D6-CE49-96CA-831620B6431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87491D9-3D7D-7E4F-85DC-020FCA02031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E3EC077-0F21-5C49-8781-2B876DE967A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F536D9-2C2A-9A4A-AC52-B20D572A71F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2A72584-07B1-A949-88B1-23C9945A53E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25CFDDD-DEF9-EC4C-AB2E-D74420D2192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AE4DFC-FADA-684F-9572-FC3BE24848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800">
                <a:latin typeface="+mn-lt"/>
              </a:defRPr>
            </a:lvl1pPr>
          </a:lstStyle>
          <a:p>
            <a:fld id="{D42A4B3E-8A77-434C-A585-892F93C53313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92D337-BC6B-004D-AEB3-4C0F278504E8}" type="slidenum">
              <a:rPr lang="en-US"/>
              <a:pPr/>
              <a:t>1</a:t>
            </a:fld>
            <a:endParaRPr lang="en-US" sz="140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3254" name="AutoShape 6"/>
          <p:cNvCxnSpPr>
            <a:cxnSpLocks noChangeShapeType="1"/>
            <a:stCxn id="53256" idx="6"/>
            <a:endCxn id="53257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53256" name="Oval 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3259" name="AutoShape 11"/>
          <p:cNvCxnSpPr>
            <a:cxnSpLocks noChangeShapeType="1"/>
            <a:stCxn id="53260" idx="6"/>
            <a:endCxn id="53261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3260" name="Oval 1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3263" name="AutoShape 15"/>
          <p:cNvCxnSpPr>
            <a:cxnSpLocks noChangeShapeType="1"/>
            <a:stCxn id="53264" idx="6"/>
            <a:endCxn id="53265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3264" name="Oval 1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265" name="Rectangle 1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53269" name="Rectangle 21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400">
              <a:latin typeface="Courier New" charset="0"/>
            </a:endParaRPr>
          </a:p>
        </p:txBody>
      </p:sp>
      <p:sp>
        <p:nvSpPr>
          <p:cNvPr id="53271" name="Rectangle 23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53272" name="AutoShape 24"/>
          <p:cNvCxnSpPr>
            <a:cxnSpLocks noChangeShapeType="1"/>
            <a:stCxn id="53271" idx="2"/>
            <a:endCxn id="53255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93B52-078D-B647-8D84-AE9848B9ACB9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63507" name="Rectangle 19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Bob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Carol</a:t>
            </a:r>
          </a:p>
        </p:txBody>
      </p:sp>
      <p:cxnSp>
        <p:nvCxnSpPr>
          <p:cNvPr id="63508" name="AutoShape 20"/>
          <p:cNvCxnSpPr>
            <a:cxnSpLocks noChangeShapeType="1"/>
            <a:stCxn id="63512" idx="2"/>
          </p:cNvCxnSpPr>
          <p:nvPr/>
        </p:nvCxnSpPr>
        <p:spPr bwMode="auto">
          <a:xfrm rot="16200000" flipH="1">
            <a:off x="2760662" y="3749676"/>
            <a:ext cx="500063" cy="3046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63509" name="Rectangle 21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63512" name="Rectangle 24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63513" name="Rectangle 2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3514" name="AutoShape 26"/>
          <p:cNvCxnSpPr>
            <a:cxnSpLocks noChangeShapeType="1"/>
            <a:stCxn id="63516" idx="6"/>
            <a:endCxn id="63517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3515" name="Rectangle 2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63516" name="Oval 2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17" name="Rectangle 2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63518" name="Rectangle 3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3519" name="AutoShape 31"/>
          <p:cNvCxnSpPr>
            <a:cxnSpLocks noChangeShapeType="1"/>
            <a:stCxn id="63520" idx="6"/>
            <a:endCxn id="63521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3520" name="Oval 3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1" name="Rectangle 3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63522" name="Rectangle 3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3523" name="AutoShape 35"/>
          <p:cNvCxnSpPr>
            <a:cxnSpLocks noChangeShapeType="1"/>
            <a:stCxn id="63524" idx="6"/>
            <a:endCxn id="63525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3524" name="Oval 3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25" name="Rectangle 3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63526" name="Rectangle 38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63527" name="Rectangle 39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63528" name="Rectangle 40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63529" name="AutoShape 41"/>
          <p:cNvCxnSpPr>
            <a:cxnSpLocks noChangeShapeType="1"/>
            <a:stCxn id="63528" idx="2"/>
            <a:endCxn id="63515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3530" name="Rectangle 42"/>
          <p:cNvSpPr>
            <a:spLocks noChangeArrowheads="1"/>
          </p:cNvSpPr>
          <p:nvPr/>
        </p:nvSpPr>
        <p:spPr bwMode="auto">
          <a:xfrm>
            <a:off x="1917700" y="2225675"/>
            <a:ext cx="3003550" cy="2603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68A8D-7BBB-4B4B-B5C9-6386632FBDDE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65555" name="Rectangle 19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Bob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Carol</a:t>
            </a:r>
          </a:p>
        </p:txBody>
      </p:sp>
      <p:cxnSp>
        <p:nvCxnSpPr>
          <p:cNvPr id="65556" name="AutoShape 20"/>
          <p:cNvCxnSpPr>
            <a:cxnSpLocks noChangeShapeType="1"/>
            <a:stCxn id="65560" idx="2"/>
          </p:cNvCxnSpPr>
          <p:nvPr/>
        </p:nvCxnSpPr>
        <p:spPr bwMode="auto">
          <a:xfrm rot="16200000" flipH="1">
            <a:off x="3522662" y="2987676"/>
            <a:ext cx="500063" cy="4570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65560" name="Rectangle 24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5562" name="AutoShape 26"/>
          <p:cNvCxnSpPr>
            <a:cxnSpLocks noChangeShapeType="1"/>
            <a:stCxn id="65564" idx="6"/>
            <a:endCxn id="65565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5563" name="Rectangle 2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65564" name="Oval 2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5" name="Rectangle 2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65566" name="Rectangle 3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5567" name="AutoShape 31"/>
          <p:cNvCxnSpPr>
            <a:cxnSpLocks noChangeShapeType="1"/>
            <a:stCxn id="65568" idx="6"/>
            <a:endCxn id="65569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5568" name="Oval 3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69" name="Rectangle 3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65570" name="Rectangle 3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5571" name="AutoShape 35"/>
          <p:cNvCxnSpPr>
            <a:cxnSpLocks noChangeShapeType="1"/>
            <a:stCxn id="65572" idx="6"/>
            <a:endCxn id="65573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5572" name="Oval 3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73" name="Rectangle 3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65574" name="Rectangle 38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65575" name="Rectangle 39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65576" name="Rectangle 40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65577" name="AutoShape 41"/>
          <p:cNvCxnSpPr>
            <a:cxnSpLocks noChangeShapeType="1"/>
            <a:stCxn id="65576" idx="2"/>
            <a:endCxn id="65563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5578" name="Rectangle 42"/>
          <p:cNvSpPr>
            <a:spLocks noChangeArrowheads="1"/>
          </p:cNvSpPr>
          <p:nvPr/>
        </p:nvSpPr>
        <p:spPr bwMode="auto">
          <a:xfrm>
            <a:off x="5508625" y="1997075"/>
            <a:ext cx="1350963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E933D-68DE-B646-A23E-DCACBB7F5AF4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Bob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Carol</a:t>
            </a:r>
          </a:p>
        </p:txBody>
      </p:sp>
      <p:cxnSp>
        <p:nvCxnSpPr>
          <p:cNvPr id="77829" name="AutoShape 5"/>
          <p:cNvCxnSpPr>
            <a:cxnSpLocks noChangeShapeType="1"/>
            <a:stCxn id="77831" idx="2"/>
          </p:cNvCxnSpPr>
          <p:nvPr/>
        </p:nvCxnSpPr>
        <p:spPr bwMode="auto">
          <a:xfrm rot="16200000" flipH="1">
            <a:off x="3522662" y="2987676"/>
            <a:ext cx="500063" cy="4570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77832" name="Rectangle 8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7833" name="AutoShape 9"/>
          <p:cNvCxnSpPr>
            <a:cxnSpLocks noChangeShapeType="1"/>
            <a:stCxn id="77835" idx="6"/>
            <a:endCxn id="77836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77835" name="Oval 11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7838" name="AutoShape 14"/>
          <p:cNvCxnSpPr>
            <a:cxnSpLocks noChangeShapeType="1"/>
            <a:stCxn id="77839" idx="6"/>
            <a:endCxn id="77840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7839" name="Oval 15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0" name="Rectangle 16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77841" name="Rectangle 17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7842" name="AutoShape 18"/>
          <p:cNvCxnSpPr>
            <a:cxnSpLocks noChangeShapeType="1"/>
            <a:stCxn id="77843" idx="6"/>
            <a:endCxn id="77844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7843" name="Oval 19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44" name="Rectangle 20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77845" name="Rectangle 21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77847" name="Rectangle 23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77848" name="AutoShape 24"/>
          <p:cNvCxnSpPr>
            <a:cxnSpLocks noChangeShapeType="1"/>
            <a:stCxn id="77847" idx="2"/>
            <a:endCxn id="77834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7850" name="Rectangle 26"/>
          <p:cNvSpPr>
            <a:spLocks noChangeArrowheads="1"/>
          </p:cNvSpPr>
          <p:nvPr/>
        </p:nvSpPr>
        <p:spPr bwMode="auto">
          <a:xfrm>
            <a:off x="4151313" y="1997075"/>
            <a:ext cx="1350962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E6871-BA34-AB47-94DB-2DB8AC4D565D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Bob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Carol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79880" name="Rectangle 8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9881" name="AutoShape 9"/>
          <p:cNvCxnSpPr>
            <a:cxnSpLocks noChangeShapeType="1"/>
            <a:stCxn id="79883" idx="6"/>
            <a:endCxn id="79884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9882" name="Rectangle 10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79883" name="Oval 11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79885" name="Rectangle 13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9886" name="AutoShape 14"/>
          <p:cNvCxnSpPr>
            <a:cxnSpLocks noChangeShapeType="1"/>
            <a:stCxn id="79887" idx="6"/>
            <a:endCxn id="79888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9890" name="AutoShape 18"/>
          <p:cNvCxnSpPr>
            <a:cxnSpLocks noChangeShapeType="1"/>
            <a:stCxn id="79891" idx="6"/>
            <a:endCxn id="79892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9891" name="Oval 19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92" name="Rectangle 20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79894" name="Rectangle 22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79895" name="Rectangle 23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79896" name="AutoShape 24"/>
          <p:cNvCxnSpPr>
            <a:cxnSpLocks noChangeShapeType="1"/>
            <a:stCxn id="79895" idx="2"/>
            <a:endCxn id="79882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2AF56-F2A9-A541-8519-D6832ACB4CBF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cxnSp>
        <p:nvCxnSpPr>
          <p:cNvPr id="67603" name="AutoShape 19"/>
          <p:cNvCxnSpPr>
            <a:cxnSpLocks noChangeShapeType="1"/>
            <a:stCxn id="67602" idx="2"/>
          </p:cNvCxnSpPr>
          <p:nvPr/>
        </p:nvCxnSpPr>
        <p:spPr bwMode="auto">
          <a:xfrm flipH="1">
            <a:off x="1485900" y="5022850"/>
            <a:ext cx="1588" cy="500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400">
              <a:latin typeface="Courier New" charset="0"/>
            </a:endParaRPr>
          </a:p>
        </p:txBody>
      </p:sp>
      <p:sp>
        <p:nvSpPr>
          <p:cNvPr id="67609" name="Rectangle 2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7610" name="AutoShape 26"/>
          <p:cNvCxnSpPr>
            <a:cxnSpLocks noChangeShapeType="1"/>
            <a:stCxn id="67612" idx="6"/>
            <a:endCxn id="67613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7611" name="Rectangle 2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67612" name="Oval 2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3" name="Rectangle 2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67614" name="Rectangle 3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7615" name="AutoShape 31"/>
          <p:cNvCxnSpPr>
            <a:cxnSpLocks noChangeShapeType="1"/>
            <a:stCxn id="67616" idx="6"/>
            <a:endCxn id="67617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7616" name="Oval 3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17" name="Rectangle 3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67618" name="Rectangle 3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7619" name="AutoShape 35"/>
          <p:cNvCxnSpPr>
            <a:cxnSpLocks noChangeShapeType="1"/>
            <a:stCxn id="67620" idx="6"/>
            <a:endCxn id="67621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7620" name="Oval 3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621" name="Rectangle 3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67622" name="Rectangle 38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67623" name="Rectangle 39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67624" name="Rectangle 40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67625" name="AutoShape 41"/>
          <p:cNvCxnSpPr>
            <a:cxnSpLocks noChangeShapeType="1"/>
            <a:stCxn id="67624" idx="2"/>
            <a:endCxn id="67611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7626" name="Rectangle 42"/>
          <p:cNvSpPr>
            <a:spLocks noChangeArrowheads="1"/>
          </p:cNvSpPr>
          <p:nvPr/>
        </p:nvSpPr>
        <p:spPr bwMode="auto">
          <a:xfrm>
            <a:off x="2222500" y="1997075"/>
            <a:ext cx="1884363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E85C8C-C90C-6944-8584-DD96F4641421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cxnSp>
        <p:nvCxnSpPr>
          <p:cNvPr id="69638" name="AutoShape 6"/>
          <p:cNvCxnSpPr>
            <a:cxnSpLocks noChangeShapeType="1"/>
            <a:stCxn id="69637" idx="2"/>
          </p:cNvCxnSpPr>
          <p:nvPr/>
        </p:nvCxnSpPr>
        <p:spPr bwMode="auto">
          <a:xfrm flipH="1">
            <a:off x="1485900" y="5022850"/>
            <a:ext cx="1588" cy="500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1400">
              <a:latin typeface="Courier New" charset="0"/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9641" name="AutoShape 9"/>
          <p:cNvCxnSpPr>
            <a:cxnSpLocks noChangeShapeType="1"/>
            <a:stCxn id="69643" idx="6"/>
            <a:endCxn id="69644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69643" name="Oval 11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9646" name="AutoShape 14"/>
          <p:cNvCxnSpPr>
            <a:cxnSpLocks noChangeShapeType="1"/>
            <a:stCxn id="69647" idx="6"/>
            <a:endCxn id="69648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9647" name="Oval 15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8" name="Rectangle 16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9650" name="AutoShape 18"/>
          <p:cNvCxnSpPr>
            <a:cxnSpLocks noChangeShapeType="1"/>
            <a:stCxn id="69651" idx="6"/>
            <a:endCxn id="69652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9651" name="Oval 19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52" name="Rectangle 20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69653" name="Rectangle 21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69654" name="Rectangle 22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69655" name="Rectangle 23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69656" name="AutoShape 24"/>
          <p:cNvCxnSpPr>
            <a:cxnSpLocks noChangeShapeType="1"/>
            <a:stCxn id="69655" idx="2"/>
            <a:endCxn id="69642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4151313" y="1997075"/>
            <a:ext cx="1350962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F0E0C-5BEB-EB41-95C8-BDB65EBCC81F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</p:txBody>
      </p:sp>
      <p:sp>
        <p:nvSpPr>
          <p:cNvPr id="55316" name="Rectangle 20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cxnSp>
        <p:nvCxnSpPr>
          <p:cNvPr id="55317" name="AutoShape 21"/>
          <p:cNvCxnSpPr>
            <a:cxnSpLocks noChangeShapeType="1"/>
            <a:stCxn id="55316" idx="2"/>
          </p:cNvCxnSpPr>
          <p:nvPr/>
        </p:nvCxnSpPr>
        <p:spPr bwMode="auto">
          <a:xfrm flipH="1">
            <a:off x="1485900" y="5022850"/>
            <a:ext cx="1588" cy="5000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55321" name="Rectangle 2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5322" name="AutoShape 26"/>
          <p:cNvCxnSpPr>
            <a:cxnSpLocks noChangeShapeType="1"/>
            <a:stCxn id="55324" idx="6"/>
            <a:endCxn id="55325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5323" name="Rectangle 2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55324" name="Oval 2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5327" name="AutoShape 31"/>
          <p:cNvCxnSpPr>
            <a:cxnSpLocks noChangeShapeType="1"/>
            <a:stCxn id="55328" idx="6"/>
            <a:endCxn id="55329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5328" name="Oval 3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5331" name="AutoShape 35"/>
          <p:cNvCxnSpPr>
            <a:cxnSpLocks noChangeShapeType="1"/>
            <a:stCxn id="55332" idx="6"/>
            <a:endCxn id="55333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5332" name="Oval 3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333" name="Rectangle 3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55334" name="Rectangle 38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55335" name="Rectangle 39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55336" name="Rectangle 40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55337" name="AutoShape 41"/>
          <p:cNvCxnSpPr>
            <a:cxnSpLocks noChangeShapeType="1"/>
            <a:stCxn id="55336" idx="2"/>
            <a:endCxn id="55323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1917700" y="2225675"/>
            <a:ext cx="3003550" cy="2603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570FF-5AD5-0A4E-83FF-4E1433FE5874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</p:txBody>
      </p:sp>
      <p:cxnSp>
        <p:nvCxnSpPr>
          <p:cNvPr id="57364" name="AutoShape 20"/>
          <p:cNvCxnSpPr>
            <a:cxnSpLocks noChangeShapeType="1"/>
            <a:stCxn id="57368" idx="2"/>
          </p:cNvCxnSpPr>
          <p:nvPr/>
        </p:nvCxnSpPr>
        <p:spPr bwMode="auto">
          <a:xfrm rot="16200000" flipH="1">
            <a:off x="1998662" y="4511676"/>
            <a:ext cx="500063" cy="1522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57365" name="Rectangle 21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57368" name="Rectangle 24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7370" name="AutoShape 26"/>
          <p:cNvCxnSpPr>
            <a:cxnSpLocks noChangeShapeType="1"/>
            <a:stCxn id="57372" idx="6"/>
            <a:endCxn id="57373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57372" name="Oval 2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3" name="Rectangle 2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57374" name="Rectangle 3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7375" name="AutoShape 31"/>
          <p:cNvCxnSpPr>
            <a:cxnSpLocks noChangeShapeType="1"/>
            <a:stCxn id="57376" idx="6"/>
            <a:endCxn id="57377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7376" name="Oval 3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77" name="Rectangle 3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57378" name="Rectangle 3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7379" name="AutoShape 35"/>
          <p:cNvCxnSpPr>
            <a:cxnSpLocks noChangeShapeType="1"/>
            <a:stCxn id="57380" idx="6"/>
            <a:endCxn id="57381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7380" name="Oval 3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81" name="Rectangle 3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57382" name="Rectangle 38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57383" name="Rectangle 39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57384" name="Rectangle 40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57385" name="AutoShape 41"/>
          <p:cNvCxnSpPr>
            <a:cxnSpLocks noChangeShapeType="1"/>
            <a:stCxn id="57384" idx="2"/>
            <a:endCxn id="57371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7386" name="Rectangle 42"/>
          <p:cNvSpPr>
            <a:spLocks noChangeArrowheads="1"/>
          </p:cNvSpPr>
          <p:nvPr/>
        </p:nvSpPr>
        <p:spPr bwMode="auto">
          <a:xfrm>
            <a:off x="5508625" y="1997075"/>
            <a:ext cx="1350963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3FD69-F4D3-D74B-AF4B-9D1C1C5AEC0D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</p:txBody>
      </p:sp>
      <p:cxnSp>
        <p:nvCxnSpPr>
          <p:cNvPr id="71685" name="AutoShape 5"/>
          <p:cNvCxnSpPr>
            <a:cxnSpLocks noChangeShapeType="1"/>
            <a:stCxn id="71687" idx="2"/>
          </p:cNvCxnSpPr>
          <p:nvPr/>
        </p:nvCxnSpPr>
        <p:spPr bwMode="auto">
          <a:xfrm rot="16200000" flipH="1">
            <a:off x="1998662" y="4511676"/>
            <a:ext cx="500063" cy="1522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1689" name="AutoShape 9"/>
          <p:cNvCxnSpPr>
            <a:cxnSpLocks noChangeShapeType="1"/>
            <a:stCxn id="71691" idx="6"/>
            <a:endCxn id="71692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71691" name="Oval 11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1694" name="AutoShape 14"/>
          <p:cNvCxnSpPr>
            <a:cxnSpLocks noChangeShapeType="1"/>
            <a:stCxn id="71695" idx="6"/>
            <a:endCxn id="71696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1695" name="Oval 15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6" name="Rectangle 16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71697" name="Rectangle 17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71698" name="AutoShape 18"/>
          <p:cNvCxnSpPr>
            <a:cxnSpLocks noChangeShapeType="1"/>
            <a:stCxn id="71699" idx="6"/>
            <a:endCxn id="71700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1699" name="Oval 19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0" name="Rectangle 20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71701" name="Rectangle 21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71702" name="Rectangle 22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71703" name="Rectangle 23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71704" name="AutoShape 24"/>
          <p:cNvCxnSpPr>
            <a:cxnSpLocks noChangeShapeType="1"/>
            <a:stCxn id="71703" idx="2"/>
            <a:endCxn id="71690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71706" name="Rectangle 26"/>
          <p:cNvSpPr>
            <a:spLocks noChangeArrowheads="1"/>
          </p:cNvSpPr>
          <p:nvPr/>
        </p:nvSpPr>
        <p:spPr bwMode="auto">
          <a:xfrm>
            <a:off x="4151313" y="1997075"/>
            <a:ext cx="1350962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4007A-E0B3-564A-8121-B5F4C15A99E6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Bob</a:t>
            </a:r>
          </a:p>
        </p:txBody>
      </p:sp>
      <p:cxnSp>
        <p:nvCxnSpPr>
          <p:cNvPr id="59412" name="AutoShape 20"/>
          <p:cNvCxnSpPr>
            <a:cxnSpLocks noChangeShapeType="1"/>
            <a:stCxn id="59416" idx="2"/>
          </p:cNvCxnSpPr>
          <p:nvPr/>
        </p:nvCxnSpPr>
        <p:spPr bwMode="auto">
          <a:xfrm rot="16200000" flipH="1">
            <a:off x="1998662" y="4511676"/>
            <a:ext cx="500063" cy="1522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59413" name="Rectangle 21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59416" name="Rectangle 24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59417" name="Rectangle 2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9418" name="AutoShape 26"/>
          <p:cNvCxnSpPr>
            <a:cxnSpLocks noChangeShapeType="1"/>
            <a:stCxn id="59420" idx="6"/>
            <a:endCxn id="59421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9419" name="Rectangle 2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1" name="Rectangle 2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59422" name="Rectangle 3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9423" name="AutoShape 31"/>
          <p:cNvCxnSpPr>
            <a:cxnSpLocks noChangeShapeType="1"/>
            <a:stCxn id="59424" idx="6"/>
            <a:endCxn id="59425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9424" name="Oval 3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5" name="Rectangle 3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59426" name="Rectangle 3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9427" name="AutoShape 35"/>
          <p:cNvCxnSpPr>
            <a:cxnSpLocks noChangeShapeType="1"/>
            <a:stCxn id="59428" idx="6"/>
            <a:endCxn id="59429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9428" name="Oval 3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429" name="Rectangle 3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59430" name="Rectangle 38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59431" name="Rectangle 39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59432" name="Rectangle 40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59433" name="AutoShape 41"/>
          <p:cNvCxnSpPr>
            <a:cxnSpLocks noChangeShapeType="1"/>
            <a:stCxn id="59432" idx="2"/>
            <a:endCxn id="59419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9434" name="Rectangle 42"/>
          <p:cNvSpPr>
            <a:spLocks noChangeArrowheads="1"/>
          </p:cNvSpPr>
          <p:nvPr/>
        </p:nvSpPr>
        <p:spPr bwMode="auto">
          <a:xfrm>
            <a:off x="1917700" y="2225675"/>
            <a:ext cx="3003550" cy="26035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94D5F-5D74-8C45-9CAF-B5F79B1D0953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Bob</a:t>
            </a:r>
          </a:p>
        </p:txBody>
      </p:sp>
      <p:cxnSp>
        <p:nvCxnSpPr>
          <p:cNvPr id="61460" name="AutoShape 20"/>
          <p:cNvCxnSpPr>
            <a:cxnSpLocks noChangeShapeType="1"/>
            <a:stCxn id="61464" idx="2"/>
          </p:cNvCxnSpPr>
          <p:nvPr/>
        </p:nvCxnSpPr>
        <p:spPr bwMode="auto">
          <a:xfrm rot="16200000" flipH="1">
            <a:off x="2760662" y="3749676"/>
            <a:ext cx="500063" cy="3046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1466" name="AutoShape 26"/>
          <p:cNvCxnSpPr>
            <a:cxnSpLocks noChangeShapeType="1"/>
            <a:stCxn id="61468" idx="6"/>
            <a:endCxn id="61469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61468" name="Oval 28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1471" name="AutoShape 31"/>
          <p:cNvCxnSpPr>
            <a:cxnSpLocks noChangeShapeType="1"/>
            <a:stCxn id="61472" idx="6"/>
            <a:endCxn id="61473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1472" name="Oval 32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61475" name="AutoShape 35"/>
          <p:cNvCxnSpPr>
            <a:cxnSpLocks noChangeShapeType="1"/>
            <a:stCxn id="61476" idx="6"/>
            <a:endCxn id="61477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1476" name="Oval 36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61481" name="AutoShape 41"/>
          <p:cNvCxnSpPr>
            <a:cxnSpLocks noChangeShapeType="1"/>
            <a:stCxn id="61480" idx="2"/>
            <a:endCxn id="61467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5508625" y="1997075"/>
            <a:ext cx="1350963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687FC-C102-6145-889B-5E05514E5DA1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Traversing a List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Iteration.  </a:t>
            </a:r>
            <a:r>
              <a:rPr lang="en-US">
                <a:solidFill>
                  <a:schemeClr val="tx1"/>
                </a:solidFill>
              </a:rPr>
              <a:t>Idiom for traversing a null-terminated linked list.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7315200" y="5089525"/>
            <a:ext cx="1295400" cy="1006475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7160" tIns="182880" rIns="137160" bIns="182880">
            <a:prstTxWarp prst="textNoShape">
              <a:avLst/>
            </a:prstTxWarp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Alice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Courier New" charset="0"/>
              </a:rPr>
              <a:t>Bob</a:t>
            </a:r>
          </a:p>
        </p:txBody>
      </p:sp>
      <p:cxnSp>
        <p:nvCxnSpPr>
          <p:cNvPr id="81925" name="AutoShape 5"/>
          <p:cNvCxnSpPr>
            <a:cxnSpLocks noChangeShapeType="1"/>
            <a:stCxn id="81927" idx="2"/>
          </p:cNvCxnSpPr>
          <p:nvPr/>
        </p:nvCxnSpPr>
        <p:spPr bwMode="auto">
          <a:xfrm rot="16200000" flipH="1">
            <a:off x="2760662" y="3749676"/>
            <a:ext cx="500063" cy="3046412"/>
          </a:xfrm>
          <a:prstGeom prst="bentConnector3">
            <a:avLst>
              <a:gd name="adj1" fmla="val 49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1501775" y="1858963"/>
            <a:ext cx="5965825" cy="1068387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137160" tIns="228600" bIns="22860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for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first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!=</a:t>
            </a:r>
            <a:r>
              <a:rPr lang="en-US" sz="1600" b="1">
                <a:latin typeface="Courier New" charset="0"/>
              </a:rPr>
              <a:t> </a:t>
            </a: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  <a:r>
              <a:rPr lang="en-US" sz="1600" b="1">
                <a:latin typeface="Courier New" charset="0"/>
              </a:rPr>
              <a:t> x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latin typeface="Courier New" charset="0"/>
              </a:rPr>
              <a:t> 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next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latin typeface="Courier New" charset="0"/>
              </a:rPr>
              <a:t>StdOut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latin typeface="Courier New" charset="0"/>
              </a:rPr>
              <a:t>x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latin typeface="Courier New" charset="0"/>
              </a:rPr>
              <a:t>item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1344613" y="4738688"/>
            <a:ext cx="285750" cy="2841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 b="1">
                <a:latin typeface="Courier New" charset="0"/>
              </a:rPr>
              <a:t>x</a:t>
            </a: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1905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81929" name="AutoShape 9"/>
          <p:cNvCxnSpPr>
            <a:cxnSpLocks noChangeShapeType="1"/>
            <a:stCxn id="81931" idx="6"/>
            <a:endCxn id="81932" idx="1"/>
          </p:cNvCxnSpPr>
          <p:nvPr/>
        </p:nvCxnSpPr>
        <p:spPr bwMode="auto">
          <a:xfrm>
            <a:off x="2087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1066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2041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2590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81933" name="Rectangle 13"/>
          <p:cNvSpPr>
            <a:spLocks noChangeArrowheads="1"/>
          </p:cNvSpPr>
          <p:nvPr/>
        </p:nvSpPr>
        <p:spPr bwMode="auto">
          <a:xfrm>
            <a:off x="3429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81934" name="AutoShape 14"/>
          <p:cNvCxnSpPr>
            <a:cxnSpLocks noChangeShapeType="1"/>
            <a:stCxn id="81935" idx="6"/>
            <a:endCxn id="81936" idx="1"/>
          </p:cNvCxnSpPr>
          <p:nvPr/>
        </p:nvCxnSpPr>
        <p:spPr bwMode="auto">
          <a:xfrm>
            <a:off x="3611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81935" name="Oval 15"/>
          <p:cNvSpPr>
            <a:spLocks noChangeArrowheads="1"/>
          </p:cNvSpPr>
          <p:nvPr/>
        </p:nvSpPr>
        <p:spPr bwMode="auto">
          <a:xfrm>
            <a:off x="3565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6" name="Rectangle 16"/>
          <p:cNvSpPr>
            <a:spLocks noChangeArrowheads="1"/>
          </p:cNvSpPr>
          <p:nvPr/>
        </p:nvSpPr>
        <p:spPr bwMode="auto">
          <a:xfrm>
            <a:off x="4114800" y="5538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81937" name="Rectangle 17"/>
          <p:cNvSpPr>
            <a:spLocks noChangeArrowheads="1"/>
          </p:cNvSpPr>
          <p:nvPr/>
        </p:nvSpPr>
        <p:spPr bwMode="auto">
          <a:xfrm>
            <a:off x="4953000" y="5538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81938" name="AutoShape 18"/>
          <p:cNvCxnSpPr>
            <a:cxnSpLocks noChangeShapeType="1"/>
            <a:stCxn id="81939" idx="6"/>
            <a:endCxn id="81940" idx="1"/>
          </p:cNvCxnSpPr>
          <p:nvPr/>
        </p:nvCxnSpPr>
        <p:spPr bwMode="auto">
          <a:xfrm>
            <a:off x="5135563" y="5691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5089525" y="5667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40" name="Rectangle 20"/>
          <p:cNvSpPr>
            <a:spLocks noChangeArrowheads="1"/>
          </p:cNvSpPr>
          <p:nvPr/>
        </p:nvSpPr>
        <p:spPr bwMode="auto">
          <a:xfrm>
            <a:off x="5638800" y="5538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1231900" y="5864225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81942" name="Rectangle 22"/>
          <p:cNvSpPr>
            <a:spLocks noChangeArrowheads="1"/>
          </p:cNvSpPr>
          <p:nvPr/>
        </p:nvSpPr>
        <p:spPr bwMode="auto">
          <a:xfrm>
            <a:off x="1817688" y="5867400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81943" name="Rectangle 23"/>
          <p:cNvSpPr>
            <a:spLocks noChangeArrowheads="1"/>
          </p:cNvSpPr>
          <p:nvPr/>
        </p:nvSpPr>
        <p:spPr bwMode="auto">
          <a:xfrm>
            <a:off x="150813" y="51244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81944" name="AutoShape 24"/>
          <p:cNvCxnSpPr>
            <a:cxnSpLocks noChangeShapeType="1"/>
            <a:stCxn id="81943" idx="2"/>
            <a:endCxn id="81930" idx="1"/>
          </p:cNvCxnSpPr>
          <p:nvPr/>
        </p:nvCxnSpPr>
        <p:spPr bwMode="auto">
          <a:xfrm>
            <a:off x="569913" y="5429250"/>
            <a:ext cx="496887" cy="2619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81946" name="Rectangle 26"/>
          <p:cNvSpPr>
            <a:spLocks noChangeArrowheads="1"/>
          </p:cNvSpPr>
          <p:nvPr/>
        </p:nvSpPr>
        <p:spPr bwMode="auto">
          <a:xfrm>
            <a:off x="4151313" y="1997075"/>
            <a:ext cx="1350962" cy="228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WAYNE:CS126:lectures-f06:introcs.pot</Template>
  <TotalTime>31</TotalTime>
  <Words>656</Words>
  <Application>Microsoft Macintosh PowerPoint</Application>
  <PresentationFormat>On-screen Show (4:3)</PresentationFormat>
  <Paragraphs>214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ＭＳ Ｐゴシック</vt:lpstr>
      <vt:lpstr>Comic Sans MS</vt:lpstr>
      <vt:lpstr>Monotype Sorts</vt:lpstr>
      <vt:lpstr>Wingdings</vt:lpstr>
      <vt:lpstr>Courier New</vt:lpstr>
      <vt:lpstr>introcs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  <vt:lpstr>Traversing a List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Traversing a Linked List</dc:title>
  <dc:subject/>
  <dc:creator>Kevin Wayne</dc:creator>
  <cp:keywords/>
  <dc:description/>
  <cp:lastModifiedBy>Kevin Wayne</cp:lastModifiedBy>
  <cp:revision>17</cp:revision>
  <dcterms:created xsi:type="dcterms:W3CDTF">2010-03-25T13:44:13Z</dcterms:created>
  <dcterms:modified xsi:type="dcterms:W3CDTF">2010-03-25T13:44:30Z</dcterms:modified>
  <cp:category/>
</cp:coreProperties>
</file>