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378" r:id="rId2"/>
    <p:sldId id="379" r:id="rId3"/>
    <p:sldId id="382" r:id="rId4"/>
    <p:sldId id="380" r:id="rId5"/>
    <p:sldId id="381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6600"/>
    <a:srgbClr val="990033"/>
    <a:srgbClr val="CC00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 snapToGrid="0">
      <p:cViewPr varScale="1">
        <p:scale>
          <a:sx n="107" d="100"/>
          <a:sy n="107" d="100"/>
        </p:scale>
        <p:origin x="-10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C301A56-B077-3E48-96FE-75454C65532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0C1681A-D7C6-A14D-B9F7-7753E1916E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E875354-9472-A14D-A592-6F53C5F40B4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FD299C4-DA0C-9D4B-A51B-914BFDDB1F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9246CE-61E4-7D44-8E54-D086E80BA00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21BDE-CC51-0C48-BC19-E6B523303F87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E8909C-4F22-6948-987D-E86D3C9A8DA7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880BA-14E0-9547-8EC3-1C0BB4F92A77}" type="slidenum">
              <a:rPr lang="en-US"/>
              <a:pPr/>
              <a:t>5</a:t>
            </a:fld>
            <a:endParaRPr lang="en-US"/>
          </a:p>
        </p:txBody>
      </p:sp>
      <p:sp>
        <p:nvSpPr>
          <p:cNvPr id="1689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9525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B4BCB7-5A9F-8149-B5EF-DB391BB060D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D554AB-C667-834C-A68C-3A1E2C7EC57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FA6190-892B-6640-9212-C7169BB7F56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DF58DD-06EC-894E-96B6-EDCF461F314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FAB7CD-D9D3-F94B-92D6-9F17AC98769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83E7FB-1974-3B4F-B999-E18C1804163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982145-C982-7843-93D4-B84EEE3EF52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24F4BF-C867-D44D-B027-07BCD367D8A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771160-3064-8B4C-8FA7-91265315D0B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5CF16C-BDD5-9048-96EF-D082B2326C8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FBD4AA5C-BE2C-934C-B356-B0AA8667DF2B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0B04E-154E-0F40-AC4A-C8CBAF8D2ACD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49518" name="Rectangle 14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49521" name="AutoShape 17"/>
          <p:cNvSpPr>
            <a:spLocks/>
          </p:cNvSpPr>
          <p:nvPr/>
        </p:nvSpPr>
        <p:spPr bwMode="auto">
          <a:xfrm rot="5400000">
            <a:off x="4002087" y="-725487"/>
            <a:ext cx="301625" cy="5715000"/>
          </a:xfrm>
          <a:prstGeom prst="rightBrace">
            <a:avLst>
              <a:gd name="adj1" fmla="val 1578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3213100" y="2376488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chemeClr val="hlink"/>
                </a:solidFill>
              </a:rPr>
              <a:t>"seed" = initial contents</a:t>
            </a: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5CAEE-A7E9-EA4E-8FFF-08CB5154C716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8746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7467600" y="3810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4</a:t>
            </a:r>
          </a:p>
        </p:txBody>
      </p:sp>
      <p:sp>
        <p:nvSpPr>
          <p:cNvPr id="158794" name="Text Box 74"/>
          <p:cNvSpPr txBox="1">
            <a:spLocks noChangeArrowheads="1"/>
          </p:cNvSpPr>
          <p:nvPr/>
        </p:nvSpPr>
        <p:spPr bwMode="auto">
          <a:xfrm>
            <a:off x="7467600" y="4267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5</a:t>
            </a:r>
          </a:p>
        </p:txBody>
      </p:sp>
      <p:sp>
        <p:nvSpPr>
          <p:cNvPr id="158806" name="Text Box 86"/>
          <p:cNvSpPr txBox="1">
            <a:spLocks noChangeArrowheads="1"/>
          </p:cNvSpPr>
          <p:nvPr/>
        </p:nvSpPr>
        <p:spPr bwMode="auto">
          <a:xfrm>
            <a:off x="7467600" y="4724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6</a:t>
            </a:r>
          </a:p>
        </p:txBody>
      </p:sp>
      <p:sp>
        <p:nvSpPr>
          <p:cNvPr id="158807" name="Rectangle 87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80" name="Rectangle 160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81" name="Rectangle 161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82" name="Rectangle 162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83" name="Rectangle 163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884" name="Rectangle 164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885" name="Rectangle 165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86" name="Rectangle 166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887" name="Rectangle 167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88" name="Rectangle 168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8889" name="Rectangle 169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90" name="Rectangle 170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891" name="Rectangle 171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92" name="Rectangle 172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93" name="Rectangle 173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94" name="Rectangle 174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8895" name="Rectangle 175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896" name="Rectangle 176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97" name="Rectangle 177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898" name="Rectangle 178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899" name="Rectangle 179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00" name="Rectangle 180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01" name="Rectangle 181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02" name="Rectangle 182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03" name="Rectangle 183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04" name="Rectangle 184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05" name="Rectangle 185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06" name="Rectangle 186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8907" name="Rectangle 187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08" name="Rectangle 188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09" name="Rectangle 189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10" name="Rectangle 190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11" name="Rectangle 191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12" name="Rectangle 192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13" name="Rectangle 193"/>
          <p:cNvSpPr>
            <a:spLocks noChangeArrowheads="1"/>
          </p:cNvSpPr>
          <p:nvPr/>
        </p:nvSpPr>
        <p:spPr bwMode="auto">
          <a:xfrm>
            <a:off x="2819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14" name="Rectangle 194"/>
          <p:cNvSpPr>
            <a:spLocks noChangeArrowheads="1"/>
          </p:cNvSpPr>
          <p:nvPr/>
        </p:nvSpPr>
        <p:spPr bwMode="auto">
          <a:xfrm>
            <a:off x="2286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15" name="Rectangle 195"/>
          <p:cNvSpPr>
            <a:spLocks noChangeArrowheads="1"/>
          </p:cNvSpPr>
          <p:nvPr/>
        </p:nvSpPr>
        <p:spPr bwMode="auto">
          <a:xfrm>
            <a:off x="1752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16" name="Rectangle 196"/>
          <p:cNvSpPr>
            <a:spLocks noChangeArrowheads="1"/>
          </p:cNvSpPr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17" name="Rectangle 197"/>
          <p:cNvSpPr>
            <a:spLocks noChangeArrowheads="1"/>
          </p:cNvSpPr>
          <p:nvPr/>
        </p:nvSpPr>
        <p:spPr bwMode="auto">
          <a:xfrm>
            <a:off x="6553200" y="38100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8918" name="Rectangle 198"/>
          <p:cNvSpPr>
            <a:spLocks noChangeArrowheads="1"/>
          </p:cNvSpPr>
          <p:nvPr/>
        </p:nvSpPr>
        <p:spPr bwMode="auto">
          <a:xfrm>
            <a:off x="6019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19" name="Rectangle 199"/>
          <p:cNvSpPr>
            <a:spLocks noChangeArrowheads="1"/>
          </p:cNvSpPr>
          <p:nvPr/>
        </p:nvSpPr>
        <p:spPr bwMode="auto">
          <a:xfrm>
            <a:off x="1219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20" name="Rectangle 200"/>
          <p:cNvSpPr>
            <a:spLocks noChangeArrowheads="1"/>
          </p:cNvSpPr>
          <p:nvPr/>
        </p:nvSpPr>
        <p:spPr bwMode="auto">
          <a:xfrm>
            <a:off x="3352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21" name="Rectangle 201"/>
          <p:cNvSpPr>
            <a:spLocks noChangeArrowheads="1"/>
          </p:cNvSpPr>
          <p:nvPr/>
        </p:nvSpPr>
        <p:spPr bwMode="auto">
          <a:xfrm>
            <a:off x="4953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22" name="Rectangle 202"/>
          <p:cNvSpPr>
            <a:spLocks noChangeArrowheads="1"/>
          </p:cNvSpPr>
          <p:nvPr/>
        </p:nvSpPr>
        <p:spPr bwMode="auto">
          <a:xfrm>
            <a:off x="4419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23" name="Rectangle 203"/>
          <p:cNvSpPr>
            <a:spLocks noChangeArrowheads="1"/>
          </p:cNvSpPr>
          <p:nvPr/>
        </p:nvSpPr>
        <p:spPr bwMode="auto">
          <a:xfrm>
            <a:off x="3886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24" name="Rectangle 204"/>
          <p:cNvSpPr>
            <a:spLocks noChangeArrowheads="1"/>
          </p:cNvSpPr>
          <p:nvPr/>
        </p:nvSpPr>
        <p:spPr bwMode="auto">
          <a:xfrm>
            <a:off x="2286000" y="42672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25" name="Rectangle 205"/>
          <p:cNvSpPr>
            <a:spLocks noChangeArrowheads="1"/>
          </p:cNvSpPr>
          <p:nvPr/>
        </p:nvSpPr>
        <p:spPr bwMode="auto">
          <a:xfrm>
            <a:off x="1752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26" name="Rectangle 206"/>
          <p:cNvSpPr>
            <a:spLocks noChangeArrowheads="1"/>
          </p:cNvSpPr>
          <p:nvPr/>
        </p:nvSpPr>
        <p:spPr bwMode="auto">
          <a:xfrm>
            <a:off x="1219200" y="42672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27" name="Rectangle 207"/>
          <p:cNvSpPr>
            <a:spLocks noChangeArrowheads="1"/>
          </p:cNvSpPr>
          <p:nvPr/>
        </p:nvSpPr>
        <p:spPr bwMode="auto">
          <a:xfrm>
            <a:off x="4953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28" name="Rectangle 208"/>
          <p:cNvSpPr>
            <a:spLocks noChangeArrowheads="1"/>
          </p:cNvSpPr>
          <p:nvPr/>
        </p:nvSpPr>
        <p:spPr bwMode="auto">
          <a:xfrm>
            <a:off x="6553200" y="42672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8929" name="Rectangle 209"/>
          <p:cNvSpPr>
            <a:spLocks noChangeArrowheads="1"/>
          </p:cNvSpPr>
          <p:nvPr/>
        </p:nvSpPr>
        <p:spPr bwMode="auto">
          <a:xfrm>
            <a:off x="5486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30" name="Rectangle 210"/>
          <p:cNvSpPr>
            <a:spLocks noChangeArrowheads="1"/>
          </p:cNvSpPr>
          <p:nvPr/>
        </p:nvSpPr>
        <p:spPr bwMode="auto">
          <a:xfrm>
            <a:off x="6019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31" name="Rectangle 211"/>
          <p:cNvSpPr>
            <a:spLocks noChangeArrowheads="1"/>
          </p:cNvSpPr>
          <p:nvPr/>
        </p:nvSpPr>
        <p:spPr bwMode="auto">
          <a:xfrm>
            <a:off x="2819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32" name="Rectangle 212"/>
          <p:cNvSpPr>
            <a:spLocks noChangeArrowheads="1"/>
          </p:cNvSpPr>
          <p:nvPr/>
        </p:nvSpPr>
        <p:spPr bwMode="auto">
          <a:xfrm>
            <a:off x="4419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33" name="Rectangle 213"/>
          <p:cNvSpPr>
            <a:spLocks noChangeArrowheads="1"/>
          </p:cNvSpPr>
          <p:nvPr/>
        </p:nvSpPr>
        <p:spPr bwMode="auto">
          <a:xfrm>
            <a:off x="3886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34" name="Rectangle 214"/>
          <p:cNvSpPr>
            <a:spLocks noChangeArrowheads="1"/>
          </p:cNvSpPr>
          <p:nvPr/>
        </p:nvSpPr>
        <p:spPr bwMode="auto">
          <a:xfrm>
            <a:off x="3352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35" name="Rectangle 215"/>
          <p:cNvSpPr>
            <a:spLocks noChangeArrowheads="1"/>
          </p:cNvSpPr>
          <p:nvPr/>
        </p:nvSpPr>
        <p:spPr bwMode="auto">
          <a:xfrm>
            <a:off x="1752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36" name="Rectangle 216"/>
          <p:cNvSpPr>
            <a:spLocks noChangeArrowheads="1"/>
          </p:cNvSpPr>
          <p:nvPr/>
        </p:nvSpPr>
        <p:spPr bwMode="auto">
          <a:xfrm>
            <a:off x="1219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37" name="Rectangle 217"/>
          <p:cNvSpPr>
            <a:spLocks noChangeArrowheads="1"/>
          </p:cNvSpPr>
          <p:nvPr/>
        </p:nvSpPr>
        <p:spPr bwMode="auto">
          <a:xfrm>
            <a:off x="6019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38" name="Rectangle 218"/>
          <p:cNvSpPr>
            <a:spLocks noChangeArrowheads="1"/>
          </p:cNvSpPr>
          <p:nvPr/>
        </p:nvSpPr>
        <p:spPr bwMode="auto">
          <a:xfrm>
            <a:off x="4419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39" name="Rectangle 219"/>
          <p:cNvSpPr>
            <a:spLocks noChangeArrowheads="1"/>
          </p:cNvSpPr>
          <p:nvPr/>
        </p:nvSpPr>
        <p:spPr bwMode="auto">
          <a:xfrm>
            <a:off x="6553200" y="4724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8940" name="Rectangle 220"/>
          <p:cNvSpPr>
            <a:spLocks noChangeArrowheads="1"/>
          </p:cNvSpPr>
          <p:nvPr/>
        </p:nvSpPr>
        <p:spPr bwMode="auto">
          <a:xfrm>
            <a:off x="4953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41" name="Rectangle 221"/>
          <p:cNvSpPr>
            <a:spLocks noChangeArrowheads="1"/>
          </p:cNvSpPr>
          <p:nvPr/>
        </p:nvSpPr>
        <p:spPr bwMode="auto">
          <a:xfrm>
            <a:off x="5486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42" name="Rectangle 222"/>
          <p:cNvSpPr>
            <a:spLocks noChangeArrowheads="1"/>
          </p:cNvSpPr>
          <p:nvPr/>
        </p:nvSpPr>
        <p:spPr bwMode="auto">
          <a:xfrm>
            <a:off x="2286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43" name="Rectangle 223"/>
          <p:cNvSpPr>
            <a:spLocks noChangeArrowheads="1"/>
          </p:cNvSpPr>
          <p:nvPr/>
        </p:nvSpPr>
        <p:spPr bwMode="auto">
          <a:xfrm>
            <a:off x="3886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8944" name="Rectangle 224"/>
          <p:cNvSpPr>
            <a:spLocks noChangeArrowheads="1"/>
          </p:cNvSpPr>
          <p:nvPr/>
        </p:nvSpPr>
        <p:spPr bwMode="auto">
          <a:xfrm>
            <a:off x="3352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8945" name="Rectangle 225"/>
          <p:cNvSpPr>
            <a:spLocks noChangeArrowheads="1"/>
          </p:cNvSpPr>
          <p:nvPr/>
        </p:nvSpPr>
        <p:spPr bwMode="auto">
          <a:xfrm>
            <a:off x="2819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F58A8-9A30-6E42-B004-C40DAA7774DB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9843" name="Rectangle 99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44" name="Rectangle 100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45" name="Rectangle 101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46" name="Rectangle 102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47" name="Rectangle 103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48" name="Rectangle 104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49" name="Rectangle 105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50" name="Rectangle 106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51" name="Rectangle 107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52" name="Rectangle 108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9853" name="Rectangle 109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54" name="Rectangle 110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55" name="Text Box 111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9856" name="Rectangle 112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57" name="Rectangle 113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58" name="Rectangle 114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59" name="Rectangle 115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9860" name="Rectangle 116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61" name="Rectangle 117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62" name="Rectangle 118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63" name="Rectangle 119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64" name="Rectangle 120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65" name="Rectangle 121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66" name="Rectangle 122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67" name="Text Box 123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59868" name="Rectangle 124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69" name="Rectangle 125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70" name="Rectangle 126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71" name="Rectangle 127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72" name="Rectangle 128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9873" name="Rectangle 129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74" name="Rectangle 130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75" name="Rectangle 131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76" name="Rectangle 132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77" name="Rectangle 133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78" name="Rectangle 134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79" name="Text Box 135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59880" name="Rectangle 136"/>
          <p:cNvSpPr>
            <a:spLocks noChangeArrowheads="1"/>
          </p:cNvSpPr>
          <p:nvPr/>
        </p:nvSpPr>
        <p:spPr bwMode="auto">
          <a:xfrm>
            <a:off x="2819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81" name="Rectangle 137"/>
          <p:cNvSpPr>
            <a:spLocks noChangeArrowheads="1"/>
          </p:cNvSpPr>
          <p:nvPr/>
        </p:nvSpPr>
        <p:spPr bwMode="auto">
          <a:xfrm>
            <a:off x="2286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82" name="Rectangle 138"/>
          <p:cNvSpPr>
            <a:spLocks noChangeArrowheads="1"/>
          </p:cNvSpPr>
          <p:nvPr/>
        </p:nvSpPr>
        <p:spPr bwMode="auto">
          <a:xfrm>
            <a:off x="1752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83" name="Rectangle 139"/>
          <p:cNvSpPr>
            <a:spLocks noChangeArrowheads="1"/>
          </p:cNvSpPr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84" name="Rectangle 140"/>
          <p:cNvSpPr>
            <a:spLocks noChangeArrowheads="1"/>
          </p:cNvSpPr>
          <p:nvPr/>
        </p:nvSpPr>
        <p:spPr bwMode="auto">
          <a:xfrm>
            <a:off x="6553200" y="38100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9885" name="Rectangle 141"/>
          <p:cNvSpPr>
            <a:spLocks noChangeArrowheads="1"/>
          </p:cNvSpPr>
          <p:nvPr/>
        </p:nvSpPr>
        <p:spPr bwMode="auto">
          <a:xfrm>
            <a:off x="6019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86" name="Rectangle 142"/>
          <p:cNvSpPr>
            <a:spLocks noChangeArrowheads="1"/>
          </p:cNvSpPr>
          <p:nvPr/>
        </p:nvSpPr>
        <p:spPr bwMode="auto">
          <a:xfrm>
            <a:off x="1219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87" name="Rectangle 143"/>
          <p:cNvSpPr>
            <a:spLocks noChangeArrowheads="1"/>
          </p:cNvSpPr>
          <p:nvPr/>
        </p:nvSpPr>
        <p:spPr bwMode="auto">
          <a:xfrm>
            <a:off x="3352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88" name="Rectangle 144"/>
          <p:cNvSpPr>
            <a:spLocks noChangeArrowheads="1"/>
          </p:cNvSpPr>
          <p:nvPr/>
        </p:nvSpPr>
        <p:spPr bwMode="auto">
          <a:xfrm>
            <a:off x="4953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89" name="Rectangle 145"/>
          <p:cNvSpPr>
            <a:spLocks noChangeArrowheads="1"/>
          </p:cNvSpPr>
          <p:nvPr/>
        </p:nvSpPr>
        <p:spPr bwMode="auto">
          <a:xfrm>
            <a:off x="4419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90" name="Rectangle 146"/>
          <p:cNvSpPr>
            <a:spLocks noChangeArrowheads="1"/>
          </p:cNvSpPr>
          <p:nvPr/>
        </p:nvSpPr>
        <p:spPr bwMode="auto">
          <a:xfrm>
            <a:off x="3886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91" name="Text Box 147"/>
          <p:cNvSpPr txBox="1">
            <a:spLocks noChangeArrowheads="1"/>
          </p:cNvSpPr>
          <p:nvPr/>
        </p:nvSpPr>
        <p:spPr bwMode="auto">
          <a:xfrm>
            <a:off x="7467600" y="3810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4</a:t>
            </a:r>
          </a:p>
        </p:txBody>
      </p:sp>
      <p:sp>
        <p:nvSpPr>
          <p:cNvPr id="159892" name="Rectangle 148"/>
          <p:cNvSpPr>
            <a:spLocks noChangeArrowheads="1"/>
          </p:cNvSpPr>
          <p:nvPr/>
        </p:nvSpPr>
        <p:spPr bwMode="auto">
          <a:xfrm>
            <a:off x="2286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93" name="Rectangle 149"/>
          <p:cNvSpPr>
            <a:spLocks noChangeArrowheads="1"/>
          </p:cNvSpPr>
          <p:nvPr/>
        </p:nvSpPr>
        <p:spPr bwMode="auto">
          <a:xfrm>
            <a:off x="1752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94" name="Rectangle 150"/>
          <p:cNvSpPr>
            <a:spLocks noChangeArrowheads="1"/>
          </p:cNvSpPr>
          <p:nvPr/>
        </p:nvSpPr>
        <p:spPr bwMode="auto">
          <a:xfrm>
            <a:off x="1219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95" name="Rectangle 151"/>
          <p:cNvSpPr>
            <a:spLocks noChangeArrowheads="1"/>
          </p:cNvSpPr>
          <p:nvPr/>
        </p:nvSpPr>
        <p:spPr bwMode="auto">
          <a:xfrm>
            <a:off x="4953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896" name="Rectangle 152"/>
          <p:cNvSpPr>
            <a:spLocks noChangeArrowheads="1"/>
          </p:cNvSpPr>
          <p:nvPr/>
        </p:nvSpPr>
        <p:spPr bwMode="auto">
          <a:xfrm>
            <a:off x="6553200" y="42672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9897" name="Rectangle 153"/>
          <p:cNvSpPr>
            <a:spLocks noChangeArrowheads="1"/>
          </p:cNvSpPr>
          <p:nvPr/>
        </p:nvSpPr>
        <p:spPr bwMode="auto">
          <a:xfrm>
            <a:off x="5486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98" name="Rectangle 154"/>
          <p:cNvSpPr>
            <a:spLocks noChangeArrowheads="1"/>
          </p:cNvSpPr>
          <p:nvPr/>
        </p:nvSpPr>
        <p:spPr bwMode="auto">
          <a:xfrm>
            <a:off x="6019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899" name="Rectangle 155"/>
          <p:cNvSpPr>
            <a:spLocks noChangeArrowheads="1"/>
          </p:cNvSpPr>
          <p:nvPr/>
        </p:nvSpPr>
        <p:spPr bwMode="auto">
          <a:xfrm>
            <a:off x="2819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00" name="Rectangle 156"/>
          <p:cNvSpPr>
            <a:spLocks noChangeArrowheads="1"/>
          </p:cNvSpPr>
          <p:nvPr/>
        </p:nvSpPr>
        <p:spPr bwMode="auto">
          <a:xfrm>
            <a:off x="4419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01" name="Rectangle 157"/>
          <p:cNvSpPr>
            <a:spLocks noChangeArrowheads="1"/>
          </p:cNvSpPr>
          <p:nvPr/>
        </p:nvSpPr>
        <p:spPr bwMode="auto">
          <a:xfrm>
            <a:off x="3886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02" name="Rectangle 158"/>
          <p:cNvSpPr>
            <a:spLocks noChangeArrowheads="1"/>
          </p:cNvSpPr>
          <p:nvPr/>
        </p:nvSpPr>
        <p:spPr bwMode="auto">
          <a:xfrm>
            <a:off x="3352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03" name="Text Box 159"/>
          <p:cNvSpPr txBox="1">
            <a:spLocks noChangeArrowheads="1"/>
          </p:cNvSpPr>
          <p:nvPr/>
        </p:nvSpPr>
        <p:spPr bwMode="auto">
          <a:xfrm>
            <a:off x="7467600" y="4267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5</a:t>
            </a:r>
          </a:p>
        </p:txBody>
      </p:sp>
      <p:sp>
        <p:nvSpPr>
          <p:cNvPr id="159904" name="Rectangle 160"/>
          <p:cNvSpPr>
            <a:spLocks noChangeArrowheads="1"/>
          </p:cNvSpPr>
          <p:nvPr/>
        </p:nvSpPr>
        <p:spPr bwMode="auto">
          <a:xfrm>
            <a:off x="1752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05" name="Rectangle 161"/>
          <p:cNvSpPr>
            <a:spLocks noChangeArrowheads="1"/>
          </p:cNvSpPr>
          <p:nvPr/>
        </p:nvSpPr>
        <p:spPr bwMode="auto">
          <a:xfrm>
            <a:off x="1219200" y="4724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06" name="Rectangle 162"/>
          <p:cNvSpPr>
            <a:spLocks noChangeArrowheads="1"/>
          </p:cNvSpPr>
          <p:nvPr/>
        </p:nvSpPr>
        <p:spPr bwMode="auto">
          <a:xfrm>
            <a:off x="6019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07" name="Rectangle 163"/>
          <p:cNvSpPr>
            <a:spLocks noChangeArrowheads="1"/>
          </p:cNvSpPr>
          <p:nvPr/>
        </p:nvSpPr>
        <p:spPr bwMode="auto">
          <a:xfrm>
            <a:off x="4419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08" name="Rectangle 164"/>
          <p:cNvSpPr>
            <a:spLocks noChangeArrowheads="1"/>
          </p:cNvSpPr>
          <p:nvPr/>
        </p:nvSpPr>
        <p:spPr bwMode="auto">
          <a:xfrm>
            <a:off x="6553200" y="4724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9909" name="Rectangle 165"/>
          <p:cNvSpPr>
            <a:spLocks noChangeArrowheads="1"/>
          </p:cNvSpPr>
          <p:nvPr/>
        </p:nvSpPr>
        <p:spPr bwMode="auto">
          <a:xfrm>
            <a:off x="4953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10" name="Rectangle 166"/>
          <p:cNvSpPr>
            <a:spLocks noChangeArrowheads="1"/>
          </p:cNvSpPr>
          <p:nvPr/>
        </p:nvSpPr>
        <p:spPr bwMode="auto">
          <a:xfrm>
            <a:off x="5486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11" name="Rectangle 167"/>
          <p:cNvSpPr>
            <a:spLocks noChangeArrowheads="1"/>
          </p:cNvSpPr>
          <p:nvPr/>
        </p:nvSpPr>
        <p:spPr bwMode="auto">
          <a:xfrm>
            <a:off x="2286000" y="4724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12" name="Rectangle 168"/>
          <p:cNvSpPr>
            <a:spLocks noChangeArrowheads="1"/>
          </p:cNvSpPr>
          <p:nvPr/>
        </p:nvSpPr>
        <p:spPr bwMode="auto">
          <a:xfrm>
            <a:off x="3886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13" name="Rectangle 169"/>
          <p:cNvSpPr>
            <a:spLocks noChangeArrowheads="1"/>
          </p:cNvSpPr>
          <p:nvPr/>
        </p:nvSpPr>
        <p:spPr bwMode="auto">
          <a:xfrm>
            <a:off x="3352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14" name="Rectangle 170"/>
          <p:cNvSpPr>
            <a:spLocks noChangeArrowheads="1"/>
          </p:cNvSpPr>
          <p:nvPr/>
        </p:nvSpPr>
        <p:spPr bwMode="auto">
          <a:xfrm>
            <a:off x="2819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15" name="Text Box 171"/>
          <p:cNvSpPr txBox="1">
            <a:spLocks noChangeArrowheads="1"/>
          </p:cNvSpPr>
          <p:nvPr/>
        </p:nvSpPr>
        <p:spPr bwMode="auto">
          <a:xfrm>
            <a:off x="7467600" y="4724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6</a:t>
            </a:r>
          </a:p>
        </p:txBody>
      </p:sp>
      <p:sp>
        <p:nvSpPr>
          <p:cNvPr id="159916" name="Rectangle 172"/>
          <p:cNvSpPr>
            <a:spLocks noChangeArrowheads="1"/>
          </p:cNvSpPr>
          <p:nvPr/>
        </p:nvSpPr>
        <p:spPr bwMode="auto">
          <a:xfrm>
            <a:off x="12192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17" name="Rectangle 173"/>
          <p:cNvSpPr>
            <a:spLocks noChangeArrowheads="1"/>
          </p:cNvSpPr>
          <p:nvPr/>
        </p:nvSpPr>
        <p:spPr bwMode="auto">
          <a:xfrm>
            <a:off x="60198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18" name="Rectangle 174"/>
          <p:cNvSpPr>
            <a:spLocks noChangeArrowheads="1"/>
          </p:cNvSpPr>
          <p:nvPr/>
        </p:nvSpPr>
        <p:spPr bwMode="auto">
          <a:xfrm>
            <a:off x="54864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19" name="Rectangle 175"/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20" name="Rectangle 176"/>
          <p:cNvSpPr>
            <a:spLocks noChangeArrowheads="1"/>
          </p:cNvSpPr>
          <p:nvPr/>
        </p:nvSpPr>
        <p:spPr bwMode="auto">
          <a:xfrm>
            <a:off x="6553200" y="5181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9921" name="Rectangle 177"/>
          <p:cNvSpPr>
            <a:spLocks noChangeArrowheads="1"/>
          </p:cNvSpPr>
          <p:nvPr/>
        </p:nvSpPr>
        <p:spPr bwMode="auto">
          <a:xfrm>
            <a:off x="44196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22" name="Rectangle 178"/>
          <p:cNvSpPr>
            <a:spLocks noChangeArrowheads="1"/>
          </p:cNvSpPr>
          <p:nvPr/>
        </p:nvSpPr>
        <p:spPr bwMode="auto">
          <a:xfrm>
            <a:off x="4953000" y="5181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23" name="Rectangle 179"/>
          <p:cNvSpPr>
            <a:spLocks noChangeArrowheads="1"/>
          </p:cNvSpPr>
          <p:nvPr/>
        </p:nvSpPr>
        <p:spPr bwMode="auto">
          <a:xfrm>
            <a:off x="17526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24" name="Rectangle 180"/>
          <p:cNvSpPr>
            <a:spLocks noChangeArrowheads="1"/>
          </p:cNvSpPr>
          <p:nvPr/>
        </p:nvSpPr>
        <p:spPr bwMode="auto">
          <a:xfrm>
            <a:off x="33528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25" name="Rectangle 181"/>
          <p:cNvSpPr>
            <a:spLocks noChangeArrowheads="1"/>
          </p:cNvSpPr>
          <p:nvPr/>
        </p:nvSpPr>
        <p:spPr bwMode="auto">
          <a:xfrm>
            <a:off x="28194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9926" name="Rectangle 182"/>
          <p:cNvSpPr>
            <a:spLocks noChangeArrowheads="1"/>
          </p:cNvSpPr>
          <p:nvPr/>
        </p:nvSpPr>
        <p:spPr bwMode="auto">
          <a:xfrm>
            <a:off x="2286000" y="5181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9927" name="Text Box 183"/>
          <p:cNvSpPr txBox="1">
            <a:spLocks noChangeArrowheads="1"/>
          </p:cNvSpPr>
          <p:nvPr/>
        </p:nvSpPr>
        <p:spPr bwMode="auto">
          <a:xfrm>
            <a:off x="7467600" y="5181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1B06D-8745-D346-99AC-1231D7523933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794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06" name="Text Box 38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11" name="Rectangle 43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60812" name="Rectangle 44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13" name="Rectangle 45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14" name="Rectangle 46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15" name="Rectangle 47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17" name="Rectangle 49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18" name="Text Box 50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60819" name="Rectangle 51"/>
          <p:cNvSpPr>
            <a:spLocks noChangeArrowheads="1"/>
          </p:cNvSpPr>
          <p:nvPr/>
        </p:nvSpPr>
        <p:spPr bwMode="auto">
          <a:xfrm>
            <a:off x="2819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2286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21" name="Rectangle 53"/>
          <p:cNvSpPr>
            <a:spLocks noChangeArrowheads="1"/>
          </p:cNvSpPr>
          <p:nvPr/>
        </p:nvSpPr>
        <p:spPr bwMode="auto">
          <a:xfrm>
            <a:off x="1752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6553200" y="38100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60824" name="Rectangle 56"/>
          <p:cNvSpPr>
            <a:spLocks noChangeArrowheads="1"/>
          </p:cNvSpPr>
          <p:nvPr/>
        </p:nvSpPr>
        <p:spPr bwMode="auto">
          <a:xfrm>
            <a:off x="6019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25" name="Rectangle 57"/>
          <p:cNvSpPr>
            <a:spLocks noChangeArrowheads="1"/>
          </p:cNvSpPr>
          <p:nvPr/>
        </p:nvSpPr>
        <p:spPr bwMode="auto">
          <a:xfrm>
            <a:off x="1219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26" name="Rectangle 58"/>
          <p:cNvSpPr>
            <a:spLocks noChangeArrowheads="1"/>
          </p:cNvSpPr>
          <p:nvPr/>
        </p:nvSpPr>
        <p:spPr bwMode="auto">
          <a:xfrm>
            <a:off x="3352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27" name="Rectangle 59"/>
          <p:cNvSpPr>
            <a:spLocks noChangeArrowheads="1"/>
          </p:cNvSpPr>
          <p:nvPr/>
        </p:nvSpPr>
        <p:spPr bwMode="auto">
          <a:xfrm>
            <a:off x="4953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28" name="Rectangle 60"/>
          <p:cNvSpPr>
            <a:spLocks noChangeArrowheads="1"/>
          </p:cNvSpPr>
          <p:nvPr/>
        </p:nvSpPr>
        <p:spPr bwMode="auto">
          <a:xfrm>
            <a:off x="4419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29" name="Rectangle 61"/>
          <p:cNvSpPr>
            <a:spLocks noChangeArrowheads="1"/>
          </p:cNvSpPr>
          <p:nvPr/>
        </p:nvSpPr>
        <p:spPr bwMode="auto">
          <a:xfrm>
            <a:off x="3886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30" name="Text Box 62"/>
          <p:cNvSpPr txBox="1">
            <a:spLocks noChangeArrowheads="1"/>
          </p:cNvSpPr>
          <p:nvPr/>
        </p:nvSpPr>
        <p:spPr bwMode="auto">
          <a:xfrm>
            <a:off x="7467600" y="3810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4</a:t>
            </a:r>
          </a:p>
        </p:txBody>
      </p:sp>
      <p:sp>
        <p:nvSpPr>
          <p:cNvPr id="160831" name="Rectangle 63"/>
          <p:cNvSpPr>
            <a:spLocks noChangeArrowheads="1"/>
          </p:cNvSpPr>
          <p:nvPr/>
        </p:nvSpPr>
        <p:spPr bwMode="auto">
          <a:xfrm>
            <a:off x="2286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32" name="Rectangle 64"/>
          <p:cNvSpPr>
            <a:spLocks noChangeArrowheads="1"/>
          </p:cNvSpPr>
          <p:nvPr/>
        </p:nvSpPr>
        <p:spPr bwMode="auto">
          <a:xfrm>
            <a:off x="1752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33" name="Rectangle 65"/>
          <p:cNvSpPr>
            <a:spLocks noChangeArrowheads="1"/>
          </p:cNvSpPr>
          <p:nvPr/>
        </p:nvSpPr>
        <p:spPr bwMode="auto">
          <a:xfrm>
            <a:off x="1219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34" name="Rectangle 66"/>
          <p:cNvSpPr>
            <a:spLocks noChangeArrowheads="1"/>
          </p:cNvSpPr>
          <p:nvPr/>
        </p:nvSpPr>
        <p:spPr bwMode="auto">
          <a:xfrm>
            <a:off x="4953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35" name="Rectangle 67"/>
          <p:cNvSpPr>
            <a:spLocks noChangeArrowheads="1"/>
          </p:cNvSpPr>
          <p:nvPr/>
        </p:nvSpPr>
        <p:spPr bwMode="auto">
          <a:xfrm>
            <a:off x="6553200" y="42672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60836" name="Rectangle 68"/>
          <p:cNvSpPr>
            <a:spLocks noChangeArrowheads="1"/>
          </p:cNvSpPr>
          <p:nvPr/>
        </p:nvSpPr>
        <p:spPr bwMode="auto">
          <a:xfrm>
            <a:off x="5486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37" name="Rectangle 69"/>
          <p:cNvSpPr>
            <a:spLocks noChangeArrowheads="1"/>
          </p:cNvSpPr>
          <p:nvPr/>
        </p:nvSpPr>
        <p:spPr bwMode="auto">
          <a:xfrm>
            <a:off x="6019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38" name="Rectangle 70"/>
          <p:cNvSpPr>
            <a:spLocks noChangeArrowheads="1"/>
          </p:cNvSpPr>
          <p:nvPr/>
        </p:nvSpPr>
        <p:spPr bwMode="auto">
          <a:xfrm>
            <a:off x="2819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39" name="Rectangle 71"/>
          <p:cNvSpPr>
            <a:spLocks noChangeArrowheads="1"/>
          </p:cNvSpPr>
          <p:nvPr/>
        </p:nvSpPr>
        <p:spPr bwMode="auto">
          <a:xfrm>
            <a:off x="4419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40" name="Rectangle 72"/>
          <p:cNvSpPr>
            <a:spLocks noChangeArrowheads="1"/>
          </p:cNvSpPr>
          <p:nvPr/>
        </p:nvSpPr>
        <p:spPr bwMode="auto">
          <a:xfrm>
            <a:off x="3886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41" name="Rectangle 73"/>
          <p:cNvSpPr>
            <a:spLocks noChangeArrowheads="1"/>
          </p:cNvSpPr>
          <p:nvPr/>
        </p:nvSpPr>
        <p:spPr bwMode="auto">
          <a:xfrm>
            <a:off x="3352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42" name="Text Box 74"/>
          <p:cNvSpPr txBox="1">
            <a:spLocks noChangeArrowheads="1"/>
          </p:cNvSpPr>
          <p:nvPr/>
        </p:nvSpPr>
        <p:spPr bwMode="auto">
          <a:xfrm>
            <a:off x="7467600" y="4267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5</a:t>
            </a:r>
          </a:p>
        </p:txBody>
      </p:sp>
      <p:sp>
        <p:nvSpPr>
          <p:cNvPr id="160843" name="Rectangle 75"/>
          <p:cNvSpPr>
            <a:spLocks noChangeArrowheads="1"/>
          </p:cNvSpPr>
          <p:nvPr/>
        </p:nvSpPr>
        <p:spPr bwMode="auto">
          <a:xfrm>
            <a:off x="1752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44" name="Rectangle 76"/>
          <p:cNvSpPr>
            <a:spLocks noChangeArrowheads="1"/>
          </p:cNvSpPr>
          <p:nvPr/>
        </p:nvSpPr>
        <p:spPr bwMode="auto">
          <a:xfrm>
            <a:off x="1219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45" name="Rectangle 77"/>
          <p:cNvSpPr>
            <a:spLocks noChangeArrowheads="1"/>
          </p:cNvSpPr>
          <p:nvPr/>
        </p:nvSpPr>
        <p:spPr bwMode="auto">
          <a:xfrm>
            <a:off x="6019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46" name="Rectangle 78"/>
          <p:cNvSpPr>
            <a:spLocks noChangeArrowheads="1"/>
          </p:cNvSpPr>
          <p:nvPr/>
        </p:nvSpPr>
        <p:spPr bwMode="auto">
          <a:xfrm>
            <a:off x="4419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47" name="Rectangle 79"/>
          <p:cNvSpPr>
            <a:spLocks noChangeArrowheads="1"/>
          </p:cNvSpPr>
          <p:nvPr/>
        </p:nvSpPr>
        <p:spPr bwMode="auto">
          <a:xfrm>
            <a:off x="6553200" y="4724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60848" name="Rectangle 80"/>
          <p:cNvSpPr>
            <a:spLocks noChangeArrowheads="1"/>
          </p:cNvSpPr>
          <p:nvPr/>
        </p:nvSpPr>
        <p:spPr bwMode="auto">
          <a:xfrm>
            <a:off x="4953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49" name="Rectangle 81"/>
          <p:cNvSpPr>
            <a:spLocks noChangeArrowheads="1"/>
          </p:cNvSpPr>
          <p:nvPr/>
        </p:nvSpPr>
        <p:spPr bwMode="auto">
          <a:xfrm>
            <a:off x="5486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50" name="Rectangle 82"/>
          <p:cNvSpPr>
            <a:spLocks noChangeArrowheads="1"/>
          </p:cNvSpPr>
          <p:nvPr/>
        </p:nvSpPr>
        <p:spPr bwMode="auto">
          <a:xfrm>
            <a:off x="2286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51" name="Rectangle 83"/>
          <p:cNvSpPr>
            <a:spLocks noChangeArrowheads="1"/>
          </p:cNvSpPr>
          <p:nvPr/>
        </p:nvSpPr>
        <p:spPr bwMode="auto">
          <a:xfrm>
            <a:off x="3886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52" name="Rectangle 84"/>
          <p:cNvSpPr>
            <a:spLocks noChangeArrowheads="1"/>
          </p:cNvSpPr>
          <p:nvPr/>
        </p:nvSpPr>
        <p:spPr bwMode="auto">
          <a:xfrm>
            <a:off x="3352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53" name="Rectangle 85"/>
          <p:cNvSpPr>
            <a:spLocks noChangeArrowheads="1"/>
          </p:cNvSpPr>
          <p:nvPr/>
        </p:nvSpPr>
        <p:spPr bwMode="auto">
          <a:xfrm>
            <a:off x="2819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54" name="Text Box 86"/>
          <p:cNvSpPr txBox="1">
            <a:spLocks noChangeArrowheads="1"/>
          </p:cNvSpPr>
          <p:nvPr/>
        </p:nvSpPr>
        <p:spPr bwMode="auto">
          <a:xfrm>
            <a:off x="7467600" y="4724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6</a:t>
            </a:r>
          </a:p>
        </p:txBody>
      </p:sp>
      <p:sp>
        <p:nvSpPr>
          <p:cNvPr id="160855" name="Rectangle 87"/>
          <p:cNvSpPr>
            <a:spLocks noChangeArrowheads="1"/>
          </p:cNvSpPr>
          <p:nvPr/>
        </p:nvSpPr>
        <p:spPr bwMode="auto">
          <a:xfrm>
            <a:off x="1219200" y="51816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56" name="Rectangle 88"/>
          <p:cNvSpPr>
            <a:spLocks noChangeArrowheads="1"/>
          </p:cNvSpPr>
          <p:nvPr/>
        </p:nvSpPr>
        <p:spPr bwMode="auto">
          <a:xfrm>
            <a:off x="60198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57" name="Rectangle 89"/>
          <p:cNvSpPr>
            <a:spLocks noChangeArrowheads="1"/>
          </p:cNvSpPr>
          <p:nvPr/>
        </p:nvSpPr>
        <p:spPr bwMode="auto">
          <a:xfrm>
            <a:off x="54864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58" name="Rectangle 90"/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59" name="Rectangle 91"/>
          <p:cNvSpPr>
            <a:spLocks noChangeArrowheads="1"/>
          </p:cNvSpPr>
          <p:nvPr/>
        </p:nvSpPr>
        <p:spPr bwMode="auto">
          <a:xfrm>
            <a:off x="6553200" y="5181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60860" name="Rectangle 92"/>
          <p:cNvSpPr>
            <a:spLocks noChangeArrowheads="1"/>
          </p:cNvSpPr>
          <p:nvPr/>
        </p:nvSpPr>
        <p:spPr bwMode="auto">
          <a:xfrm>
            <a:off x="44196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61" name="Rectangle 93"/>
          <p:cNvSpPr>
            <a:spLocks noChangeArrowheads="1"/>
          </p:cNvSpPr>
          <p:nvPr/>
        </p:nvSpPr>
        <p:spPr bwMode="auto">
          <a:xfrm>
            <a:off x="4953000" y="5181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62" name="Rectangle 94"/>
          <p:cNvSpPr>
            <a:spLocks noChangeArrowheads="1"/>
          </p:cNvSpPr>
          <p:nvPr/>
        </p:nvSpPr>
        <p:spPr bwMode="auto">
          <a:xfrm>
            <a:off x="17526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63" name="Rectangle 95"/>
          <p:cNvSpPr>
            <a:spLocks noChangeArrowheads="1"/>
          </p:cNvSpPr>
          <p:nvPr/>
        </p:nvSpPr>
        <p:spPr bwMode="auto">
          <a:xfrm>
            <a:off x="33528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64" name="Rectangle 96"/>
          <p:cNvSpPr>
            <a:spLocks noChangeArrowheads="1"/>
          </p:cNvSpPr>
          <p:nvPr/>
        </p:nvSpPr>
        <p:spPr bwMode="auto">
          <a:xfrm>
            <a:off x="28194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65" name="Rectangle 97"/>
          <p:cNvSpPr>
            <a:spLocks noChangeArrowheads="1"/>
          </p:cNvSpPr>
          <p:nvPr/>
        </p:nvSpPr>
        <p:spPr bwMode="auto">
          <a:xfrm>
            <a:off x="2286000" y="51816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66" name="Text Box 98"/>
          <p:cNvSpPr txBox="1">
            <a:spLocks noChangeArrowheads="1"/>
          </p:cNvSpPr>
          <p:nvPr/>
        </p:nvSpPr>
        <p:spPr bwMode="auto">
          <a:xfrm>
            <a:off x="7467600" y="5181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7</a:t>
            </a:r>
          </a:p>
        </p:txBody>
      </p:sp>
      <p:sp>
        <p:nvSpPr>
          <p:cNvPr id="160867" name="Rectangle 99"/>
          <p:cNvSpPr>
            <a:spLocks noChangeArrowheads="1"/>
          </p:cNvSpPr>
          <p:nvPr/>
        </p:nvSpPr>
        <p:spPr bwMode="auto">
          <a:xfrm>
            <a:off x="60198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68" name="Rectangle 100"/>
          <p:cNvSpPr>
            <a:spLocks noChangeArrowheads="1"/>
          </p:cNvSpPr>
          <p:nvPr/>
        </p:nvSpPr>
        <p:spPr bwMode="auto">
          <a:xfrm>
            <a:off x="54864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69" name="Rectangle 101"/>
          <p:cNvSpPr>
            <a:spLocks noChangeArrowheads="1"/>
          </p:cNvSpPr>
          <p:nvPr/>
        </p:nvSpPr>
        <p:spPr bwMode="auto">
          <a:xfrm>
            <a:off x="49530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70" name="Rectangle 102"/>
          <p:cNvSpPr>
            <a:spLocks noChangeArrowheads="1"/>
          </p:cNvSpPr>
          <p:nvPr/>
        </p:nvSpPr>
        <p:spPr bwMode="auto">
          <a:xfrm>
            <a:off x="33528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71" name="Rectangle 103"/>
          <p:cNvSpPr>
            <a:spLocks noChangeArrowheads="1"/>
          </p:cNvSpPr>
          <p:nvPr/>
        </p:nvSpPr>
        <p:spPr bwMode="auto">
          <a:xfrm>
            <a:off x="6553200" y="5638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60872" name="Rectangle 104"/>
          <p:cNvSpPr>
            <a:spLocks noChangeArrowheads="1"/>
          </p:cNvSpPr>
          <p:nvPr/>
        </p:nvSpPr>
        <p:spPr bwMode="auto">
          <a:xfrm>
            <a:off x="38862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73" name="Rectangle 105"/>
          <p:cNvSpPr>
            <a:spLocks noChangeArrowheads="1"/>
          </p:cNvSpPr>
          <p:nvPr/>
        </p:nvSpPr>
        <p:spPr bwMode="auto">
          <a:xfrm>
            <a:off x="44196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74" name="Rectangle 106"/>
          <p:cNvSpPr>
            <a:spLocks noChangeArrowheads="1"/>
          </p:cNvSpPr>
          <p:nvPr/>
        </p:nvSpPr>
        <p:spPr bwMode="auto">
          <a:xfrm>
            <a:off x="12192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75" name="Rectangle 107"/>
          <p:cNvSpPr>
            <a:spLocks noChangeArrowheads="1"/>
          </p:cNvSpPr>
          <p:nvPr/>
        </p:nvSpPr>
        <p:spPr bwMode="auto">
          <a:xfrm>
            <a:off x="28194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76" name="Rectangle 108"/>
          <p:cNvSpPr>
            <a:spLocks noChangeArrowheads="1"/>
          </p:cNvSpPr>
          <p:nvPr/>
        </p:nvSpPr>
        <p:spPr bwMode="auto">
          <a:xfrm>
            <a:off x="22860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60877" name="Rectangle 109"/>
          <p:cNvSpPr>
            <a:spLocks noChangeArrowheads="1"/>
          </p:cNvSpPr>
          <p:nvPr/>
        </p:nvSpPr>
        <p:spPr bwMode="auto">
          <a:xfrm>
            <a:off x="17526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60878" name="Text Box 110"/>
          <p:cNvSpPr txBox="1">
            <a:spLocks noChangeArrowheads="1"/>
          </p:cNvSpPr>
          <p:nvPr/>
        </p:nvSpPr>
        <p:spPr bwMode="auto">
          <a:xfrm>
            <a:off x="74676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64722-1BD2-3047-BD0F-5F1DDA179482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97" name="Rectangle 1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099" name="Rectangle 1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00" name="Rectangle 2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03" name="Rectangle 2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05" name="Rectangle 2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74107" name="Rectangle 27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08" name="Rectangle 28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10" name="Rectangle 30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74111" name="Rectangle 31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12" name="Rectangle 32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13" name="Rectangle 33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15" name="Rectangle 35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16" name="Rectangle 36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17" name="Rectangle 37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74119" name="Rectangle 39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25" name="Rectangle 45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30" name="Text Box 50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74131" name="Rectangle 51"/>
          <p:cNvSpPr>
            <a:spLocks noChangeArrowheads="1"/>
          </p:cNvSpPr>
          <p:nvPr/>
        </p:nvSpPr>
        <p:spPr bwMode="auto">
          <a:xfrm>
            <a:off x="2819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32" name="Rectangle 52"/>
          <p:cNvSpPr>
            <a:spLocks noChangeArrowheads="1"/>
          </p:cNvSpPr>
          <p:nvPr/>
        </p:nvSpPr>
        <p:spPr bwMode="auto">
          <a:xfrm>
            <a:off x="2286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33" name="Rectangle 53"/>
          <p:cNvSpPr>
            <a:spLocks noChangeArrowheads="1"/>
          </p:cNvSpPr>
          <p:nvPr/>
        </p:nvSpPr>
        <p:spPr bwMode="auto">
          <a:xfrm>
            <a:off x="1752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34" name="Rectangle 54"/>
          <p:cNvSpPr>
            <a:spLocks noChangeArrowheads="1"/>
          </p:cNvSpPr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35" name="Rectangle 55"/>
          <p:cNvSpPr>
            <a:spLocks noChangeArrowheads="1"/>
          </p:cNvSpPr>
          <p:nvPr/>
        </p:nvSpPr>
        <p:spPr bwMode="auto">
          <a:xfrm>
            <a:off x="6553200" y="38100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74136" name="Rectangle 56"/>
          <p:cNvSpPr>
            <a:spLocks noChangeArrowheads="1"/>
          </p:cNvSpPr>
          <p:nvPr/>
        </p:nvSpPr>
        <p:spPr bwMode="auto">
          <a:xfrm>
            <a:off x="6019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37" name="Rectangle 57"/>
          <p:cNvSpPr>
            <a:spLocks noChangeArrowheads="1"/>
          </p:cNvSpPr>
          <p:nvPr/>
        </p:nvSpPr>
        <p:spPr bwMode="auto">
          <a:xfrm>
            <a:off x="1219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38" name="Rectangle 58"/>
          <p:cNvSpPr>
            <a:spLocks noChangeArrowheads="1"/>
          </p:cNvSpPr>
          <p:nvPr/>
        </p:nvSpPr>
        <p:spPr bwMode="auto">
          <a:xfrm>
            <a:off x="3352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39" name="Rectangle 59"/>
          <p:cNvSpPr>
            <a:spLocks noChangeArrowheads="1"/>
          </p:cNvSpPr>
          <p:nvPr/>
        </p:nvSpPr>
        <p:spPr bwMode="auto">
          <a:xfrm>
            <a:off x="4953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40" name="Rectangle 60"/>
          <p:cNvSpPr>
            <a:spLocks noChangeArrowheads="1"/>
          </p:cNvSpPr>
          <p:nvPr/>
        </p:nvSpPr>
        <p:spPr bwMode="auto">
          <a:xfrm>
            <a:off x="4419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3886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42" name="Text Box 62"/>
          <p:cNvSpPr txBox="1">
            <a:spLocks noChangeArrowheads="1"/>
          </p:cNvSpPr>
          <p:nvPr/>
        </p:nvSpPr>
        <p:spPr bwMode="auto">
          <a:xfrm>
            <a:off x="7467600" y="3810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4</a:t>
            </a:r>
          </a:p>
        </p:txBody>
      </p:sp>
      <p:sp>
        <p:nvSpPr>
          <p:cNvPr id="174143" name="Rectangle 63"/>
          <p:cNvSpPr>
            <a:spLocks noChangeArrowheads="1"/>
          </p:cNvSpPr>
          <p:nvPr/>
        </p:nvSpPr>
        <p:spPr bwMode="auto">
          <a:xfrm>
            <a:off x="2286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44" name="Rectangle 64"/>
          <p:cNvSpPr>
            <a:spLocks noChangeArrowheads="1"/>
          </p:cNvSpPr>
          <p:nvPr/>
        </p:nvSpPr>
        <p:spPr bwMode="auto">
          <a:xfrm>
            <a:off x="1752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45" name="Rectangle 65"/>
          <p:cNvSpPr>
            <a:spLocks noChangeArrowheads="1"/>
          </p:cNvSpPr>
          <p:nvPr/>
        </p:nvSpPr>
        <p:spPr bwMode="auto">
          <a:xfrm>
            <a:off x="1219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46" name="Rectangle 66"/>
          <p:cNvSpPr>
            <a:spLocks noChangeArrowheads="1"/>
          </p:cNvSpPr>
          <p:nvPr/>
        </p:nvSpPr>
        <p:spPr bwMode="auto">
          <a:xfrm>
            <a:off x="4953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47" name="Rectangle 67"/>
          <p:cNvSpPr>
            <a:spLocks noChangeArrowheads="1"/>
          </p:cNvSpPr>
          <p:nvPr/>
        </p:nvSpPr>
        <p:spPr bwMode="auto">
          <a:xfrm>
            <a:off x="6553200" y="42672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74148" name="Rectangle 68"/>
          <p:cNvSpPr>
            <a:spLocks noChangeArrowheads="1"/>
          </p:cNvSpPr>
          <p:nvPr/>
        </p:nvSpPr>
        <p:spPr bwMode="auto">
          <a:xfrm>
            <a:off x="5486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49" name="Rectangle 69"/>
          <p:cNvSpPr>
            <a:spLocks noChangeArrowheads="1"/>
          </p:cNvSpPr>
          <p:nvPr/>
        </p:nvSpPr>
        <p:spPr bwMode="auto">
          <a:xfrm>
            <a:off x="6019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50" name="Rectangle 70"/>
          <p:cNvSpPr>
            <a:spLocks noChangeArrowheads="1"/>
          </p:cNvSpPr>
          <p:nvPr/>
        </p:nvSpPr>
        <p:spPr bwMode="auto">
          <a:xfrm>
            <a:off x="2819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51" name="Rectangle 71"/>
          <p:cNvSpPr>
            <a:spLocks noChangeArrowheads="1"/>
          </p:cNvSpPr>
          <p:nvPr/>
        </p:nvSpPr>
        <p:spPr bwMode="auto">
          <a:xfrm>
            <a:off x="4419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52" name="Rectangle 72"/>
          <p:cNvSpPr>
            <a:spLocks noChangeArrowheads="1"/>
          </p:cNvSpPr>
          <p:nvPr/>
        </p:nvSpPr>
        <p:spPr bwMode="auto">
          <a:xfrm>
            <a:off x="3886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53" name="Rectangle 73"/>
          <p:cNvSpPr>
            <a:spLocks noChangeArrowheads="1"/>
          </p:cNvSpPr>
          <p:nvPr/>
        </p:nvSpPr>
        <p:spPr bwMode="auto">
          <a:xfrm>
            <a:off x="3352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54" name="Text Box 74"/>
          <p:cNvSpPr txBox="1">
            <a:spLocks noChangeArrowheads="1"/>
          </p:cNvSpPr>
          <p:nvPr/>
        </p:nvSpPr>
        <p:spPr bwMode="auto">
          <a:xfrm>
            <a:off x="7467600" y="4267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5</a:t>
            </a:r>
          </a:p>
        </p:txBody>
      </p:sp>
      <p:sp>
        <p:nvSpPr>
          <p:cNvPr id="174155" name="Rectangle 75"/>
          <p:cNvSpPr>
            <a:spLocks noChangeArrowheads="1"/>
          </p:cNvSpPr>
          <p:nvPr/>
        </p:nvSpPr>
        <p:spPr bwMode="auto">
          <a:xfrm>
            <a:off x="1752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56" name="Rectangle 76"/>
          <p:cNvSpPr>
            <a:spLocks noChangeArrowheads="1"/>
          </p:cNvSpPr>
          <p:nvPr/>
        </p:nvSpPr>
        <p:spPr bwMode="auto">
          <a:xfrm>
            <a:off x="1219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57" name="Rectangle 77"/>
          <p:cNvSpPr>
            <a:spLocks noChangeArrowheads="1"/>
          </p:cNvSpPr>
          <p:nvPr/>
        </p:nvSpPr>
        <p:spPr bwMode="auto">
          <a:xfrm>
            <a:off x="6019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58" name="Rectangle 78"/>
          <p:cNvSpPr>
            <a:spLocks noChangeArrowheads="1"/>
          </p:cNvSpPr>
          <p:nvPr/>
        </p:nvSpPr>
        <p:spPr bwMode="auto">
          <a:xfrm>
            <a:off x="44196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59" name="Rectangle 79"/>
          <p:cNvSpPr>
            <a:spLocks noChangeArrowheads="1"/>
          </p:cNvSpPr>
          <p:nvPr/>
        </p:nvSpPr>
        <p:spPr bwMode="auto">
          <a:xfrm>
            <a:off x="6553200" y="4724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74160" name="Rectangle 80"/>
          <p:cNvSpPr>
            <a:spLocks noChangeArrowheads="1"/>
          </p:cNvSpPr>
          <p:nvPr/>
        </p:nvSpPr>
        <p:spPr bwMode="auto">
          <a:xfrm>
            <a:off x="4953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61" name="Rectangle 81"/>
          <p:cNvSpPr>
            <a:spLocks noChangeArrowheads="1"/>
          </p:cNvSpPr>
          <p:nvPr/>
        </p:nvSpPr>
        <p:spPr bwMode="auto">
          <a:xfrm>
            <a:off x="5486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62" name="Rectangle 82"/>
          <p:cNvSpPr>
            <a:spLocks noChangeArrowheads="1"/>
          </p:cNvSpPr>
          <p:nvPr/>
        </p:nvSpPr>
        <p:spPr bwMode="auto">
          <a:xfrm>
            <a:off x="22860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63" name="Rectangle 83"/>
          <p:cNvSpPr>
            <a:spLocks noChangeArrowheads="1"/>
          </p:cNvSpPr>
          <p:nvPr/>
        </p:nvSpPr>
        <p:spPr bwMode="auto">
          <a:xfrm>
            <a:off x="38862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64" name="Rectangle 84"/>
          <p:cNvSpPr>
            <a:spLocks noChangeArrowheads="1"/>
          </p:cNvSpPr>
          <p:nvPr/>
        </p:nvSpPr>
        <p:spPr bwMode="auto">
          <a:xfrm>
            <a:off x="33528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65" name="Rectangle 85"/>
          <p:cNvSpPr>
            <a:spLocks noChangeArrowheads="1"/>
          </p:cNvSpPr>
          <p:nvPr/>
        </p:nvSpPr>
        <p:spPr bwMode="auto">
          <a:xfrm>
            <a:off x="2819400" y="4724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66" name="Text Box 86"/>
          <p:cNvSpPr txBox="1">
            <a:spLocks noChangeArrowheads="1"/>
          </p:cNvSpPr>
          <p:nvPr/>
        </p:nvSpPr>
        <p:spPr bwMode="auto">
          <a:xfrm>
            <a:off x="7467600" y="4724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6</a:t>
            </a:r>
          </a:p>
        </p:txBody>
      </p:sp>
      <p:sp>
        <p:nvSpPr>
          <p:cNvPr id="174167" name="Rectangle 87"/>
          <p:cNvSpPr>
            <a:spLocks noChangeArrowheads="1"/>
          </p:cNvSpPr>
          <p:nvPr/>
        </p:nvSpPr>
        <p:spPr bwMode="auto">
          <a:xfrm>
            <a:off x="1219200" y="5181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68" name="Rectangle 88"/>
          <p:cNvSpPr>
            <a:spLocks noChangeArrowheads="1"/>
          </p:cNvSpPr>
          <p:nvPr/>
        </p:nvSpPr>
        <p:spPr bwMode="auto">
          <a:xfrm>
            <a:off x="60198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69" name="Rectangle 89"/>
          <p:cNvSpPr>
            <a:spLocks noChangeArrowheads="1"/>
          </p:cNvSpPr>
          <p:nvPr/>
        </p:nvSpPr>
        <p:spPr bwMode="auto">
          <a:xfrm>
            <a:off x="54864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70" name="Rectangle 90"/>
          <p:cNvSpPr>
            <a:spLocks noChangeArrowheads="1"/>
          </p:cNvSpPr>
          <p:nvPr/>
        </p:nvSpPr>
        <p:spPr bwMode="auto">
          <a:xfrm>
            <a:off x="38862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71" name="Rectangle 91"/>
          <p:cNvSpPr>
            <a:spLocks noChangeArrowheads="1"/>
          </p:cNvSpPr>
          <p:nvPr/>
        </p:nvSpPr>
        <p:spPr bwMode="auto">
          <a:xfrm>
            <a:off x="6553200" y="5181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74172" name="Rectangle 92"/>
          <p:cNvSpPr>
            <a:spLocks noChangeArrowheads="1"/>
          </p:cNvSpPr>
          <p:nvPr/>
        </p:nvSpPr>
        <p:spPr bwMode="auto">
          <a:xfrm>
            <a:off x="44196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73" name="Rectangle 93"/>
          <p:cNvSpPr>
            <a:spLocks noChangeArrowheads="1"/>
          </p:cNvSpPr>
          <p:nvPr/>
        </p:nvSpPr>
        <p:spPr bwMode="auto">
          <a:xfrm>
            <a:off x="4953000" y="5181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74" name="Rectangle 94"/>
          <p:cNvSpPr>
            <a:spLocks noChangeArrowheads="1"/>
          </p:cNvSpPr>
          <p:nvPr/>
        </p:nvSpPr>
        <p:spPr bwMode="auto">
          <a:xfrm>
            <a:off x="17526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75" name="Rectangle 95"/>
          <p:cNvSpPr>
            <a:spLocks noChangeArrowheads="1"/>
          </p:cNvSpPr>
          <p:nvPr/>
        </p:nvSpPr>
        <p:spPr bwMode="auto">
          <a:xfrm>
            <a:off x="33528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76" name="Rectangle 96"/>
          <p:cNvSpPr>
            <a:spLocks noChangeArrowheads="1"/>
          </p:cNvSpPr>
          <p:nvPr/>
        </p:nvSpPr>
        <p:spPr bwMode="auto">
          <a:xfrm>
            <a:off x="2819400" y="5181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77" name="Rectangle 97"/>
          <p:cNvSpPr>
            <a:spLocks noChangeArrowheads="1"/>
          </p:cNvSpPr>
          <p:nvPr/>
        </p:nvSpPr>
        <p:spPr bwMode="auto">
          <a:xfrm>
            <a:off x="2286000" y="5181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78" name="Text Box 98"/>
          <p:cNvSpPr txBox="1">
            <a:spLocks noChangeArrowheads="1"/>
          </p:cNvSpPr>
          <p:nvPr/>
        </p:nvSpPr>
        <p:spPr bwMode="auto">
          <a:xfrm>
            <a:off x="7467600" y="5181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7</a:t>
            </a:r>
          </a:p>
        </p:txBody>
      </p:sp>
      <p:sp>
        <p:nvSpPr>
          <p:cNvPr id="174179" name="Rectangle 99"/>
          <p:cNvSpPr>
            <a:spLocks noChangeArrowheads="1"/>
          </p:cNvSpPr>
          <p:nvPr/>
        </p:nvSpPr>
        <p:spPr bwMode="auto">
          <a:xfrm>
            <a:off x="60198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80" name="Rectangle 100"/>
          <p:cNvSpPr>
            <a:spLocks noChangeArrowheads="1"/>
          </p:cNvSpPr>
          <p:nvPr/>
        </p:nvSpPr>
        <p:spPr bwMode="auto">
          <a:xfrm>
            <a:off x="54864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81" name="Rectangle 101"/>
          <p:cNvSpPr>
            <a:spLocks noChangeArrowheads="1"/>
          </p:cNvSpPr>
          <p:nvPr/>
        </p:nvSpPr>
        <p:spPr bwMode="auto">
          <a:xfrm>
            <a:off x="49530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82" name="Rectangle 102"/>
          <p:cNvSpPr>
            <a:spLocks noChangeArrowheads="1"/>
          </p:cNvSpPr>
          <p:nvPr/>
        </p:nvSpPr>
        <p:spPr bwMode="auto">
          <a:xfrm>
            <a:off x="33528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83" name="Rectangle 103"/>
          <p:cNvSpPr>
            <a:spLocks noChangeArrowheads="1"/>
          </p:cNvSpPr>
          <p:nvPr/>
        </p:nvSpPr>
        <p:spPr bwMode="auto">
          <a:xfrm>
            <a:off x="6553200" y="5638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74184" name="Rectangle 104"/>
          <p:cNvSpPr>
            <a:spLocks noChangeArrowheads="1"/>
          </p:cNvSpPr>
          <p:nvPr/>
        </p:nvSpPr>
        <p:spPr bwMode="auto">
          <a:xfrm>
            <a:off x="38862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85" name="Rectangle 105"/>
          <p:cNvSpPr>
            <a:spLocks noChangeArrowheads="1"/>
          </p:cNvSpPr>
          <p:nvPr/>
        </p:nvSpPr>
        <p:spPr bwMode="auto">
          <a:xfrm>
            <a:off x="44196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86" name="Rectangle 106"/>
          <p:cNvSpPr>
            <a:spLocks noChangeArrowheads="1"/>
          </p:cNvSpPr>
          <p:nvPr/>
        </p:nvSpPr>
        <p:spPr bwMode="auto">
          <a:xfrm>
            <a:off x="12192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87" name="Rectangle 107"/>
          <p:cNvSpPr>
            <a:spLocks noChangeArrowheads="1"/>
          </p:cNvSpPr>
          <p:nvPr/>
        </p:nvSpPr>
        <p:spPr bwMode="auto">
          <a:xfrm>
            <a:off x="28194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88" name="Rectangle 108"/>
          <p:cNvSpPr>
            <a:spLocks noChangeArrowheads="1"/>
          </p:cNvSpPr>
          <p:nvPr/>
        </p:nvSpPr>
        <p:spPr bwMode="auto">
          <a:xfrm>
            <a:off x="22860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74189" name="Rectangle 109"/>
          <p:cNvSpPr>
            <a:spLocks noChangeArrowheads="1"/>
          </p:cNvSpPr>
          <p:nvPr/>
        </p:nvSpPr>
        <p:spPr bwMode="auto">
          <a:xfrm>
            <a:off x="1752600" y="5638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74190" name="Text Box 110"/>
          <p:cNvSpPr txBox="1">
            <a:spLocks noChangeArrowheads="1"/>
          </p:cNvSpPr>
          <p:nvPr/>
        </p:nvSpPr>
        <p:spPr bwMode="auto">
          <a:xfrm>
            <a:off x="7467600" y="5638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8</a:t>
            </a:r>
          </a:p>
        </p:txBody>
      </p:sp>
      <p:sp>
        <p:nvSpPr>
          <p:cNvPr id="174191" name="Text Box 111"/>
          <p:cNvSpPr txBox="1">
            <a:spLocks noChangeArrowheads="1"/>
          </p:cNvSpPr>
          <p:nvPr/>
        </p:nvSpPr>
        <p:spPr bwMode="auto">
          <a:xfrm>
            <a:off x="2592388" y="6286500"/>
            <a:ext cx="3459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chemeClr val="accent1"/>
                </a:solidFill>
              </a:rPr>
              <a:t>pseudo-random bits:  11001001…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20F7D-1AEC-4F4C-80E6-83C8441AB48F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0556" name="Rectangle 28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57" name="Rectangle 29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58" name="Rectangle 30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59" name="Rectangle 31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0" name="Rectangle 32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1" name="Rectangle 33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2" name="Rectangle 34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3" name="Rectangle 35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4" name="Rectangle 36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5" name="Rectangle 37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6" name="Rectangle 38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>
              <a:latin typeface="Courier New" charset="0"/>
            </a:endParaRP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cxnSp>
        <p:nvCxnSpPr>
          <p:cNvPr id="150568" name="AutoShape 40"/>
          <p:cNvCxnSpPr>
            <a:cxnSpLocks noChangeShapeType="1"/>
            <a:endCxn id="150565" idx="0"/>
          </p:cNvCxnSpPr>
          <p:nvPr/>
        </p:nvCxnSpPr>
        <p:spPr bwMode="auto">
          <a:xfrm flipH="1">
            <a:off x="62865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69" name="AutoShape 41"/>
          <p:cNvCxnSpPr>
            <a:cxnSpLocks noChangeShapeType="1"/>
            <a:stCxn id="150541" idx="2"/>
            <a:endCxn id="150566" idx="0"/>
          </p:cNvCxnSpPr>
          <p:nvPr/>
        </p:nvCxnSpPr>
        <p:spPr bwMode="auto">
          <a:xfrm flipH="1">
            <a:off x="57531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0" name="AutoShape 42"/>
          <p:cNvCxnSpPr>
            <a:cxnSpLocks noChangeShapeType="1"/>
            <a:stCxn id="150538" idx="2"/>
            <a:endCxn id="150563" idx="0"/>
          </p:cNvCxnSpPr>
          <p:nvPr/>
        </p:nvCxnSpPr>
        <p:spPr bwMode="auto">
          <a:xfrm flipH="1">
            <a:off x="52197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1" name="AutoShape 43"/>
          <p:cNvCxnSpPr>
            <a:cxnSpLocks noChangeShapeType="1"/>
            <a:stCxn id="150531" idx="2"/>
            <a:endCxn id="150556" idx="0"/>
          </p:cNvCxnSpPr>
          <p:nvPr/>
        </p:nvCxnSpPr>
        <p:spPr bwMode="auto">
          <a:xfrm flipH="1">
            <a:off x="46863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2" name="AutoShape 44"/>
          <p:cNvCxnSpPr>
            <a:cxnSpLocks noChangeShapeType="1"/>
            <a:stCxn id="150532" idx="2"/>
            <a:endCxn id="150557" idx="0"/>
          </p:cNvCxnSpPr>
          <p:nvPr/>
        </p:nvCxnSpPr>
        <p:spPr bwMode="auto">
          <a:xfrm flipH="1">
            <a:off x="41529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3" name="AutoShape 45"/>
          <p:cNvCxnSpPr>
            <a:cxnSpLocks noChangeShapeType="1"/>
            <a:stCxn id="150533" idx="2"/>
            <a:endCxn id="150558" idx="0"/>
          </p:cNvCxnSpPr>
          <p:nvPr/>
        </p:nvCxnSpPr>
        <p:spPr bwMode="auto">
          <a:xfrm flipH="1">
            <a:off x="36195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4" name="AutoShape 46"/>
          <p:cNvCxnSpPr>
            <a:cxnSpLocks noChangeShapeType="1"/>
            <a:stCxn id="150537" idx="2"/>
            <a:endCxn id="150562" idx="0"/>
          </p:cNvCxnSpPr>
          <p:nvPr/>
        </p:nvCxnSpPr>
        <p:spPr bwMode="auto">
          <a:xfrm flipH="1">
            <a:off x="30861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5" name="AutoShape 47"/>
          <p:cNvCxnSpPr>
            <a:cxnSpLocks noChangeShapeType="1"/>
            <a:stCxn id="150536" idx="2"/>
            <a:endCxn id="150561" idx="0"/>
          </p:cNvCxnSpPr>
          <p:nvPr/>
        </p:nvCxnSpPr>
        <p:spPr bwMode="auto">
          <a:xfrm flipH="1">
            <a:off x="25527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6" name="AutoShape 48"/>
          <p:cNvCxnSpPr>
            <a:cxnSpLocks noChangeShapeType="1"/>
            <a:stCxn id="150535" idx="2"/>
            <a:endCxn id="150560" idx="0"/>
          </p:cNvCxnSpPr>
          <p:nvPr/>
        </p:nvCxnSpPr>
        <p:spPr bwMode="auto">
          <a:xfrm flipH="1">
            <a:off x="20193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77" name="AutoShape 49"/>
          <p:cNvCxnSpPr>
            <a:cxnSpLocks noChangeShapeType="1"/>
            <a:stCxn id="150534" idx="2"/>
            <a:endCxn id="150559" idx="0"/>
          </p:cNvCxnSpPr>
          <p:nvPr/>
        </p:nvCxnSpPr>
        <p:spPr bwMode="auto">
          <a:xfrm flipH="1">
            <a:off x="14859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0578" name="Rectangle 50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0977-8FCF-9D4D-89BD-ADE28C8CFBDB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16" name="Rectangle 1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18" name="Rectangle 1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19" name="Rectangle 1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20" name="Rectangle 2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 b="1">
              <a:latin typeface="Courier New" charset="0"/>
            </a:endParaRPr>
          </a:p>
        </p:txBody>
      </p:sp>
      <p:sp>
        <p:nvSpPr>
          <p:cNvPr id="153624" name="Rectangle 2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3625" name="Rectangle 2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3626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cxnSp>
        <p:nvCxnSpPr>
          <p:cNvPr id="153627" name="AutoShape 27"/>
          <p:cNvCxnSpPr>
            <a:cxnSpLocks noChangeShapeType="1"/>
          </p:cNvCxnSpPr>
          <p:nvPr/>
        </p:nvCxnSpPr>
        <p:spPr bwMode="auto">
          <a:xfrm flipH="1">
            <a:off x="62865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28" name="AutoShape 28"/>
          <p:cNvCxnSpPr>
            <a:cxnSpLocks noChangeShapeType="1"/>
          </p:cNvCxnSpPr>
          <p:nvPr/>
        </p:nvCxnSpPr>
        <p:spPr bwMode="auto">
          <a:xfrm flipH="1">
            <a:off x="57531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29" name="AutoShape 29"/>
          <p:cNvCxnSpPr>
            <a:cxnSpLocks noChangeShapeType="1"/>
          </p:cNvCxnSpPr>
          <p:nvPr/>
        </p:nvCxnSpPr>
        <p:spPr bwMode="auto">
          <a:xfrm flipH="1">
            <a:off x="52197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0" name="AutoShape 30"/>
          <p:cNvCxnSpPr>
            <a:cxnSpLocks noChangeShapeType="1"/>
          </p:cNvCxnSpPr>
          <p:nvPr/>
        </p:nvCxnSpPr>
        <p:spPr bwMode="auto">
          <a:xfrm flipH="1">
            <a:off x="46863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1" name="AutoShape 31"/>
          <p:cNvCxnSpPr>
            <a:cxnSpLocks noChangeShapeType="1"/>
          </p:cNvCxnSpPr>
          <p:nvPr/>
        </p:nvCxnSpPr>
        <p:spPr bwMode="auto">
          <a:xfrm flipH="1">
            <a:off x="41529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2" name="AutoShape 32"/>
          <p:cNvCxnSpPr>
            <a:cxnSpLocks noChangeShapeType="1"/>
          </p:cNvCxnSpPr>
          <p:nvPr/>
        </p:nvCxnSpPr>
        <p:spPr bwMode="auto">
          <a:xfrm flipH="1">
            <a:off x="36195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3" name="AutoShape 33"/>
          <p:cNvCxnSpPr>
            <a:cxnSpLocks noChangeShapeType="1"/>
          </p:cNvCxnSpPr>
          <p:nvPr/>
        </p:nvCxnSpPr>
        <p:spPr bwMode="auto">
          <a:xfrm flipH="1">
            <a:off x="30861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4" name="AutoShape 34"/>
          <p:cNvCxnSpPr>
            <a:cxnSpLocks noChangeShapeType="1"/>
          </p:cNvCxnSpPr>
          <p:nvPr/>
        </p:nvCxnSpPr>
        <p:spPr bwMode="auto">
          <a:xfrm flipH="1">
            <a:off x="25527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5" name="AutoShape 35"/>
          <p:cNvCxnSpPr>
            <a:cxnSpLocks noChangeShapeType="1"/>
          </p:cNvCxnSpPr>
          <p:nvPr/>
        </p:nvCxnSpPr>
        <p:spPr bwMode="auto">
          <a:xfrm flipH="1">
            <a:off x="20193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6" name="AutoShape 36"/>
          <p:cNvCxnSpPr>
            <a:cxnSpLocks noChangeShapeType="1"/>
          </p:cNvCxnSpPr>
          <p:nvPr/>
        </p:nvCxnSpPr>
        <p:spPr bwMode="auto">
          <a:xfrm flipH="1">
            <a:off x="1485900" y="1676400"/>
            <a:ext cx="533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637" name="Rectangle 37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3581C-F0D5-D841-894F-F8BB20AD64E2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1567" name="Rectangle 1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69" name="Rectangle 1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72" name="Rectangle 2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73" name="Rectangle 2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74" name="Rectangle 2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75" name="Rectangle 2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kumimoji="0" lang="en-US" b="1">
              <a:latin typeface="Courier New" charset="0"/>
            </a:endParaRPr>
          </a:p>
        </p:txBody>
      </p:sp>
      <p:sp>
        <p:nvSpPr>
          <p:cNvPr id="151576" name="Rectangle 2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577" name="Rectangle 2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1578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1584" name="Rectangle 32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1618" name="Oval 66"/>
          <p:cNvSpPr>
            <a:spLocks noChangeArrowheads="1"/>
          </p:cNvSpPr>
          <p:nvPr/>
        </p:nvSpPr>
        <p:spPr bwMode="auto">
          <a:xfrm>
            <a:off x="2940050" y="2032000"/>
            <a:ext cx="304800" cy="3048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^</a:t>
            </a:r>
          </a:p>
        </p:txBody>
      </p:sp>
      <p:cxnSp>
        <p:nvCxnSpPr>
          <p:cNvPr id="151619" name="AutoShape 67"/>
          <p:cNvCxnSpPr>
            <a:cxnSpLocks noChangeShapeType="1"/>
            <a:endCxn id="151618" idx="2"/>
          </p:cNvCxnSpPr>
          <p:nvPr/>
        </p:nvCxnSpPr>
        <p:spPr bwMode="auto">
          <a:xfrm rot="16200000" flipH="1">
            <a:off x="1958975" y="1203325"/>
            <a:ext cx="508000" cy="1454150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1620" name="AutoShape 68"/>
          <p:cNvCxnSpPr>
            <a:cxnSpLocks noChangeShapeType="1"/>
            <a:endCxn id="151618" idx="0"/>
          </p:cNvCxnSpPr>
          <p:nvPr/>
        </p:nvCxnSpPr>
        <p:spPr bwMode="auto">
          <a:xfrm rot="16200000" flipH="1">
            <a:off x="2644775" y="1584325"/>
            <a:ext cx="355600" cy="539750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1621" name="Rectangle 69"/>
          <p:cNvSpPr>
            <a:spLocks noChangeArrowheads="1"/>
          </p:cNvSpPr>
          <p:nvPr/>
        </p:nvSpPr>
        <p:spPr bwMode="auto">
          <a:xfrm>
            <a:off x="3975100" y="5162550"/>
            <a:ext cx="454025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1622" name="Rectangle 70"/>
          <p:cNvSpPr>
            <a:spLocks noChangeArrowheads="1"/>
          </p:cNvSpPr>
          <p:nvPr/>
        </p:nvSpPr>
        <p:spPr bwMode="auto">
          <a:xfrm>
            <a:off x="3519488" y="5162550"/>
            <a:ext cx="455612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1623" name="Rectangle 71"/>
          <p:cNvSpPr>
            <a:spLocks noChangeArrowheads="1"/>
          </p:cNvSpPr>
          <p:nvPr/>
        </p:nvSpPr>
        <p:spPr bwMode="auto">
          <a:xfrm>
            <a:off x="4429125" y="5162550"/>
            <a:ext cx="715963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 ^ 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1624" name="Rectangle 72"/>
          <p:cNvSpPr>
            <a:spLocks noChangeArrowheads="1"/>
          </p:cNvSpPr>
          <p:nvPr/>
        </p:nvSpPr>
        <p:spPr bwMode="auto">
          <a:xfrm>
            <a:off x="3519488" y="5487988"/>
            <a:ext cx="455612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25" name="Rectangle 73"/>
          <p:cNvSpPr>
            <a:spLocks noChangeArrowheads="1"/>
          </p:cNvSpPr>
          <p:nvPr/>
        </p:nvSpPr>
        <p:spPr bwMode="auto">
          <a:xfrm>
            <a:off x="3975100" y="5487988"/>
            <a:ext cx="454025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26" name="Rectangle 74"/>
          <p:cNvSpPr>
            <a:spLocks noChangeArrowheads="1"/>
          </p:cNvSpPr>
          <p:nvPr/>
        </p:nvSpPr>
        <p:spPr bwMode="auto">
          <a:xfrm>
            <a:off x="4429125" y="5487988"/>
            <a:ext cx="715963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27" name="Rectangle 75"/>
          <p:cNvSpPr>
            <a:spLocks noChangeArrowheads="1"/>
          </p:cNvSpPr>
          <p:nvPr/>
        </p:nvSpPr>
        <p:spPr bwMode="auto">
          <a:xfrm>
            <a:off x="3519488" y="57467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28" name="Rectangle 76"/>
          <p:cNvSpPr>
            <a:spLocks noChangeArrowheads="1"/>
          </p:cNvSpPr>
          <p:nvPr/>
        </p:nvSpPr>
        <p:spPr bwMode="auto">
          <a:xfrm>
            <a:off x="3975100" y="57467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29" name="Rectangle 77"/>
          <p:cNvSpPr>
            <a:spLocks noChangeArrowheads="1"/>
          </p:cNvSpPr>
          <p:nvPr/>
        </p:nvSpPr>
        <p:spPr bwMode="auto">
          <a:xfrm>
            <a:off x="4429125" y="57467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0" name="Rectangle 78"/>
          <p:cNvSpPr>
            <a:spLocks noChangeArrowheads="1"/>
          </p:cNvSpPr>
          <p:nvPr/>
        </p:nvSpPr>
        <p:spPr bwMode="auto">
          <a:xfrm>
            <a:off x="3519488" y="600710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1" name="Rectangle 79"/>
          <p:cNvSpPr>
            <a:spLocks noChangeArrowheads="1"/>
          </p:cNvSpPr>
          <p:nvPr/>
        </p:nvSpPr>
        <p:spPr bwMode="auto">
          <a:xfrm>
            <a:off x="3975100" y="600710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2" name="Rectangle 80"/>
          <p:cNvSpPr>
            <a:spLocks noChangeArrowheads="1"/>
          </p:cNvSpPr>
          <p:nvPr/>
        </p:nvSpPr>
        <p:spPr bwMode="auto">
          <a:xfrm>
            <a:off x="4429125" y="600710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3" name="Rectangle 81"/>
          <p:cNvSpPr>
            <a:spLocks noChangeArrowheads="1"/>
          </p:cNvSpPr>
          <p:nvPr/>
        </p:nvSpPr>
        <p:spPr bwMode="auto">
          <a:xfrm>
            <a:off x="3519488" y="62674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4" name="Rectangle 82"/>
          <p:cNvSpPr>
            <a:spLocks noChangeArrowheads="1"/>
          </p:cNvSpPr>
          <p:nvPr/>
        </p:nvSpPr>
        <p:spPr bwMode="auto">
          <a:xfrm>
            <a:off x="3975100" y="62674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5" name="Rectangle 83"/>
          <p:cNvSpPr>
            <a:spLocks noChangeArrowheads="1"/>
          </p:cNvSpPr>
          <p:nvPr/>
        </p:nvSpPr>
        <p:spPr bwMode="auto">
          <a:xfrm>
            <a:off x="4429125" y="62674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1636" name="Rectangle 84"/>
          <p:cNvSpPr>
            <a:spLocks noChangeArrowheads="1"/>
          </p:cNvSpPr>
          <p:nvPr/>
        </p:nvSpPr>
        <p:spPr bwMode="auto">
          <a:xfrm>
            <a:off x="3517900" y="4781550"/>
            <a:ext cx="16256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 i="1"/>
              <a:t>XOR Truth Table</a:t>
            </a:r>
            <a:endParaRPr kumimoji="0" lang="en-US" sz="1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3CF1-D2BA-D247-BFE9-25B1F6D7F036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2600" name="Rectangle 2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2601" name="Rectangle 2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2602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2603" name="Oval 27"/>
          <p:cNvSpPr>
            <a:spLocks noChangeArrowheads="1"/>
          </p:cNvSpPr>
          <p:nvPr/>
        </p:nvSpPr>
        <p:spPr bwMode="auto">
          <a:xfrm>
            <a:off x="2940050" y="2032000"/>
            <a:ext cx="304800" cy="3048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^</a:t>
            </a:r>
          </a:p>
        </p:txBody>
      </p:sp>
      <p:sp>
        <p:nvSpPr>
          <p:cNvPr id="152608" name="Rectangle 32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cxnSp>
        <p:nvCxnSpPr>
          <p:cNvPr id="152675" name="AutoShape 99"/>
          <p:cNvCxnSpPr>
            <a:cxnSpLocks noChangeShapeType="1"/>
            <a:stCxn id="152587" idx="2"/>
            <a:endCxn id="152603" idx="2"/>
          </p:cNvCxnSpPr>
          <p:nvPr/>
        </p:nvCxnSpPr>
        <p:spPr bwMode="auto">
          <a:xfrm rot="16200000" flipH="1">
            <a:off x="1958975" y="1203325"/>
            <a:ext cx="508000" cy="1454150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2676" name="AutoShape 100"/>
          <p:cNvCxnSpPr>
            <a:cxnSpLocks noChangeShapeType="1"/>
            <a:stCxn id="152583" idx="2"/>
            <a:endCxn id="152603" idx="0"/>
          </p:cNvCxnSpPr>
          <p:nvPr/>
        </p:nvCxnSpPr>
        <p:spPr bwMode="auto">
          <a:xfrm rot="16200000" flipH="1">
            <a:off x="2644775" y="1584325"/>
            <a:ext cx="355600" cy="539750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2677" name="AutoShape 101"/>
          <p:cNvCxnSpPr>
            <a:cxnSpLocks noChangeShapeType="1"/>
            <a:stCxn id="152603" idx="6"/>
            <a:endCxn id="152599" idx="0"/>
          </p:cNvCxnSpPr>
          <p:nvPr/>
        </p:nvCxnSpPr>
        <p:spPr bwMode="auto">
          <a:xfrm>
            <a:off x="3244850" y="2184400"/>
            <a:ext cx="3575050" cy="254000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2678" name="Rectangle 102"/>
          <p:cNvSpPr>
            <a:spLocks noChangeArrowheads="1"/>
          </p:cNvSpPr>
          <p:nvPr/>
        </p:nvSpPr>
        <p:spPr bwMode="auto">
          <a:xfrm>
            <a:off x="3975100" y="5162550"/>
            <a:ext cx="454025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2679" name="Rectangle 103"/>
          <p:cNvSpPr>
            <a:spLocks noChangeArrowheads="1"/>
          </p:cNvSpPr>
          <p:nvPr/>
        </p:nvSpPr>
        <p:spPr bwMode="auto">
          <a:xfrm>
            <a:off x="3519488" y="5162550"/>
            <a:ext cx="455612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2680" name="Rectangle 104"/>
          <p:cNvSpPr>
            <a:spLocks noChangeArrowheads="1"/>
          </p:cNvSpPr>
          <p:nvPr/>
        </p:nvSpPr>
        <p:spPr bwMode="auto">
          <a:xfrm>
            <a:off x="4429125" y="5162550"/>
            <a:ext cx="715963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 ^ 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2681" name="Rectangle 105"/>
          <p:cNvSpPr>
            <a:spLocks noChangeArrowheads="1"/>
          </p:cNvSpPr>
          <p:nvPr/>
        </p:nvSpPr>
        <p:spPr bwMode="auto">
          <a:xfrm>
            <a:off x="3519488" y="5487988"/>
            <a:ext cx="455612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2" name="Rectangle 106"/>
          <p:cNvSpPr>
            <a:spLocks noChangeArrowheads="1"/>
          </p:cNvSpPr>
          <p:nvPr/>
        </p:nvSpPr>
        <p:spPr bwMode="auto">
          <a:xfrm>
            <a:off x="3975100" y="5487988"/>
            <a:ext cx="454025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3" name="Rectangle 107"/>
          <p:cNvSpPr>
            <a:spLocks noChangeArrowheads="1"/>
          </p:cNvSpPr>
          <p:nvPr/>
        </p:nvSpPr>
        <p:spPr bwMode="auto">
          <a:xfrm>
            <a:off x="4429125" y="5487988"/>
            <a:ext cx="715963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4" name="Rectangle 108"/>
          <p:cNvSpPr>
            <a:spLocks noChangeArrowheads="1"/>
          </p:cNvSpPr>
          <p:nvPr/>
        </p:nvSpPr>
        <p:spPr bwMode="auto">
          <a:xfrm>
            <a:off x="3519488" y="57467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5" name="Rectangle 109"/>
          <p:cNvSpPr>
            <a:spLocks noChangeArrowheads="1"/>
          </p:cNvSpPr>
          <p:nvPr/>
        </p:nvSpPr>
        <p:spPr bwMode="auto">
          <a:xfrm>
            <a:off x="3975100" y="57467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6" name="Rectangle 110"/>
          <p:cNvSpPr>
            <a:spLocks noChangeArrowheads="1"/>
          </p:cNvSpPr>
          <p:nvPr/>
        </p:nvSpPr>
        <p:spPr bwMode="auto">
          <a:xfrm>
            <a:off x="4429125" y="57467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7" name="Rectangle 111"/>
          <p:cNvSpPr>
            <a:spLocks noChangeArrowheads="1"/>
          </p:cNvSpPr>
          <p:nvPr/>
        </p:nvSpPr>
        <p:spPr bwMode="auto">
          <a:xfrm>
            <a:off x="3519488" y="600710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8" name="Rectangle 112"/>
          <p:cNvSpPr>
            <a:spLocks noChangeArrowheads="1"/>
          </p:cNvSpPr>
          <p:nvPr/>
        </p:nvSpPr>
        <p:spPr bwMode="auto">
          <a:xfrm>
            <a:off x="3975100" y="600710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89" name="Rectangle 113"/>
          <p:cNvSpPr>
            <a:spLocks noChangeArrowheads="1"/>
          </p:cNvSpPr>
          <p:nvPr/>
        </p:nvSpPr>
        <p:spPr bwMode="auto">
          <a:xfrm>
            <a:off x="4429125" y="600710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90" name="Rectangle 114"/>
          <p:cNvSpPr>
            <a:spLocks noChangeArrowheads="1"/>
          </p:cNvSpPr>
          <p:nvPr/>
        </p:nvSpPr>
        <p:spPr bwMode="auto">
          <a:xfrm>
            <a:off x="3519488" y="62674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91" name="Rectangle 115"/>
          <p:cNvSpPr>
            <a:spLocks noChangeArrowheads="1"/>
          </p:cNvSpPr>
          <p:nvPr/>
        </p:nvSpPr>
        <p:spPr bwMode="auto">
          <a:xfrm>
            <a:off x="3975100" y="62674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92" name="Rectangle 116"/>
          <p:cNvSpPr>
            <a:spLocks noChangeArrowheads="1"/>
          </p:cNvSpPr>
          <p:nvPr/>
        </p:nvSpPr>
        <p:spPr bwMode="auto">
          <a:xfrm>
            <a:off x="4429125" y="62674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2693" name="Rectangle 117"/>
          <p:cNvSpPr>
            <a:spLocks noChangeArrowheads="1"/>
          </p:cNvSpPr>
          <p:nvPr/>
        </p:nvSpPr>
        <p:spPr bwMode="auto">
          <a:xfrm>
            <a:off x="3517900" y="4781550"/>
            <a:ext cx="16256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 i="1"/>
              <a:t>XOR Truth Table</a:t>
            </a:r>
            <a:endParaRPr kumimoji="0" lang="en-US" sz="1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F7AC6-3EAF-0C4A-9C8A-8656B21E853E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40" name="Rectangle 1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42" name="Rectangle 1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43" name="Rectangle 1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44" name="Rectangle 2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47" name="Rectangle 2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4648" name="Rectangle 2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4656" name="Rectangle 32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57" name="Rectangle 33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58" name="Rectangle 34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59" name="Rectangle 35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4660" name="Rectangle 36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61" name="Rectangle 37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62" name="Rectangle 38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63" name="Rectangle 39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64" name="Rectangle 40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65" name="Rectangle 41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666" name="Rectangle 42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4667" name="Text Box 43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54668" name="Rectangle 44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4740" name="Rectangle 116"/>
          <p:cNvSpPr>
            <a:spLocks noChangeArrowheads="1"/>
          </p:cNvSpPr>
          <p:nvPr/>
        </p:nvSpPr>
        <p:spPr bwMode="auto">
          <a:xfrm>
            <a:off x="3975100" y="5162550"/>
            <a:ext cx="454025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4741" name="Rectangle 117"/>
          <p:cNvSpPr>
            <a:spLocks noChangeArrowheads="1"/>
          </p:cNvSpPr>
          <p:nvPr/>
        </p:nvSpPr>
        <p:spPr bwMode="auto">
          <a:xfrm>
            <a:off x="3519488" y="5162550"/>
            <a:ext cx="455612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4742" name="Rectangle 118"/>
          <p:cNvSpPr>
            <a:spLocks noChangeArrowheads="1"/>
          </p:cNvSpPr>
          <p:nvPr/>
        </p:nvSpPr>
        <p:spPr bwMode="auto">
          <a:xfrm>
            <a:off x="4429125" y="5162550"/>
            <a:ext cx="715963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 ^ 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4743" name="Rectangle 119"/>
          <p:cNvSpPr>
            <a:spLocks noChangeArrowheads="1"/>
          </p:cNvSpPr>
          <p:nvPr/>
        </p:nvSpPr>
        <p:spPr bwMode="auto">
          <a:xfrm>
            <a:off x="3519488" y="5487988"/>
            <a:ext cx="455612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44" name="Rectangle 120"/>
          <p:cNvSpPr>
            <a:spLocks noChangeArrowheads="1"/>
          </p:cNvSpPr>
          <p:nvPr/>
        </p:nvSpPr>
        <p:spPr bwMode="auto">
          <a:xfrm>
            <a:off x="3975100" y="5487988"/>
            <a:ext cx="454025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45" name="Rectangle 121"/>
          <p:cNvSpPr>
            <a:spLocks noChangeArrowheads="1"/>
          </p:cNvSpPr>
          <p:nvPr/>
        </p:nvSpPr>
        <p:spPr bwMode="auto">
          <a:xfrm>
            <a:off x="4429125" y="5487988"/>
            <a:ext cx="715963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46" name="Rectangle 122"/>
          <p:cNvSpPr>
            <a:spLocks noChangeArrowheads="1"/>
          </p:cNvSpPr>
          <p:nvPr/>
        </p:nvSpPr>
        <p:spPr bwMode="auto">
          <a:xfrm>
            <a:off x="3519488" y="57467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47" name="Rectangle 123"/>
          <p:cNvSpPr>
            <a:spLocks noChangeArrowheads="1"/>
          </p:cNvSpPr>
          <p:nvPr/>
        </p:nvSpPr>
        <p:spPr bwMode="auto">
          <a:xfrm>
            <a:off x="3975100" y="57467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48" name="Rectangle 124"/>
          <p:cNvSpPr>
            <a:spLocks noChangeArrowheads="1"/>
          </p:cNvSpPr>
          <p:nvPr/>
        </p:nvSpPr>
        <p:spPr bwMode="auto">
          <a:xfrm>
            <a:off x="4429125" y="57467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49" name="Rectangle 125"/>
          <p:cNvSpPr>
            <a:spLocks noChangeArrowheads="1"/>
          </p:cNvSpPr>
          <p:nvPr/>
        </p:nvSpPr>
        <p:spPr bwMode="auto">
          <a:xfrm>
            <a:off x="3519488" y="600710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50" name="Rectangle 126"/>
          <p:cNvSpPr>
            <a:spLocks noChangeArrowheads="1"/>
          </p:cNvSpPr>
          <p:nvPr/>
        </p:nvSpPr>
        <p:spPr bwMode="auto">
          <a:xfrm>
            <a:off x="3975100" y="600710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51" name="Rectangle 127"/>
          <p:cNvSpPr>
            <a:spLocks noChangeArrowheads="1"/>
          </p:cNvSpPr>
          <p:nvPr/>
        </p:nvSpPr>
        <p:spPr bwMode="auto">
          <a:xfrm>
            <a:off x="4429125" y="600710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52" name="Rectangle 128"/>
          <p:cNvSpPr>
            <a:spLocks noChangeArrowheads="1"/>
          </p:cNvSpPr>
          <p:nvPr/>
        </p:nvSpPr>
        <p:spPr bwMode="auto">
          <a:xfrm>
            <a:off x="3519488" y="62674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53" name="Rectangle 129"/>
          <p:cNvSpPr>
            <a:spLocks noChangeArrowheads="1"/>
          </p:cNvSpPr>
          <p:nvPr/>
        </p:nvSpPr>
        <p:spPr bwMode="auto">
          <a:xfrm>
            <a:off x="3975100" y="62674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54" name="Rectangle 130"/>
          <p:cNvSpPr>
            <a:spLocks noChangeArrowheads="1"/>
          </p:cNvSpPr>
          <p:nvPr/>
        </p:nvSpPr>
        <p:spPr bwMode="auto">
          <a:xfrm>
            <a:off x="4429125" y="62674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4755" name="Rectangle 131"/>
          <p:cNvSpPr>
            <a:spLocks noChangeArrowheads="1"/>
          </p:cNvSpPr>
          <p:nvPr/>
        </p:nvSpPr>
        <p:spPr bwMode="auto">
          <a:xfrm>
            <a:off x="3517900" y="4781550"/>
            <a:ext cx="16256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 i="1"/>
              <a:t>XOR Truth Table</a:t>
            </a:r>
            <a:endParaRPr kumimoji="0" lang="en-US" sz="1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954B-01EA-5140-877A-00F9D2C2A4FD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5674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55699" name="Rectangle 51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33" name="Rectangle 85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34" name="Rectangle 86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35" name="Rectangle 87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36" name="Rectangle 88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37" name="Rectangle 89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38" name="Rectangle 90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39" name="Rectangle 91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40" name="Rectangle 92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41" name="Rectangle 93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5742" name="Rectangle 94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43" name="Rectangle 95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44" name="Rectangle 96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45" name="Rectangle 97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46" name="Rectangle 98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47" name="Rectangle 99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5748" name="Rectangle 100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49" name="Rectangle 101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50" name="Rectangle 102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51" name="Rectangle 103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52" name="Rectangle 104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53" name="Rectangle 105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54" name="Rectangle 106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55" name="Rectangle 107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56" name="Rectangle 108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57" name="Rectangle 109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58" name="Rectangle 110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59" name="Rectangle 111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5760" name="Rectangle 112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61" name="Rectangle 113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62" name="Rectangle 114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63" name="Rectangle 115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64" name="Rectangle 116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5765" name="Rectangle 117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5777" name="Rectangle 129"/>
          <p:cNvSpPr>
            <a:spLocks noChangeArrowheads="1"/>
          </p:cNvSpPr>
          <p:nvPr/>
        </p:nvSpPr>
        <p:spPr bwMode="auto">
          <a:xfrm>
            <a:off x="3975100" y="5162550"/>
            <a:ext cx="454025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5778" name="Rectangle 130"/>
          <p:cNvSpPr>
            <a:spLocks noChangeArrowheads="1"/>
          </p:cNvSpPr>
          <p:nvPr/>
        </p:nvSpPr>
        <p:spPr bwMode="auto">
          <a:xfrm>
            <a:off x="3519488" y="5162550"/>
            <a:ext cx="455612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5779" name="Rectangle 131"/>
          <p:cNvSpPr>
            <a:spLocks noChangeArrowheads="1"/>
          </p:cNvSpPr>
          <p:nvPr/>
        </p:nvSpPr>
        <p:spPr bwMode="auto">
          <a:xfrm>
            <a:off x="4429125" y="5162550"/>
            <a:ext cx="715963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 ^ 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5780" name="Rectangle 132"/>
          <p:cNvSpPr>
            <a:spLocks noChangeArrowheads="1"/>
          </p:cNvSpPr>
          <p:nvPr/>
        </p:nvSpPr>
        <p:spPr bwMode="auto">
          <a:xfrm>
            <a:off x="3519488" y="5487988"/>
            <a:ext cx="455612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1" name="Rectangle 133"/>
          <p:cNvSpPr>
            <a:spLocks noChangeArrowheads="1"/>
          </p:cNvSpPr>
          <p:nvPr/>
        </p:nvSpPr>
        <p:spPr bwMode="auto">
          <a:xfrm>
            <a:off x="3975100" y="5487988"/>
            <a:ext cx="454025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2" name="Rectangle 134"/>
          <p:cNvSpPr>
            <a:spLocks noChangeArrowheads="1"/>
          </p:cNvSpPr>
          <p:nvPr/>
        </p:nvSpPr>
        <p:spPr bwMode="auto">
          <a:xfrm>
            <a:off x="4429125" y="5487988"/>
            <a:ext cx="715963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3" name="Rectangle 135"/>
          <p:cNvSpPr>
            <a:spLocks noChangeArrowheads="1"/>
          </p:cNvSpPr>
          <p:nvPr/>
        </p:nvSpPr>
        <p:spPr bwMode="auto">
          <a:xfrm>
            <a:off x="3519488" y="57467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4" name="Rectangle 136"/>
          <p:cNvSpPr>
            <a:spLocks noChangeArrowheads="1"/>
          </p:cNvSpPr>
          <p:nvPr/>
        </p:nvSpPr>
        <p:spPr bwMode="auto">
          <a:xfrm>
            <a:off x="3975100" y="57467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5" name="Rectangle 137"/>
          <p:cNvSpPr>
            <a:spLocks noChangeArrowheads="1"/>
          </p:cNvSpPr>
          <p:nvPr/>
        </p:nvSpPr>
        <p:spPr bwMode="auto">
          <a:xfrm>
            <a:off x="4429125" y="57467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6" name="Rectangle 138"/>
          <p:cNvSpPr>
            <a:spLocks noChangeArrowheads="1"/>
          </p:cNvSpPr>
          <p:nvPr/>
        </p:nvSpPr>
        <p:spPr bwMode="auto">
          <a:xfrm>
            <a:off x="3519488" y="600710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7" name="Rectangle 139"/>
          <p:cNvSpPr>
            <a:spLocks noChangeArrowheads="1"/>
          </p:cNvSpPr>
          <p:nvPr/>
        </p:nvSpPr>
        <p:spPr bwMode="auto">
          <a:xfrm>
            <a:off x="3975100" y="600710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8" name="Rectangle 140"/>
          <p:cNvSpPr>
            <a:spLocks noChangeArrowheads="1"/>
          </p:cNvSpPr>
          <p:nvPr/>
        </p:nvSpPr>
        <p:spPr bwMode="auto">
          <a:xfrm>
            <a:off x="4429125" y="600710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89" name="Rectangle 141"/>
          <p:cNvSpPr>
            <a:spLocks noChangeArrowheads="1"/>
          </p:cNvSpPr>
          <p:nvPr/>
        </p:nvSpPr>
        <p:spPr bwMode="auto">
          <a:xfrm>
            <a:off x="3519488" y="62674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90" name="Rectangle 142"/>
          <p:cNvSpPr>
            <a:spLocks noChangeArrowheads="1"/>
          </p:cNvSpPr>
          <p:nvPr/>
        </p:nvSpPr>
        <p:spPr bwMode="auto">
          <a:xfrm>
            <a:off x="3975100" y="62674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91" name="Rectangle 143"/>
          <p:cNvSpPr>
            <a:spLocks noChangeArrowheads="1"/>
          </p:cNvSpPr>
          <p:nvPr/>
        </p:nvSpPr>
        <p:spPr bwMode="auto">
          <a:xfrm>
            <a:off x="4429125" y="62674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5792" name="Rectangle 144"/>
          <p:cNvSpPr>
            <a:spLocks noChangeArrowheads="1"/>
          </p:cNvSpPr>
          <p:nvPr/>
        </p:nvSpPr>
        <p:spPr bwMode="auto">
          <a:xfrm>
            <a:off x="3517900" y="4781550"/>
            <a:ext cx="16256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 i="1"/>
              <a:t>XOR Truth Table</a:t>
            </a:r>
            <a:endParaRPr kumimoji="0" lang="en-US" sz="1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A1D28-832F-7241-81E5-C00DA45C8274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56722" name="Text Box 50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7467600" y="3810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4</a:t>
            </a:r>
          </a:p>
        </p:txBody>
      </p:sp>
      <p:sp>
        <p:nvSpPr>
          <p:cNvPr id="156735" name="Rectangle 63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69" name="Rectangle 97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70" name="Rectangle 98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71" name="Rectangle 99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72" name="Rectangle 100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73" name="Rectangle 101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74" name="Rectangle 102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75" name="Rectangle 103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76" name="Rectangle 104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77" name="Rectangle 105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6778" name="Rectangle 106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79" name="Rectangle 107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80" name="Rectangle 108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81" name="Rectangle 109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82" name="Rectangle 110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83" name="Rectangle 111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6784" name="Rectangle 112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85" name="Rectangle 113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86" name="Rectangle 114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87" name="Rectangle 115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88" name="Rectangle 116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89" name="Rectangle 117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90" name="Rectangle 118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91" name="Rectangle 119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92" name="Rectangle 120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93" name="Rectangle 121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94" name="Rectangle 122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95" name="Rectangle 123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6796" name="Rectangle 124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97" name="Rectangle 125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798" name="Rectangle 126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799" name="Rectangle 127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800" name="Rectangle 128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01" name="Rectangle 129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802" name="Rectangle 130"/>
          <p:cNvSpPr>
            <a:spLocks noChangeArrowheads="1"/>
          </p:cNvSpPr>
          <p:nvPr/>
        </p:nvSpPr>
        <p:spPr bwMode="auto">
          <a:xfrm>
            <a:off x="2819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03" name="Rectangle 131"/>
          <p:cNvSpPr>
            <a:spLocks noChangeArrowheads="1"/>
          </p:cNvSpPr>
          <p:nvPr/>
        </p:nvSpPr>
        <p:spPr bwMode="auto">
          <a:xfrm>
            <a:off x="2286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04" name="Rectangle 132"/>
          <p:cNvSpPr>
            <a:spLocks noChangeArrowheads="1"/>
          </p:cNvSpPr>
          <p:nvPr/>
        </p:nvSpPr>
        <p:spPr bwMode="auto">
          <a:xfrm>
            <a:off x="1752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05" name="Rectangle 133"/>
          <p:cNvSpPr>
            <a:spLocks noChangeArrowheads="1"/>
          </p:cNvSpPr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806" name="Rectangle 134"/>
          <p:cNvSpPr>
            <a:spLocks noChangeArrowheads="1"/>
          </p:cNvSpPr>
          <p:nvPr/>
        </p:nvSpPr>
        <p:spPr bwMode="auto">
          <a:xfrm>
            <a:off x="6553200" y="38100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6807" name="Rectangle 135"/>
          <p:cNvSpPr>
            <a:spLocks noChangeArrowheads="1"/>
          </p:cNvSpPr>
          <p:nvPr/>
        </p:nvSpPr>
        <p:spPr bwMode="auto">
          <a:xfrm>
            <a:off x="6019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08" name="Rectangle 136"/>
          <p:cNvSpPr>
            <a:spLocks noChangeArrowheads="1"/>
          </p:cNvSpPr>
          <p:nvPr/>
        </p:nvSpPr>
        <p:spPr bwMode="auto">
          <a:xfrm>
            <a:off x="1219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809" name="Rectangle 137"/>
          <p:cNvSpPr>
            <a:spLocks noChangeArrowheads="1"/>
          </p:cNvSpPr>
          <p:nvPr/>
        </p:nvSpPr>
        <p:spPr bwMode="auto">
          <a:xfrm>
            <a:off x="3352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10" name="Rectangle 138"/>
          <p:cNvSpPr>
            <a:spLocks noChangeArrowheads="1"/>
          </p:cNvSpPr>
          <p:nvPr/>
        </p:nvSpPr>
        <p:spPr bwMode="auto">
          <a:xfrm>
            <a:off x="4953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811" name="Rectangle 139"/>
          <p:cNvSpPr>
            <a:spLocks noChangeArrowheads="1"/>
          </p:cNvSpPr>
          <p:nvPr/>
        </p:nvSpPr>
        <p:spPr bwMode="auto">
          <a:xfrm>
            <a:off x="4419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6812" name="Rectangle 140"/>
          <p:cNvSpPr>
            <a:spLocks noChangeArrowheads="1"/>
          </p:cNvSpPr>
          <p:nvPr/>
        </p:nvSpPr>
        <p:spPr bwMode="auto">
          <a:xfrm>
            <a:off x="3886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6813" name="Rectangle 141"/>
          <p:cNvSpPr>
            <a:spLocks noChangeArrowheads="1"/>
          </p:cNvSpPr>
          <p:nvPr/>
        </p:nvSpPr>
        <p:spPr bwMode="auto">
          <a:xfrm>
            <a:off x="3975100" y="5162550"/>
            <a:ext cx="454025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6814" name="Rectangle 142"/>
          <p:cNvSpPr>
            <a:spLocks noChangeArrowheads="1"/>
          </p:cNvSpPr>
          <p:nvPr/>
        </p:nvSpPr>
        <p:spPr bwMode="auto">
          <a:xfrm>
            <a:off x="3519488" y="5162550"/>
            <a:ext cx="455612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6815" name="Rectangle 143"/>
          <p:cNvSpPr>
            <a:spLocks noChangeArrowheads="1"/>
          </p:cNvSpPr>
          <p:nvPr/>
        </p:nvSpPr>
        <p:spPr bwMode="auto">
          <a:xfrm>
            <a:off x="4429125" y="5162550"/>
            <a:ext cx="715963" cy="325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solidFill>
                  <a:schemeClr val="bg1"/>
                </a:solidFill>
              </a:rPr>
              <a:t>x ^ y</a:t>
            </a:r>
            <a:endParaRPr kumimoji="0" lang="en-US" sz="1400" baseline="-25000">
              <a:solidFill>
                <a:schemeClr val="bg1"/>
              </a:solidFill>
            </a:endParaRPr>
          </a:p>
        </p:txBody>
      </p:sp>
      <p:sp>
        <p:nvSpPr>
          <p:cNvPr id="156816" name="Rectangle 144"/>
          <p:cNvSpPr>
            <a:spLocks noChangeArrowheads="1"/>
          </p:cNvSpPr>
          <p:nvPr/>
        </p:nvSpPr>
        <p:spPr bwMode="auto">
          <a:xfrm>
            <a:off x="3519488" y="5487988"/>
            <a:ext cx="455612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17" name="Rectangle 145"/>
          <p:cNvSpPr>
            <a:spLocks noChangeArrowheads="1"/>
          </p:cNvSpPr>
          <p:nvPr/>
        </p:nvSpPr>
        <p:spPr bwMode="auto">
          <a:xfrm>
            <a:off x="3975100" y="5487988"/>
            <a:ext cx="454025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18" name="Rectangle 146"/>
          <p:cNvSpPr>
            <a:spLocks noChangeArrowheads="1"/>
          </p:cNvSpPr>
          <p:nvPr/>
        </p:nvSpPr>
        <p:spPr bwMode="auto">
          <a:xfrm>
            <a:off x="4429125" y="5487988"/>
            <a:ext cx="715963" cy="258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19" name="Rectangle 147"/>
          <p:cNvSpPr>
            <a:spLocks noChangeArrowheads="1"/>
          </p:cNvSpPr>
          <p:nvPr/>
        </p:nvSpPr>
        <p:spPr bwMode="auto">
          <a:xfrm>
            <a:off x="3519488" y="57467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0" name="Rectangle 148"/>
          <p:cNvSpPr>
            <a:spLocks noChangeArrowheads="1"/>
          </p:cNvSpPr>
          <p:nvPr/>
        </p:nvSpPr>
        <p:spPr bwMode="auto">
          <a:xfrm>
            <a:off x="3975100" y="57467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1" name="Rectangle 149"/>
          <p:cNvSpPr>
            <a:spLocks noChangeArrowheads="1"/>
          </p:cNvSpPr>
          <p:nvPr/>
        </p:nvSpPr>
        <p:spPr bwMode="auto">
          <a:xfrm>
            <a:off x="4429125" y="57467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2" name="Rectangle 150"/>
          <p:cNvSpPr>
            <a:spLocks noChangeArrowheads="1"/>
          </p:cNvSpPr>
          <p:nvPr/>
        </p:nvSpPr>
        <p:spPr bwMode="auto">
          <a:xfrm>
            <a:off x="3519488" y="600710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3" name="Rectangle 151"/>
          <p:cNvSpPr>
            <a:spLocks noChangeArrowheads="1"/>
          </p:cNvSpPr>
          <p:nvPr/>
        </p:nvSpPr>
        <p:spPr bwMode="auto">
          <a:xfrm>
            <a:off x="3975100" y="600710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4" name="Rectangle 152"/>
          <p:cNvSpPr>
            <a:spLocks noChangeArrowheads="1"/>
          </p:cNvSpPr>
          <p:nvPr/>
        </p:nvSpPr>
        <p:spPr bwMode="auto">
          <a:xfrm>
            <a:off x="4429125" y="600710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5" name="Rectangle 153"/>
          <p:cNvSpPr>
            <a:spLocks noChangeArrowheads="1"/>
          </p:cNvSpPr>
          <p:nvPr/>
        </p:nvSpPr>
        <p:spPr bwMode="auto">
          <a:xfrm>
            <a:off x="3519488" y="6267450"/>
            <a:ext cx="455612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6" name="Rectangle 154"/>
          <p:cNvSpPr>
            <a:spLocks noChangeArrowheads="1"/>
          </p:cNvSpPr>
          <p:nvPr/>
        </p:nvSpPr>
        <p:spPr bwMode="auto">
          <a:xfrm>
            <a:off x="3975100" y="6267450"/>
            <a:ext cx="454025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1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7" name="Rectangle 155"/>
          <p:cNvSpPr>
            <a:spLocks noChangeArrowheads="1"/>
          </p:cNvSpPr>
          <p:nvPr/>
        </p:nvSpPr>
        <p:spPr bwMode="auto">
          <a:xfrm>
            <a:off x="4429125" y="6267450"/>
            <a:ext cx="715963" cy="2603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>
                <a:latin typeface="Courier New" charset="0"/>
              </a:rPr>
              <a:t>0</a:t>
            </a:r>
            <a:endParaRPr kumimoji="0" lang="en-US" sz="1400" baseline="-25000">
              <a:latin typeface="Courier New" charset="0"/>
            </a:endParaRPr>
          </a:p>
        </p:txBody>
      </p:sp>
      <p:sp>
        <p:nvSpPr>
          <p:cNvPr id="156828" name="Rectangle 156"/>
          <p:cNvSpPr>
            <a:spLocks noChangeArrowheads="1"/>
          </p:cNvSpPr>
          <p:nvPr/>
        </p:nvSpPr>
        <p:spPr bwMode="auto">
          <a:xfrm>
            <a:off x="3517900" y="4781550"/>
            <a:ext cx="16256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sz="1400" i="1"/>
              <a:t>XOR Truth Table</a:t>
            </a:r>
            <a:endParaRPr kumimoji="0" lang="en-US" sz="14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EE120-6524-B547-9E12-61B9A112B747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Feedback Shift Register Demo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4953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419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886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17526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22860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2819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3352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54864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12192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6019800" y="1295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7467600" y="129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0</a:t>
            </a: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7467600" y="243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1</a:t>
            </a:r>
          </a:p>
        </p:txBody>
      </p:sp>
      <p:sp>
        <p:nvSpPr>
          <p:cNvPr id="157734" name="Text Box 38"/>
          <p:cNvSpPr txBox="1">
            <a:spLocks noChangeArrowheads="1"/>
          </p:cNvSpPr>
          <p:nvPr/>
        </p:nvSpPr>
        <p:spPr bwMode="auto">
          <a:xfrm>
            <a:off x="746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2</a:t>
            </a:r>
          </a:p>
        </p:txBody>
      </p:sp>
      <p:sp>
        <p:nvSpPr>
          <p:cNvPr id="157746" name="Text Box 50"/>
          <p:cNvSpPr txBox="1">
            <a:spLocks noChangeArrowheads="1"/>
          </p:cNvSpPr>
          <p:nvPr/>
        </p:nvSpPr>
        <p:spPr bwMode="auto">
          <a:xfrm>
            <a:off x="7467600" y="33528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3</a:t>
            </a:r>
          </a:p>
        </p:txBody>
      </p:sp>
      <p:sp>
        <p:nvSpPr>
          <p:cNvPr id="157758" name="Text Box 62"/>
          <p:cNvSpPr txBox="1">
            <a:spLocks noChangeArrowheads="1"/>
          </p:cNvSpPr>
          <p:nvPr/>
        </p:nvSpPr>
        <p:spPr bwMode="auto">
          <a:xfrm>
            <a:off x="7467600" y="3810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4</a:t>
            </a:r>
          </a:p>
        </p:txBody>
      </p:sp>
      <p:sp>
        <p:nvSpPr>
          <p:cNvPr id="157770" name="Text Box 74"/>
          <p:cNvSpPr txBox="1">
            <a:spLocks noChangeArrowheads="1"/>
          </p:cNvSpPr>
          <p:nvPr/>
        </p:nvSpPr>
        <p:spPr bwMode="auto">
          <a:xfrm>
            <a:off x="7467600" y="4267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600">
                <a:solidFill>
                  <a:srgbClr val="003399"/>
                </a:solidFill>
              </a:rPr>
              <a:t>Time 5</a:t>
            </a:r>
          </a:p>
        </p:txBody>
      </p:sp>
      <p:sp>
        <p:nvSpPr>
          <p:cNvPr id="157772" name="Rectangle 76"/>
          <p:cNvSpPr>
            <a:spLocks noChangeArrowheads="1"/>
          </p:cNvSpPr>
          <p:nvPr/>
        </p:nvSpPr>
        <p:spPr bwMode="auto">
          <a:xfrm>
            <a:off x="6553200" y="12954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73" name="Rectangle 77"/>
          <p:cNvSpPr>
            <a:spLocks noChangeArrowheads="1"/>
          </p:cNvSpPr>
          <p:nvPr/>
        </p:nvSpPr>
        <p:spPr bwMode="auto">
          <a:xfrm>
            <a:off x="4419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74" name="Rectangle 78"/>
          <p:cNvSpPr>
            <a:spLocks noChangeArrowheads="1"/>
          </p:cNvSpPr>
          <p:nvPr/>
        </p:nvSpPr>
        <p:spPr bwMode="auto">
          <a:xfrm>
            <a:off x="3886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75" name="Rectangle 79"/>
          <p:cNvSpPr>
            <a:spLocks noChangeArrowheads="1"/>
          </p:cNvSpPr>
          <p:nvPr/>
        </p:nvSpPr>
        <p:spPr bwMode="auto">
          <a:xfrm>
            <a:off x="3352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76" name="Rectangle 80"/>
          <p:cNvSpPr>
            <a:spLocks noChangeArrowheads="1"/>
          </p:cNvSpPr>
          <p:nvPr/>
        </p:nvSpPr>
        <p:spPr bwMode="auto">
          <a:xfrm>
            <a:off x="12192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77" name="Rectangle 81"/>
          <p:cNvSpPr>
            <a:spLocks noChangeArrowheads="1"/>
          </p:cNvSpPr>
          <p:nvPr/>
        </p:nvSpPr>
        <p:spPr bwMode="auto">
          <a:xfrm>
            <a:off x="17526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78" name="Rectangle 82"/>
          <p:cNvSpPr>
            <a:spLocks noChangeArrowheads="1"/>
          </p:cNvSpPr>
          <p:nvPr/>
        </p:nvSpPr>
        <p:spPr bwMode="auto">
          <a:xfrm>
            <a:off x="2286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79" name="Rectangle 83"/>
          <p:cNvSpPr>
            <a:spLocks noChangeArrowheads="1"/>
          </p:cNvSpPr>
          <p:nvPr/>
        </p:nvSpPr>
        <p:spPr bwMode="auto">
          <a:xfrm>
            <a:off x="2819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80" name="Rectangle 84"/>
          <p:cNvSpPr>
            <a:spLocks noChangeArrowheads="1"/>
          </p:cNvSpPr>
          <p:nvPr/>
        </p:nvSpPr>
        <p:spPr bwMode="auto">
          <a:xfrm>
            <a:off x="49530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81" name="Rectangle 85"/>
          <p:cNvSpPr>
            <a:spLocks noChangeArrowheads="1"/>
          </p:cNvSpPr>
          <p:nvPr/>
        </p:nvSpPr>
        <p:spPr bwMode="auto">
          <a:xfrm>
            <a:off x="6553200" y="24384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7782" name="Rectangle 86"/>
          <p:cNvSpPr>
            <a:spLocks noChangeArrowheads="1"/>
          </p:cNvSpPr>
          <p:nvPr/>
        </p:nvSpPr>
        <p:spPr bwMode="auto">
          <a:xfrm>
            <a:off x="60198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83" name="Rectangle 87"/>
          <p:cNvSpPr>
            <a:spLocks noChangeArrowheads="1"/>
          </p:cNvSpPr>
          <p:nvPr/>
        </p:nvSpPr>
        <p:spPr bwMode="auto">
          <a:xfrm>
            <a:off x="5486400" y="24384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84" name="Rectangle 88"/>
          <p:cNvSpPr>
            <a:spLocks noChangeArrowheads="1"/>
          </p:cNvSpPr>
          <p:nvPr/>
        </p:nvSpPr>
        <p:spPr bwMode="auto">
          <a:xfrm>
            <a:off x="3886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85" name="Rectangle 89"/>
          <p:cNvSpPr>
            <a:spLocks noChangeArrowheads="1"/>
          </p:cNvSpPr>
          <p:nvPr/>
        </p:nvSpPr>
        <p:spPr bwMode="auto">
          <a:xfrm>
            <a:off x="3352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86" name="Rectangle 90"/>
          <p:cNvSpPr>
            <a:spLocks noChangeArrowheads="1"/>
          </p:cNvSpPr>
          <p:nvPr/>
        </p:nvSpPr>
        <p:spPr bwMode="auto">
          <a:xfrm>
            <a:off x="2819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87" name="Rectangle 91"/>
          <p:cNvSpPr>
            <a:spLocks noChangeArrowheads="1"/>
          </p:cNvSpPr>
          <p:nvPr/>
        </p:nvSpPr>
        <p:spPr bwMode="auto">
          <a:xfrm>
            <a:off x="6553200" y="28956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7788" name="Rectangle 92"/>
          <p:cNvSpPr>
            <a:spLocks noChangeArrowheads="1"/>
          </p:cNvSpPr>
          <p:nvPr/>
        </p:nvSpPr>
        <p:spPr bwMode="auto">
          <a:xfrm>
            <a:off x="12192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89" name="Rectangle 93"/>
          <p:cNvSpPr>
            <a:spLocks noChangeArrowheads="1"/>
          </p:cNvSpPr>
          <p:nvPr/>
        </p:nvSpPr>
        <p:spPr bwMode="auto">
          <a:xfrm>
            <a:off x="1752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90" name="Rectangle 94"/>
          <p:cNvSpPr>
            <a:spLocks noChangeArrowheads="1"/>
          </p:cNvSpPr>
          <p:nvPr/>
        </p:nvSpPr>
        <p:spPr bwMode="auto">
          <a:xfrm>
            <a:off x="2286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91" name="Rectangle 95"/>
          <p:cNvSpPr>
            <a:spLocks noChangeArrowheads="1"/>
          </p:cNvSpPr>
          <p:nvPr/>
        </p:nvSpPr>
        <p:spPr bwMode="auto">
          <a:xfrm>
            <a:off x="44196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92" name="Rectangle 96"/>
          <p:cNvSpPr>
            <a:spLocks noChangeArrowheads="1"/>
          </p:cNvSpPr>
          <p:nvPr/>
        </p:nvSpPr>
        <p:spPr bwMode="auto">
          <a:xfrm>
            <a:off x="60198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93" name="Rectangle 97"/>
          <p:cNvSpPr>
            <a:spLocks noChangeArrowheads="1"/>
          </p:cNvSpPr>
          <p:nvPr/>
        </p:nvSpPr>
        <p:spPr bwMode="auto">
          <a:xfrm>
            <a:off x="54864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94" name="Rectangle 98"/>
          <p:cNvSpPr>
            <a:spLocks noChangeArrowheads="1"/>
          </p:cNvSpPr>
          <p:nvPr/>
        </p:nvSpPr>
        <p:spPr bwMode="auto">
          <a:xfrm>
            <a:off x="4953000" y="28956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95" name="Rectangle 99"/>
          <p:cNvSpPr>
            <a:spLocks noChangeArrowheads="1"/>
          </p:cNvSpPr>
          <p:nvPr/>
        </p:nvSpPr>
        <p:spPr bwMode="auto">
          <a:xfrm>
            <a:off x="3352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96" name="Rectangle 100"/>
          <p:cNvSpPr>
            <a:spLocks noChangeArrowheads="1"/>
          </p:cNvSpPr>
          <p:nvPr/>
        </p:nvSpPr>
        <p:spPr bwMode="auto">
          <a:xfrm>
            <a:off x="2819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97" name="Rectangle 101"/>
          <p:cNvSpPr>
            <a:spLocks noChangeArrowheads="1"/>
          </p:cNvSpPr>
          <p:nvPr/>
        </p:nvSpPr>
        <p:spPr bwMode="auto">
          <a:xfrm>
            <a:off x="2286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798" name="Rectangle 102"/>
          <p:cNvSpPr>
            <a:spLocks noChangeArrowheads="1"/>
          </p:cNvSpPr>
          <p:nvPr/>
        </p:nvSpPr>
        <p:spPr bwMode="auto">
          <a:xfrm>
            <a:off x="60198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799" name="Rectangle 103"/>
          <p:cNvSpPr>
            <a:spLocks noChangeArrowheads="1"/>
          </p:cNvSpPr>
          <p:nvPr/>
        </p:nvSpPr>
        <p:spPr bwMode="auto">
          <a:xfrm>
            <a:off x="6553200" y="33528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7800" name="Rectangle 104"/>
          <p:cNvSpPr>
            <a:spLocks noChangeArrowheads="1"/>
          </p:cNvSpPr>
          <p:nvPr/>
        </p:nvSpPr>
        <p:spPr bwMode="auto">
          <a:xfrm>
            <a:off x="1219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01" name="Rectangle 105"/>
          <p:cNvSpPr>
            <a:spLocks noChangeArrowheads="1"/>
          </p:cNvSpPr>
          <p:nvPr/>
        </p:nvSpPr>
        <p:spPr bwMode="auto">
          <a:xfrm>
            <a:off x="1752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02" name="Rectangle 106"/>
          <p:cNvSpPr>
            <a:spLocks noChangeArrowheads="1"/>
          </p:cNvSpPr>
          <p:nvPr/>
        </p:nvSpPr>
        <p:spPr bwMode="auto">
          <a:xfrm>
            <a:off x="38862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03" name="Rectangle 107"/>
          <p:cNvSpPr>
            <a:spLocks noChangeArrowheads="1"/>
          </p:cNvSpPr>
          <p:nvPr/>
        </p:nvSpPr>
        <p:spPr bwMode="auto">
          <a:xfrm>
            <a:off x="54864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04" name="Rectangle 108"/>
          <p:cNvSpPr>
            <a:spLocks noChangeArrowheads="1"/>
          </p:cNvSpPr>
          <p:nvPr/>
        </p:nvSpPr>
        <p:spPr bwMode="auto">
          <a:xfrm>
            <a:off x="49530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05" name="Rectangle 109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06" name="Rectangle 110"/>
          <p:cNvSpPr>
            <a:spLocks noChangeArrowheads="1"/>
          </p:cNvSpPr>
          <p:nvPr/>
        </p:nvSpPr>
        <p:spPr bwMode="auto">
          <a:xfrm>
            <a:off x="2819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07" name="Rectangle 111"/>
          <p:cNvSpPr>
            <a:spLocks noChangeArrowheads="1"/>
          </p:cNvSpPr>
          <p:nvPr/>
        </p:nvSpPr>
        <p:spPr bwMode="auto">
          <a:xfrm>
            <a:off x="2286000" y="38100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08" name="Rectangle 112"/>
          <p:cNvSpPr>
            <a:spLocks noChangeArrowheads="1"/>
          </p:cNvSpPr>
          <p:nvPr/>
        </p:nvSpPr>
        <p:spPr bwMode="auto">
          <a:xfrm>
            <a:off x="1752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09" name="Rectangle 113"/>
          <p:cNvSpPr>
            <a:spLocks noChangeArrowheads="1"/>
          </p:cNvSpPr>
          <p:nvPr/>
        </p:nvSpPr>
        <p:spPr bwMode="auto">
          <a:xfrm>
            <a:off x="54864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10" name="Rectangle 114"/>
          <p:cNvSpPr>
            <a:spLocks noChangeArrowheads="1"/>
          </p:cNvSpPr>
          <p:nvPr/>
        </p:nvSpPr>
        <p:spPr bwMode="auto">
          <a:xfrm>
            <a:off x="6553200" y="38100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0</a:t>
            </a:r>
          </a:p>
        </p:txBody>
      </p:sp>
      <p:sp>
        <p:nvSpPr>
          <p:cNvPr id="157811" name="Rectangle 115"/>
          <p:cNvSpPr>
            <a:spLocks noChangeArrowheads="1"/>
          </p:cNvSpPr>
          <p:nvPr/>
        </p:nvSpPr>
        <p:spPr bwMode="auto">
          <a:xfrm>
            <a:off x="6019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12" name="Rectangle 116"/>
          <p:cNvSpPr>
            <a:spLocks noChangeArrowheads="1"/>
          </p:cNvSpPr>
          <p:nvPr/>
        </p:nvSpPr>
        <p:spPr bwMode="auto">
          <a:xfrm>
            <a:off x="1219200" y="3810000"/>
            <a:ext cx="533400" cy="3810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13" name="Rectangle 117"/>
          <p:cNvSpPr>
            <a:spLocks noChangeArrowheads="1"/>
          </p:cNvSpPr>
          <p:nvPr/>
        </p:nvSpPr>
        <p:spPr bwMode="auto">
          <a:xfrm>
            <a:off x="33528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14" name="Rectangle 118"/>
          <p:cNvSpPr>
            <a:spLocks noChangeArrowheads="1"/>
          </p:cNvSpPr>
          <p:nvPr/>
        </p:nvSpPr>
        <p:spPr bwMode="auto">
          <a:xfrm>
            <a:off x="49530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15" name="Rectangle 119"/>
          <p:cNvSpPr>
            <a:spLocks noChangeArrowheads="1"/>
          </p:cNvSpPr>
          <p:nvPr/>
        </p:nvSpPr>
        <p:spPr bwMode="auto">
          <a:xfrm>
            <a:off x="44196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16" name="Rectangle 120"/>
          <p:cNvSpPr>
            <a:spLocks noChangeArrowheads="1"/>
          </p:cNvSpPr>
          <p:nvPr/>
        </p:nvSpPr>
        <p:spPr bwMode="auto">
          <a:xfrm>
            <a:off x="3886200" y="38100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17" name="Rectangle 121"/>
          <p:cNvSpPr>
            <a:spLocks noChangeArrowheads="1"/>
          </p:cNvSpPr>
          <p:nvPr/>
        </p:nvSpPr>
        <p:spPr bwMode="auto">
          <a:xfrm>
            <a:off x="2286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18" name="Rectangle 122"/>
          <p:cNvSpPr>
            <a:spLocks noChangeArrowheads="1"/>
          </p:cNvSpPr>
          <p:nvPr/>
        </p:nvSpPr>
        <p:spPr bwMode="auto">
          <a:xfrm>
            <a:off x="1752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19" name="Rectangle 123"/>
          <p:cNvSpPr>
            <a:spLocks noChangeArrowheads="1"/>
          </p:cNvSpPr>
          <p:nvPr/>
        </p:nvSpPr>
        <p:spPr bwMode="auto">
          <a:xfrm>
            <a:off x="1219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20" name="Rectangle 124"/>
          <p:cNvSpPr>
            <a:spLocks noChangeArrowheads="1"/>
          </p:cNvSpPr>
          <p:nvPr/>
        </p:nvSpPr>
        <p:spPr bwMode="auto">
          <a:xfrm>
            <a:off x="49530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21" name="Rectangle 125"/>
          <p:cNvSpPr>
            <a:spLocks noChangeArrowheads="1"/>
          </p:cNvSpPr>
          <p:nvPr/>
        </p:nvSpPr>
        <p:spPr bwMode="auto">
          <a:xfrm>
            <a:off x="6553200" y="4267200"/>
            <a:ext cx="533400" cy="381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solidFill>
                  <a:schemeClr val="bg1"/>
                </a:solidFill>
                <a:latin typeface="Courier New" charset="0"/>
              </a:rPr>
              <a:t>1</a:t>
            </a:r>
          </a:p>
        </p:txBody>
      </p:sp>
      <p:sp>
        <p:nvSpPr>
          <p:cNvPr id="157822" name="Rectangle 126"/>
          <p:cNvSpPr>
            <a:spLocks noChangeArrowheads="1"/>
          </p:cNvSpPr>
          <p:nvPr/>
        </p:nvSpPr>
        <p:spPr bwMode="auto">
          <a:xfrm>
            <a:off x="5486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23" name="Rectangle 127"/>
          <p:cNvSpPr>
            <a:spLocks noChangeArrowheads="1"/>
          </p:cNvSpPr>
          <p:nvPr/>
        </p:nvSpPr>
        <p:spPr bwMode="auto">
          <a:xfrm>
            <a:off x="6019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24" name="Rectangle 128"/>
          <p:cNvSpPr>
            <a:spLocks noChangeArrowheads="1"/>
          </p:cNvSpPr>
          <p:nvPr/>
        </p:nvSpPr>
        <p:spPr bwMode="auto">
          <a:xfrm>
            <a:off x="28194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25" name="Rectangle 129"/>
          <p:cNvSpPr>
            <a:spLocks noChangeArrowheads="1"/>
          </p:cNvSpPr>
          <p:nvPr/>
        </p:nvSpPr>
        <p:spPr bwMode="auto">
          <a:xfrm>
            <a:off x="44196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  <p:sp>
        <p:nvSpPr>
          <p:cNvPr id="157826" name="Rectangle 130"/>
          <p:cNvSpPr>
            <a:spLocks noChangeArrowheads="1"/>
          </p:cNvSpPr>
          <p:nvPr/>
        </p:nvSpPr>
        <p:spPr bwMode="auto">
          <a:xfrm>
            <a:off x="38862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0</a:t>
            </a:r>
          </a:p>
        </p:txBody>
      </p:sp>
      <p:sp>
        <p:nvSpPr>
          <p:cNvPr id="157827" name="Rectangle 131"/>
          <p:cNvSpPr>
            <a:spLocks noChangeArrowheads="1"/>
          </p:cNvSpPr>
          <p:nvPr/>
        </p:nvSpPr>
        <p:spPr bwMode="auto">
          <a:xfrm>
            <a:off x="3352800" y="4267200"/>
            <a:ext cx="53340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 b="1">
                <a:latin typeface="Courier New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bicycle:Users:wayne:Documents:cos126-s08:introcs.pot</Template>
  <TotalTime>1772</TotalTime>
  <Words>964</Words>
  <Application>Microsoft Macintosh PowerPoint</Application>
  <PresentationFormat>On-screen Show (4:3)</PresentationFormat>
  <Paragraphs>821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Comic Sans MS</vt:lpstr>
      <vt:lpstr>Monotype Sorts</vt:lpstr>
      <vt:lpstr>Wingdings</vt:lpstr>
      <vt:lpstr>Courier New</vt:lpstr>
      <vt:lpstr>introcs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  <vt:lpstr>Linear Feedback Shift Register Demo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Feedback Shift Register Demo</dc:title>
  <dc:subject/>
  <dc:creator>Kevin Wayne</dc:creator>
  <cp:keywords/>
  <dc:description/>
  <cp:lastModifiedBy>Kevin Wayne</cp:lastModifiedBy>
  <cp:revision>141</cp:revision>
  <dcterms:created xsi:type="dcterms:W3CDTF">2010-03-25T13:22:32Z</dcterms:created>
  <dcterms:modified xsi:type="dcterms:W3CDTF">2010-03-25T13:22:56Z</dcterms:modified>
  <cp:category/>
</cp:coreProperties>
</file>